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86" y="11379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Floristerias</a:t>
            </a:r>
            <a:endParaRPr lang="es-E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37736"/>
              </p:ext>
            </p:extLst>
          </p:nvPr>
        </p:nvGraphicFramePr>
        <p:xfrm>
          <a:off x="2005738" y="2682240"/>
          <a:ext cx="9306695" cy="279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39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  <a:gridCol w="1769664">
                  <a:extLst>
                    <a:ext uri="{9D8B030D-6E8A-4147-A177-3AD203B41FA5}">
                      <a16:colId xmlns:a16="http://schemas.microsoft.com/office/drawing/2014/main" val="880292253"/>
                    </a:ext>
                  </a:extLst>
                </a:gridCol>
                <a:gridCol w="1820091">
                  <a:extLst>
                    <a:ext uri="{9D8B030D-6E8A-4147-A177-3AD203B41FA5}">
                      <a16:colId xmlns:a16="http://schemas.microsoft.com/office/drawing/2014/main" val="3018654482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275504586"/>
                    </a:ext>
                  </a:extLst>
                </a:gridCol>
              </a:tblGrid>
              <a:tr h="59653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PRESUPUESTOS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Bourguignon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Mayoflor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Contreras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Menta y Canela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4397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Solo</a:t>
                      </a:r>
                      <a:r>
                        <a:rPr lang="es-ES" baseline="0" dirty="0" smtClean="0"/>
                        <a:t> interior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360€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Interior y exterior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560€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590€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540€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700€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Ayuntamiento</a:t>
                      </a:r>
                      <a:r>
                        <a:rPr lang="es-ES" baseline="0" dirty="0" smtClean="0"/>
                        <a:t> y restaurante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800€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799€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695€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950€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8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9920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Bourguignon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03215"/>
              </p:ext>
            </p:extLst>
          </p:nvPr>
        </p:nvGraphicFramePr>
        <p:xfrm>
          <a:off x="1934429" y="2743203"/>
          <a:ext cx="3860305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6890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/>
                        <a:t>Solo</a:t>
                      </a:r>
                      <a:r>
                        <a:rPr lang="es-ES" b="0" baseline="0" dirty="0" smtClean="0"/>
                        <a:t> interior ayuntamiento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360€</a:t>
                      </a:r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Interior y exterior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560€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Ayuntamiento</a:t>
                      </a:r>
                      <a:r>
                        <a:rPr lang="es-ES" baseline="0" dirty="0" smtClean="0"/>
                        <a:t> y restaurante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93" y="1414230"/>
            <a:ext cx="3185534" cy="4951300"/>
          </a:xfrm>
        </p:spPr>
      </p:pic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Contreras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17" y="1854932"/>
            <a:ext cx="4958072" cy="3718554"/>
          </a:xfrm>
        </p:spPr>
      </p:pic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139233"/>
              </p:ext>
            </p:extLst>
          </p:nvPr>
        </p:nvGraphicFramePr>
        <p:xfrm>
          <a:off x="1934429" y="2743203"/>
          <a:ext cx="3860305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6890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/>
                        <a:t>Solo</a:t>
                      </a:r>
                      <a:r>
                        <a:rPr lang="es-ES" b="0" baseline="0" dirty="0" smtClean="0"/>
                        <a:t> interior ayuntamiento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Interior y exterior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540€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Ayuntamiento</a:t>
                      </a:r>
                      <a:r>
                        <a:rPr lang="es-ES" baseline="0" dirty="0" smtClean="0"/>
                        <a:t> y restaurante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695€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Mayoflor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210944"/>
              </p:ext>
            </p:extLst>
          </p:nvPr>
        </p:nvGraphicFramePr>
        <p:xfrm>
          <a:off x="1338891" y="3257008"/>
          <a:ext cx="3855130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/>
                        <a:t>Solo</a:t>
                      </a:r>
                      <a:r>
                        <a:rPr lang="es-ES" b="0" baseline="0" dirty="0" smtClean="0"/>
                        <a:t> interior ayuntamiento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450€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Interior y exterior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590€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Ayuntamiento</a:t>
                      </a:r>
                      <a:r>
                        <a:rPr lang="es-ES" baseline="0" dirty="0" smtClean="0"/>
                        <a:t> y restaurante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799€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63" y="1846217"/>
            <a:ext cx="5639179" cy="3778250"/>
          </a:xfrm>
        </p:spPr>
      </p:pic>
    </p:spTree>
    <p:extLst>
      <p:ext uri="{BB962C8B-B14F-4D97-AF65-F5344CB8AC3E}">
        <p14:creationId xmlns:p14="http://schemas.microsoft.com/office/powerpoint/2010/main" val="1758079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Menta y </a:t>
            </a:r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Canela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360879"/>
              </p:ext>
            </p:extLst>
          </p:nvPr>
        </p:nvGraphicFramePr>
        <p:xfrm>
          <a:off x="1739485" y="2830288"/>
          <a:ext cx="3855130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/>
                        <a:t>Solo</a:t>
                      </a:r>
                      <a:r>
                        <a:rPr lang="es-ES" b="0" baseline="0" dirty="0" smtClean="0"/>
                        <a:t> interior ayuntamiento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Interior y exterior ayuntamiento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700€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/>
                        <a:t>Ayuntamiento</a:t>
                      </a:r>
                      <a:r>
                        <a:rPr lang="es-ES" baseline="0" dirty="0" smtClean="0"/>
                        <a:t> y restaurante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950€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21" y="1504405"/>
            <a:ext cx="4443102" cy="4433609"/>
          </a:xfrm>
        </p:spPr>
      </p:pic>
    </p:spTree>
    <p:extLst>
      <p:ext uri="{BB962C8B-B14F-4D97-AF65-F5344CB8AC3E}">
        <p14:creationId xmlns:p14="http://schemas.microsoft.com/office/powerpoint/2010/main" val="243498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Estas son las floristerías con mejor relación calidad precio que hemos encontrado.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Nos gustaría saber con esta información que les hemos proporcionado, si les gusta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estas floristerías para vuestro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enlace matrimonial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ellas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 de su agrado díganoslo y reservaremos al instante, en caso contrario díganos si tiene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alguna floristería que le guste en particular o que tipo de decoración le gustaría tener en su celebración. En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caso en el que no les guste los resultados entregado volveremos a realizar nuevos presupuestos.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</TotalTime>
  <Words>234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Espiral</vt:lpstr>
      <vt:lpstr>Preparativos Boda</vt:lpstr>
      <vt:lpstr>Floristerias</vt:lpstr>
      <vt:lpstr>Bourguignon</vt:lpstr>
      <vt:lpstr>Contreras</vt:lpstr>
      <vt:lpstr>Mayoflor</vt:lpstr>
      <vt:lpstr>Menta y Canela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21</cp:revision>
  <dcterms:created xsi:type="dcterms:W3CDTF">2019-06-05T09:12:44Z</dcterms:created>
  <dcterms:modified xsi:type="dcterms:W3CDTF">2019-06-05T17:46:54Z</dcterms:modified>
</cp:coreProperties>
</file>