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7692" y="2009503"/>
            <a:ext cx="8915399" cy="1151709"/>
          </a:xfrm>
        </p:spPr>
        <p:txBody>
          <a:bodyPr/>
          <a:lstStyle/>
          <a:p>
            <a:pPr algn="ctr"/>
            <a:r>
              <a:rPr lang="es-ES" dirty="0" smtClean="0"/>
              <a:t>Preparativos Boda</a:t>
            </a:r>
            <a:endParaRPr lang="es-E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5077098" y="3770813"/>
            <a:ext cx="2203267" cy="505097"/>
          </a:xfrm>
        </p:spPr>
        <p:txBody>
          <a:bodyPr>
            <a:noAutofit/>
          </a:bodyPr>
          <a:lstStyle/>
          <a:p>
            <a:r>
              <a:rPr lang="es-ES" sz="2000" b="1" i="1" dirty="0" smtClean="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Fede &amp; Óscar</a:t>
            </a:r>
          </a:p>
        </p:txBody>
      </p:sp>
    </p:spTree>
    <p:extLst>
      <p:ext uri="{BB962C8B-B14F-4D97-AF65-F5344CB8AC3E}">
        <p14:creationId xmlns:p14="http://schemas.microsoft.com/office/powerpoint/2010/main" val="201887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892528" y="1529082"/>
            <a:ext cx="8915399" cy="4323078"/>
          </a:xfrm>
        </p:spPr>
        <p:txBody>
          <a:bodyPr anchor="ctr"/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Fede y Óscar, dado que ya tenéis decidido el lugar donde se realizara vuestro encuentro matrimonial, nos hemos puesto en contacto con San Lorenzo del Escorial, y tienen disponibilidad el día de vuestro encuentro. </a:t>
            </a: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Pero dado que el presupuesto que nos han ofrecido es algo elevado, nos hemos tomado la libertad de buscar algunos presupuestos en distintos ayuntamientos de Madrid.</a:t>
            </a: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Quedamos a la espera de vuestra elección.</a:t>
            </a:r>
          </a:p>
        </p:txBody>
      </p:sp>
      <p:sp>
        <p:nvSpPr>
          <p:cNvPr id="4" name="Subtítulo 4"/>
          <p:cNvSpPr txBox="1">
            <a:spLocks/>
          </p:cNvSpPr>
          <p:nvPr/>
        </p:nvSpPr>
        <p:spPr>
          <a:xfrm>
            <a:off x="9528560" y="6275355"/>
            <a:ext cx="2532812" cy="476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 smtClean="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Fede &amp; Óscar</a:t>
            </a:r>
          </a:p>
        </p:txBody>
      </p:sp>
    </p:spTree>
    <p:extLst>
      <p:ext uri="{BB962C8B-B14F-4D97-AF65-F5344CB8AC3E}">
        <p14:creationId xmlns:p14="http://schemas.microsoft.com/office/powerpoint/2010/main" val="19710050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39786" y="113791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s-E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Traje con blazer</a:t>
            </a:r>
            <a:endParaRPr lang="es-ES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30932"/>
              </p:ext>
            </p:extLst>
          </p:nvPr>
        </p:nvGraphicFramePr>
        <p:xfrm>
          <a:off x="1944778" y="2838994"/>
          <a:ext cx="9306695" cy="3069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339">
                  <a:extLst>
                    <a:ext uri="{9D8B030D-6E8A-4147-A177-3AD203B41FA5}">
                      <a16:colId xmlns:a16="http://schemas.microsoft.com/office/drawing/2014/main" val="1603617945"/>
                    </a:ext>
                  </a:extLst>
                </a:gridCol>
                <a:gridCol w="1861339">
                  <a:extLst>
                    <a:ext uri="{9D8B030D-6E8A-4147-A177-3AD203B41FA5}">
                      <a16:colId xmlns:a16="http://schemas.microsoft.com/office/drawing/2014/main" val="4224285427"/>
                    </a:ext>
                  </a:extLst>
                </a:gridCol>
                <a:gridCol w="1861339">
                  <a:extLst>
                    <a:ext uri="{9D8B030D-6E8A-4147-A177-3AD203B41FA5}">
                      <a16:colId xmlns:a16="http://schemas.microsoft.com/office/drawing/2014/main" val="880292253"/>
                    </a:ext>
                  </a:extLst>
                </a:gridCol>
                <a:gridCol w="1861339">
                  <a:extLst>
                    <a:ext uri="{9D8B030D-6E8A-4147-A177-3AD203B41FA5}">
                      <a16:colId xmlns:a16="http://schemas.microsoft.com/office/drawing/2014/main" val="3018654482"/>
                    </a:ext>
                  </a:extLst>
                </a:gridCol>
                <a:gridCol w="1861339">
                  <a:extLst>
                    <a:ext uri="{9D8B030D-6E8A-4147-A177-3AD203B41FA5}">
                      <a16:colId xmlns:a16="http://schemas.microsoft.com/office/drawing/2014/main" val="3275504586"/>
                    </a:ext>
                  </a:extLst>
                </a:gridCol>
              </a:tblGrid>
              <a:tr h="596537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Bodoni MT" panose="02070603080606020203" pitchFamily="18" charset="0"/>
                        </a:rPr>
                        <a:t>PRADA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Bodoni MT" panose="02070603080606020203" pitchFamily="18" charset="0"/>
                        </a:rPr>
                        <a:t>LARDINI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latin typeface="Bodoni MT" panose="02070603080606020203" pitchFamily="18" charset="0"/>
                        </a:rPr>
                        <a:t>DOLCE &amp; GABBANA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Bodoni MT" panose="02070603080606020203" pitchFamily="18" charset="0"/>
                        </a:rPr>
                        <a:t>GUCCI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443976"/>
                  </a:ext>
                </a:extLst>
              </a:tr>
              <a:tr h="596537">
                <a:tc>
                  <a:txBody>
                    <a:bodyPr/>
                    <a:lstStyle/>
                    <a:p>
                      <a:r>
                        <a:rPr lang="es-ES" b="0" dirty="0" smtClean="0">
                          <a:latin typeface="Bodoni MT" panose="02070603080606020203" pitchFamily="18" charset="0"/>
                        </a:rPr>
                        <a:t>COLOR</a:t>
                      </a:r>
                      <a:endParaRPr lang="es-ES" b="0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i="1" dirty="0" smtClean="0">
                          <a:latin typeface="Bodoni MT" panose="02070603080606020203" pitchFamily="18" charset="0"/>
                        </a:rPr>
                        <a:t>Blanco</a:t>
                      </a:r>
                      <a:endParaRPr lang="es-ES" b="0" i="1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i="1" dirty="0" smtClean="0">
                          <a:latin typeface="Bodoni MT" panose="02070603080606020203" pitchFamily="18" charset="0"/>
                        </a:rPr>
                        <a:t>Gris perla</a:t>
                      </a:r>
                      <a:endParaRPr lang="es-ES" b="0" i="1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i="1" dirty="0" smtClean="0">
                          <a:latin typeface="Bodoni MT" panose="02070603080606020203" pitchFamily="18" charset="0"/>
                        </a:rPr>
                        <a:t>Azul marino</a:t>
                      </a:r>
                      <a:endParaRPr lang="es-ES" b="0" i="1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i="1" dirty="0" smtClean="0">
                          <a:latin typeface="Bodoni MT" panose="02070603080606020203" pitchFamily="18" charset="0"/>
                        </a:rPr>
                        <a:t>Rojo granate</a:t>
                      </a:r>
                      <a:endParaRPr lang="es-ES" b="0" i="1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9822014"/>
                  </a:ext>
                </a:extLst>
              </a:tr>
              <a:tr h="596537"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Bodoni MT" panose="02070603080606020203" pitchFamily="18" charset="0"/>
                        </a:rPr>
                        <a:t>PRECIO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 smtClean="0">
                          <a:latin typeface="Bodoni MT" panose="02070603080606020203" pitchFamily="18" charset="0"/>
                        </a:rPr>
                        <a:t>329€</a:t>
                      </a:r>
                      <a:endParaRPr lang="es-ES" i="1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 smtClean="0">
                          <a:latin typeface="Bodoni MT" panose="02070603080606020203" pitchFamily="18" charset="0"/>
                        </a:rPr>
                        <a:t>220€</a:t>
                      </a:r>
                      <a:endParaRPr lang="es-ES" i="1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 smtClean="0">
                          <a:latin typeface="Bodoni MT" panose="02070603080606020203" pitchFamily="18" charset="0"/>
                        </a:rPr>
                        <a:t>270€</a:t>
                      </a:r>
                      <a:endParaRPr lang="es-ES" i="1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 smtClean="0">
                          <a:latin typeface="Bodoni MT" panose="02070603080606020203" pitchFamily="18" charset="0"/>
                        </a:rPr>
                        <a:t>110€</a:t>
                      </a:r>
                      <a:endParaRPr lang="es-ES" i="1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854630"/>
                  </a:ext>
                </a:extLst>
              </a:tr>
              <a:tr h="596537"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Bodoni MT" panose="02070603080606020203" pitchFamily="18" charset="0"/>
                        </a:rPr>
                        <a:t>PROCEDENCIA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 smtClean="0">
                          <a:latin typeface="Bodoni MT" panose="02070603080606020203" pitchFamily="18" charset="0"/>
                        </a:rPr>
                        <a:t>Prada</a:t>
                      </a:r>
                      <a:endParaRPr lang="es-ES" i="1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 err="1" smtClean="0">
                          <a:latin typeface="Bodoni MT" panose="02070603080606020203" pitchFamily="18" charset="0"/>
                        </a:rPr>
                        <a:t>Lardini</a:t>
                      </a:r>
                      <a:endParaRPr lang="es-ES" i="1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 err="1" smtClean="0">
                          <a:latin typeface="Bodoni MT" panose="02070603080606020203" pitchFamily="18" charset="0"/>
                        </a:rPr>
                        <a:t>Dolce</a:t>
                      </a:r>
                      <a:r>
                        <a:rPr lang="es-ES" i="1" dirty="0" smtClean="0">
                          <a:latin typeface="Bodoni MT" panose="02070603080606020203" pitchFamily="18" charset="0"/>
                        </a:rPr>
                        <a:t> &amp; </a:t>
                      </a:r>
                      <a:r>
                        <a:rPr lang="es-ES" i="1" dirty="0" err="1" smtClean="0">
                          <a:latin typeface="Bodoni MT" panose="02070603080606020203" pitchFamily="18" charset="0"/>
                        </a:rPr>
                        <a:t>Gabbana</a:t>
                      </a:r>
                      <a:endParaRPr lang="es-ES" i="1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 smtClean="0">
                          <a:latin typeface="Bodoni MT" panose="02070603080606020203" pitchFamily="18" charset="0"/>
                        </a:rPr>
                        <a:t>Gucci</a:t>
                      </a:r>
                      <a:endParaRPr lang="es-ES" i="1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533682"/>
                  </a:ext>
                </a:extLst>
              </a:tr>
              <a:tr h="596537"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Bodoni MT" panose="02070603080606020203" pitchFamily="18" charset="0"/>
                        </a:rPr>
                        <a:t>MATERIAL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 smtClean="0">
                          <a:latin typeface="Bodoni MT" panose="02070603080606020203" pitchFamily="18" charset="0"/>
                        </a:rPr>
                        <a:t>Seda</a:t>
                      </a:r>
                      <a:endParaRPr lang="es-ES" i="1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 smtClean="0">
                          <a:latin typeface="Bodoni MT" panose="02070603080606020203" pitchFamily="18" charset="0"/>
                        </a:rPr>
                        <a:t>Seda</a:t>
                      </a:r>
                      <a:endParaRPr lang="es-ES" i="1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 smtClean="0">
                          <a:latin typeface="Bodoni MT" panose="02070603080606020203" pitchFamily="18" charset="0"/>
                        </a:rPr>
                        <a:t>Seda + algodón</a:t>
                      </a:r>
                      <a:endParaRPr lang="es-ES" i="1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 smtClean="0">
                          <a:latin typeface="Bodoni MT" panose="02070603080606020203" pitchFamily="18" charset="0"/>
                        </a:rPr>
                        <a:t>Seda</a:t>
                      </a:r>
                      <a:endParaRPr lang="es-ES" i="1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7642035"/>
                  </a:ext>
                </a:extLst>
              </a:tr>
            </a:tbl>
          </a:graphicData>
        </a:graphic>
      </p:graphicFrame>
      <p:sp>
        <p:nvSpPr>
          <p:cNvPr id="8" name="Subtítulo 4"/>
          <p:cNvSpPr txBox="1">
            <a:spLocks/>
          </p:cNvSpPr>
          <p:nvPr/>
        </p:nvSpPr>
        <p:spPr>
          <a:xfrm>
            <a:off x="9528560" y="6275355"/>
            <a:ext cx="2532812" cy="476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 smtClean="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Fede &amp; Óscar</a:t>
            </a:r>
          </a:p>
        </p:txBody>
      </p:sp>
    </p:spTree>
    <p:extLst>
      <p:ext uri="{BB962C8B-B14F-4D97-AF65-F5344CB8AC3E}">
        <p14:creationId xmlns:p14="http://schemas.microsoft.com/office/powerpoint/2010/main" val="299200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8891" y="223515"/>
            <a:ext cx="8911687" cy="1280890"/>
          </a:xfrm>
        </p:spPr>
        <p:txBody>
          <a:bodyPr anchor="ctr"/>
          <a:lstStyle/>
          <a:p>
            <a:pPr algn="ctr"/>
            <a:r>
              <a:rPr lang="es-E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Traje con blazer</a:t>
            </a:r>
            <a:endParaRPr lang="es-E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1745445"/>
              </p:ext>
            </p:extLst>
          </p:nvPr>
        </p:nvGraphicFramePr>
        <p:xfrm>
          <a:off x="1338891" y="3241040"/>
          <a:ext cx="3855130" cy="232875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13415">
                  <a:extLst>
                    <a:ext uri="{9D8B030D-6E8A-4147-A177-3AD203B41FA5}">
                      <a16:colId xmlns:a16="http://schemas.microsoft.com/office/drawing/2014/main" val="1603617945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4224285427"/>
                    </a:ext>
                  </a:extLst>
                </a:gridCol>
              </a:tblGrid>
              <a:tr h="576220">
                <a:tc>
                  <a:txBody>
                    <a:bodyPr/>
                    <a:lstStyle/>
                    <a:p>
                      <a:r>
                        <a:rPr lang="es-ES" b="0" dirty="0" smtClean="0">
                          <a:latin typeface="Bodoni MT" panose="02070603080606020203" pitchFamily="18" charset="0"/>
                        </a:rPr>
                        <a:t>COLOR</a:t>
                      </a:r>
                      <a:endParaRPr lang="es-ES" b="0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latin typeface="Bodoni MT" panose="02070603080606020203" pitchFamily="18" charset="0"/>
                        </a:rPr>
                        <a:t>Blanco</a:t>
                      </a:r>
                      <a:endParaRPr lang="es-ES" b="0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9822014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Bodoni MT" panose="02070603080606020203" pitchFamily="18" charset="0"/>
                        </a:rPr>
                        <a:t>PRECIO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Bodoni MT" panose="02070603080606020203" pitchFamily="18" charset="0"/>
                        </a:rPr>
                        <a:t>329€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854630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Bodoni MT" panose="02070603080606020203" pitchFamily="18" charset="0"/>
                        </a:rPr>
                        <a:t>PROCEDENCIA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Bodoni MT" panose="02070603080606020203" pitchFamily="18" charset="0"/>
                        </a:rPr>
                        <a:t>Prada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533682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Bodoni MT" panose="02070603080606020203" pitchFamily="18" charset="0"/>
                        </a:rPr>
                        <a:t>MATERIAL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Bodoni MT" panose="02070603080606020203" pitchFamily="18" charset="0"/>
                        </a:rPr>
                        <a:t>Seda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0467496"/>
                  </a:ext>
                </a:extLst>
              </a:tr>
            </a:tbl>
          </a:graphicData>
        </a:graphic>
      </p:graphicFrame>
      <p:sp>
        <p:nvSpPr>
          <p:cNvPr id="7" name="Subtítulo 4"/>
          <p:cNvSpPr txBox="1">
            <a:spLocks/>
          </p:cNvSpPr>
          <p:nvPr/>
        </p:nvSpPr>
        <p:spPr>
          <a:xfrm>
            <a:off x="9528560" y="6275355"/>
            <a:ext cx="2532812" cy="476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 smtClean="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Fede &amp; Óscar</a:t>
            </a:r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148" y="1828800"/>
            <a:ext cx="4074160" cy="4074160"/>
          </a:xfrm>
        </p:spPr>
      </p:pic>
    </p:spTree>
    <p:extLst>
      <p:ext uri="{BB962C8B-B14F-4D97-AF65-F5344CB8AC3E}">
        <p14:creationId xmlns:p14="http://schemas.microsoft.com/office/powerpoint/2010/main" val="16107327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8891" y="223515"/>
            <a:ext cx="8911687" cy="1280890"/>
          </a:xfrm>
        </p:spPr>
        <p:txBody>
          <a:bodyPr anchor="ctr"/>
          <a:lstStyle/>
          <a:p>
            <a:pPr algn="ctr"/>
            <a:r>
              <a:rPr lang="es-E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Traje con blazer</a:t>
            </a:r>
            <a:endParaRPr lang="es-E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3926895"/>
              </p:ext>
            </p:extLst>
          </p:nvPr>
        </p:nvGraphicFramePr>
        <p:xfrm>
          <a:off x="1338891" y="3246848"/>
          <a:ext cx="3855130" cy="234471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13415">
                  <a:extLst>
                    <a:ext uri="{9D8B030D-6E8A-4147-A177-3AD203B41FA5}">
                      <a16:colId xmlns:a16="http://schemas.microsoft.com/office/drawing/2014/main" val="1603617945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4224285427"/>
                    </a:ext>
                  </a:extLst>
                </a:gridCol>
              </a:tblGrid>
              <a:tr h="592183">
                <a:tc>
                  <a:txBody>
                    <a:bodyPr/>
                    <a:lstStyle/>
                    <a:p>
                      <a:r>
                        <a:rPr lang="es-ES" b="0" dirty="0" smtClean="0">
                          <a:latin typeface="Bodoni MT" panose="02070603080606020203" pitchFamily="18" charset="0"/>
                        </a:rPr>
                        <a:t>COLOR</a:t>
                      </a:r>
                      <a:endParaRPr lang="es-ES" b="0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latin typeface="Bodoni MT" panose="02070603080606020203" pitchFamily="18" charset="0"/>
                        </a:rPr>
                        <a:t>Gris perla</a:t>
                      </a:r>
                      <a:endParaRPr lang="es-ES" b="0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9822014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Bodoni MT" panose="02070603080606020203" pitchFamily="18" charset="0"/>
                        </a:rPr>
                        <a:t>PRECIO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Bodoni MT" panose="02070603080606020203" pitchFamily="18" charset="0"/>
                        </a:rPr>
                        <a:t>220€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854630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Bodoni MT" panose="02070603080606020203" pitchFamily="18" charset="0"/>
                        </a:rPr>
                        <a:t>PROCEDENCIA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>
                          <a:latin typeface="Bodoni MT" panose="02070603080606020203" pitchFamily="18" charset="0"/>
                        </a:rPr>
                        <a:t>Lardini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533682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Bodoni MT" panose="02070603080606020203" pitchFamily="18" charset="0"/>
                        </a:rPr>
                        <a:t>MATERIAL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Bodoni MT" panose="02070603080606020203" pitchFamily="18" charset="0"/>
                        </a:rPr>
                        <a:t>Seda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875814"/>
                  </a:ext>
                </a:extLst>
              </a:tr>
            </a:tbl>
          </a:graphicData>
        </a:graphic>
      </p:graphicFrame>
      <p:sp>
        <p:nvSpPr>
          <p:cNvPr id="7" name="Subtítulo 4"/>
          <p:cNvSpPr txBox="1">
            <a:spLocks/>
          </p:cNvSpPr>
          <p:nvPr/>
        </p:nvSpPr>
        <p:spPr>
          <a:xfrm>
            <a:off x="9528560" y="6275355"/>
            <a:ext cx="2532812" cy="476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 smtClean="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Fede &amp; Óscar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124" y="2000755"/>
            <a:ext cx="3778250" cy="3778250"/>
          </a:xfrm>
        </p:spPr>
      </p:pic>
    </p:spTree>
    <p:extLst>
      <p:ext uri="{BB962C8B-B14F-4D97-AF65-F5344CB8AC3E}">
        <p14:creationId xmlns:p14="http://schemas.microsoft.com/office/powerpoint/2010/main" val="9688929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8891" y="223515"/>
            <a:ext cx="8911687" cy="1280890"/>
          </a:xfrm>
        </p:spPr>
        <p:txBody>
          <a:bodyPr anchor="ctr"/>
          <a:lstStyle/>
          <a:p>
            <a:pPr algn="ctr"/>
            <a:r>
              <a:rPr lang="es-E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Traje con blazer</a:t>
            </a:r>
            <a:endParaRPr lang="es-E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7750517"/>
              </p:ext>
            </p:extLst>
          </p:nvPr>
        </p:nvGraphicFramePr>
        <p:xfrm>
          <a:off x="1338891" y="3257008"/>
          <a:ext cx="4034298" cy="234471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13415">
                  <a:extLst>
                    <a:ext uri="{9D8B030D-6E8A-4147-A177-3AD203B41FA5}">
                      <a16:colId xmlns:a16="http://schemas.microsoft.com/office/drawing/2014/main" val="1603617945"/>
                    </a:ext>
                  </a:extLst>
                </a:gridCol>
                <a:gridCol w="1920883">
                  <a:extLst>
                    <a:ext uri="{9D8B030D-6E8A-4147-A177-3AD203B41FA5}">
                      <a16:colId xmlns:a16="http://schemas.microsoft.com/office/drawing/2014/main" val="4224285427"/>
                    </a:ext>
                  </a:extLst>
                </a:gridCol>
              </a:tblGrid>
              <a:tr h="592183">
                <a:tc>
                  <a:txBody>
                    <a:bodyPr/>
                    <a:lstStyle/>
                    <a:p>
                      <a:r>
                        <a:rPr lang="es-ES" b="0" dirty="0" smtClean="0">
                          <a:latin typeface="Bodoni MT" panose="02070603080606020203" pitchFamily="18" charset="0"/>
                        </a:rPr>
                        <a:t>COLOR</a:t>
                      </a:r>
                      <a:endParaRPr lang="es-ES" b="0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latin typeface="Bodoni MT" panose="02070603080606020203" pitchFamily="18" charset="0"/>
                        </a:rPr>
                        <a:t>Azul marino</a:t>
                      </a:r>
                      <a:endParaRPr lang="es-ES" b="0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9822014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Bodoni MT" panose="02070603080606020203" pitchFamily="18" charset="0"/>
                        </a:rPr>
                        <a:t>PRECIO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Bodoni MT" panose="02070603080606020203" pitchFamily="18" charset="0"/>
                        </a:rPr>
                        <a:t>270€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854630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Bodoni MT" panose="02070603080606020203" pitchFamily="18" charset="0"/>
                        </a:rPr>
                        <a:t>PROCEDENCIA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>
                          <a:latin typeface="Bodoni MT" panose="02070603080606020203" pitchFamily="18" charset="0"/>
                        </a:rPr>
                        <a:t>Dolce</a:t>
                      </a:r>
                      <a:r>
                        <a:rPr lang="es-ES" dirty="0" smtClean="0">
                          <a:latin typeface="Bodoni MT" panose="02070603080606020203" pitchFamily="18" charset="0"/>
                        </a:rPr>
                        <a:t> &amp; </a:t>
                      </a:r>
                      <a:r>
                        <a:rPr lang="es-ES" dirty="0" err="1" smtClean="0">
                          <a:latin typeface="Bodoni MT" panose="02070603080606020203" pitchFamily="18" charset="0"/>
                        </a:rPr>
                        <a:t>Gabbana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533682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Bodoni MT" panose="02070603080606020203" pitchFamily="18" charset="0"/>
                        </a:rPr>
                        <a:t>MATERIAL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Bodoni MT" panose="02070603080606020203" pitchFamily="18" charset="0"/>
                        </a:rPr>
                        <a:t>Seda + algodón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857134"/>
                  </a:ext>
                </a:extLst>
              </a:tr>
            </a:tbl>
          </a:graphicData>
        </a:graphic>
      </p:graphicFrame>
      <p:sp>
        <p:nvSpPr>
          <p:cNvPr id="7" name="Subtítulo 4"/>
          <p:cNvSpPr txBox="1">
            <a:spLocks/>
          </p:cNvSpPr>
          <p:nvPr/>
        </p:nvSpPr>
        <p:spPr>
          <a:xfrm>
            <a:off x="9528560" y="6275355"/>
            <a:ext cx="2532812" cy="476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 smtClean="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Fede &amp; Óscar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716" y="1933303"/>
            <a:ext cx="3778250" cy="3778250"/>
          </a:xfrm>
        </p:spPr>
      </p:pic>
    </p:spTree>
    <p:extLst>
      <p:ext uri="{BB962C8B-B14F-4D97-AF65-F5344CB8AC3E}">
        <p14:creationId xmlns:p14="http://schemas.microsoft.com/office/powerpoint/2010/main" val="1141187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8891" y="223515"/>
            <a:ext cx="8911687" cy="1280890"/>
          </a:xfrm>
        </p:spPr>
        <p:txBody>
          <a:bodyPr anchor="ctr"/>
          <a:lstStyle/>
          <a:p>
            <a:pPr algn="ctr"/>
            <a:r>
              <a:rPr lang="es-E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Traje con blazer</a:t>
            </a:r>
            <a:endParaRPr lang="es-E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5702955"/>
              </p:ext>
            </p:extLst>
          </p:nvPr>
        </p:nvGraphicFramePr>
        <p:xfrm>
          <a:off x="1338891" y="3257008"/>
          <a:ext cx="3855130" cy="234471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13415">
                  <a:extLst>
                    <a:ext uri="{9D8B030D-6E8A-4147-A177-3AD203B41FA5}">
                      <a16:colId xmlns:a16="http://schemas.microsoft.com/office/drawing/2014/main" val="1603617945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4224285427"/>
                    </a:ext>
                  </a:extLst>
                </a:gridCol>
              </a:tblGrid>
              <a:tr h="592183">
                <a:tc>
                  <a:txBody>
                    <a:bodyPr/>
                    <a:lstStyle/>
                    <a:p>
                      <a:r>
                        <a:rPr lang="es-ES" b="0" dirty="0" smtClean="0">
                          <a:latin typeface="Bodoni MT" panose="02070603080606020203" pitchFamily="18" charset="0"/>
                        </a:rPr>
                        <a:t>COLOR</a:t>
                      </a:r>
                      <a:endParaRPr lang="es-ES" b="0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latin typeface="Bodoni MT" panose="02070603080606020203" pitchFamily="18" charset="0"/>
                        </a:rPr>
                        <a:t>Rojo granate</a:t>
                      </a:r>
                      <a:endParaRPr lang="es-ES" b="0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9822014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Bodoni MT" panose="02070603080606020203" pitchFamily="18" charset="0"/>
                        </a:rPr>
                        <a:t>PRECIO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Bodoni MT" panose="02070603080606020203" pitchFamily="18" charset="0"/>
                        </a:rPr>
                        <a:t>110€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854630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Bodoni MT" panose="02070603080606020203" pitchFamily="18" charset="0"/>
                        </a:rPr>
                        <a:t>PROCEDENCIA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Bodoni MT" panose="02070603080606020203" pitchFamily="18" charset="0"/>
                        </a:rPr>
                        <a:t>Gucci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533682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Bodoni MT" panose="02070603080606020203" pitchFamily="18" charset="0"/>
                        </a:rPr>
                        <a:t>MATERIAL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Bodoni MT" panose="02070603080606020203" pitchFamily="18" charset="0"/>
                        </a:rPr>
                        <a:t>Seda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467054"/>
                  </a:ext>
                </a:extLst>
              </a:tr>
            </a:tbl>
          </a:graphicData>
        </a:graphic>
      </p:graphicFrame>
      <p:sp>
        <p:nvSpPr>
          <p:cNvPr id="7" name="Subtítulo 4"/>
          <p:cNvSpPr txBox="1">
            <a:spLocks/>
          </p:cNvSpPr>
          <p:nvPr/>
        </p:nvSpPr>
        <p:spPr>
          <a:xfrm>
            <a:off x="9528560" y="6275355"/>
            <a:ext cx="2532812" cy="476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 smtClean="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Fede &amp; Óscar</a:t>
            </a:r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332" y="2000754"/>
            <a:ext cx="4022091" cy="4022091"/>
          </a:xfrm>
        </p:spPr>
      </p:pic>
    </p:spTree>
    <p:extLst>
      <p:ext uri="{BB962C8B-B14F-4D97-AF65-F5344CB8AC3E}">
        <p14:creationId xmlns:p14="http://schemas.microsoft.com/office/powerpoint/2010/main" val="17580796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892528" y="1529082"/>
            <a:ext cx="8915399" cy="4323078"/>
          </a:xfrm>
        </p:spPr>
        <p:txBody>
          <a:bodyPr/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Estos serian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los trajes mas vendidos en 2018 con blazer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Nos gustaría saber con esta información que les hemos proporcionado, si les gusta alguno de estos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trajes para vuestro enlace matrimonial.</a:t>
            </a:r>
          </a:p>
          <a:p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alguno de ellos es de su agrado díganoslo y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lo mandaremos a fabricar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al instante, en caso contrario díganos si tiene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algún traje en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particular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el cual desee lucir en su celebración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si lo prefiere le volveremos a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enviar presupuestos de otros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trajes.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Responder a este correo: 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ivandelatorre98@Gmail.com</a:t>
            </a:r>
          </a:p>
        </p:txBody>
      </p:sp>
      <p:sp>
        <p:nvSpPr>
          <p:cNvPr id="4" name="Subtítulo 4"/>
          <p:cNvSpPr txBox="1">
            <a:spLocks/>
          </p:cNvSpPr>
          <p:nvPr/>
        </p:nvSpPr>
        <p:spPr>
          <a:xfrm>
            <a:off x="9528560" y="6275355"/>
            <a:ext cx="2532812" cy="476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 smtClean="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Fede &amp; Óscar</a:t>
            </a:r>
          </a:p>
        </p:txBody>
      </p:sp>
    </p:spTree>
    <p:extLst>
      <p:ext uri="{BB962C8B-B14F-4D97-AF65-F5344CB8AC3E}">
        <p14:creationId xmlns:p14="http://schemas.microsoft.com/office/powerpoint/2010/main" val="36503264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</TotalTime>
  <Words>281</Words>
  <Application>Microsoft Office PowerPoint</Application>
  <PresentationFormat>Panorámica</PresentationFormat>
  <Paragraphs>80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Algerian</vt:lpstr>
      <vt:lpstr>Arial</vt:lpstr>
      <vt:lpstr>Bodoni MT</vt:lpstr>
      <vt:lpstr>Century Gothic</vt:lpstr>
      <vt:lpstr>Wingdings 3</vt:lpstr>
      <vt:lpstr>Espiral</vt:lpstr>
      <vt:lpstr>Preparativos Boda</vt:lpstr>
      <vt:lpstr>Presentación de PowerPoint</vt:lpstr>
      <vt:lpstr>Traje con blazer</vt:lpstr>
      <vt:lpstr>Traje con blazer</vt:lpstr>
      <vt:lpstr>Traje con blazer</vt:lpstr>
      <vt:lpstr>Traje con blazer</vt:lpstr>
      <vt:lpstr>Traje con blazer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Preparativos Boda</dc:title>
  <dc:creator>Ivan Jimenez Ortiz</dc:creator>
  <cp:lastModifiedBy>Ivan Jimenez Ortiz</cp:lastModifiedBy>
  <cp:revision>19</cp:revision>
  <dcterms:created xsi:type="dcterms:W3CDTF">2019-06-05T09:12:44Z</dcterms:created>
  <dcterms:modified xsi:type="dcterms:W3CDTF">2019-06-08T19:40:04Z</dcterms:modified>
</cp:coreProperties>
</file>