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692" y="2009503"/>
            <a:ext cx="8915399" cy="1151709"/>
          </a:xfrm>
        </p:spPr>
        <p:txBody>
          <a:bodyPr/>
          <a:lstStyle/>
          <a:p>
            <a:pPr algn="ctr"/>
            <a:r>
              <a:rPr lang="es-ES" dirty="0" smtClean="0"/>
              <a:t>Preparativos Boda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077098" y="3770813"/>
            <a:ext cx="2203267" cy="505097"/>
          </a:xfrm>
        </p:spPr>
        <p:txBody>
          <a:bodyPr>
            <a:noAutofit/>
          </a:bodyPr>
          <a:lstStyle/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20188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892528" y="1529082"/>
            <a:ext cx="8915399" cy="4323078"/>
          </a:xfrm>
        </p:spPr>
        <p:txBody>
          <a:bodyPr anchor="ctr"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Fede y Óscar, dado que ya tenéis decidido el lugar donde se realizara vuestro encuentro matrimonial, nos hemos puesto en contacto con San Lorenzo del Escorial, y tienen disponibilidad el día de vuestro encuentro. 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Pero dado que el presupuesto que nos han ofrecido es algo elevado, nos hemos tomado la libertad de buscar algunos presupuestos en distintos ayuntamientos de Madrid.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Quedamos a la espera de vuestra elección.</a:t>
            </a:r>
          </a:p>
        </p:txBody>
      </p:sp>
      <p:sp>
        <p:nvSpPr>
          <p:cNvPr id="4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19710050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9786" y="113791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Ayuntamientos</a:t>
            </a:r>
            <a:endParaRPr lang="es-E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441079"/>
              </p:ext>
            </p:extLst>
          </p:nvPr>
        </p:nvGraphicFramePr>
        <p:xfrm>
          <a:off x="1944778" y="2838994"/>
          <a:ext cx="9306695" cy="242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39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880292253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3018654482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3275504586"/>
                    </a:ext>
                  </a:extLst>
                </a:gridCol>
              </a:tblGrid>
              <a:tr h="596537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Lorenzo del Escorial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Getafe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Alcorcón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Madrid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443976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/>
                        <a:t>Disponibilidad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/>
                        <a:t>Precio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230€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85€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95€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110€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/>
                        <a:t>Aforo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280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115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8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29920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dirty="0"/>
              <a:t>San Lorenzo del Escorial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6" y="1663337"/>
            <a:ext cx="5950337" cy="4459203"/>
          </a:xfrm>
        </p:spPr>
      </p:pic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37914"/>
              </p:ext>
            </p:extLst>
          </p:nvPr>
        </p:nvGraphicFramePr>
        <p:xfrm>
          <a:off x="1338891" y="3257008"/>
          <a:ext cx="3855130" cy="1760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Disponibilidad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230€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Aforo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280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16107327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Alcorcón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6" y="1663337"/>
            <a:ext cx="5950337" cy="4459203"/>
          </a:xfrm>
        </p:spPr>
      </p:pic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612158"/>
              </p:ext>
            </p:extLst>
          </p:nvPr>
        </p:nvGraphicFramePr>
        <p:xfrm>
          <a:off x="1338891" y="3257008"/>
          <a:ext cx="3855130" cy="1760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Disponibilidad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>
                          <a:latin typeface="Bodoni MT" panose="02070603080606020203" pitchFamily="18" charset="0"/>
                        </a:rPr>
                        <a:t>94€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Aforo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75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9688929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Getafe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262401"/>
              </p:ext>
            </p:extLst>
          </p:nvPr>
        </p:nvGraphicFramePr>
        <p:xfrm>
          <a:off x="1338891" y="3257008"/>
          <a:ext cx="3855130" cy="1760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Disponibilidad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85€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Aforo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70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30" y="1856265"/>
            <a:ext cx="6166011" cy="4100398"/>
          </a:xfrm>
        </p:spPr>
      </p:pic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114118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Madrid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428131"/>
              </p:ext>
            </p:extLst>
          </p:nvPr>
        </p:nvGraphicFramePr>
        <p:xfrm>
          <a:off x="1338891" y="3257008"/>
          <a:ext cx="3855130" cy="1760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Disponibilidad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110€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Aforo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115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88" y="1915885"/>
            <a:ext cx="6168025" cy="4101737"/>
          </a:xfrm>
        </p:spPr>
      </p:pic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17580796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892528" y="1529082"/>
            <a:ext cx="8915399" cy="4323078"/>
          </a:xfrm>
        </p:spPr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Estos serian los ayuntamientos mas cercanos a su vivienda.</a:t>
            </a:r>
          </a:p>
          <a:p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Nos gustaría saber con esta información que les hemos proporcionado, si les gusta alguno de estos ayuntamientos para vuestro enlace matrimonial.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 alguno de ellos es de su agrado díganoslo y reservaremos al instante, en caso contrario díganos si tiene algún ayuntamiento en particular donde desee hacer la celebración o si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prefiere le volveremos 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enviar presupuestos de otros ayuntamientos.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Responder a este correo: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ivandelatorre98@Gmail.com</a:t>
            </a:r>
          </a:p>
        </p:txBody>
      </p:sp>
      <p:sp>
        <p:nvSpPr>
          <p:cNvPr id="4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36503264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242</Words>
  <Application>Microsoft Office PowerPoint</Application>
  <PresentationFormat>Panorámica</PresentationFormat>
  <Paragraphs>67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Algerian</vt:lpstr>
      <vt:lpstr>Arial</vt:lpstr>
      <vt:lpstr>Bodoni MT</vt:lpstr>
      <vt:lpstr>Century Gothic</vt:lpstr>
      <vt:lpstr>Wingdings 3</vt:lpstr>
      <vt:lpstr>Espiral</vt:lpstr>
      <vt:lpstr>Preparativos Boda</vt:lpstr>
      <vt:lpstr>Presentación de PowerPoint</vt:lpstr>
      <vt:lpstr>Ayuntamientos</vt:lpstr>
      <vt:lpstr>San Lorenzo del Escorial</vt:lpstr>
      <vt:lpstr>Alcorcón</vt:lpstr>
      <vt:lpstr>Getafe</vt:lpstr>
      <vt:lpstr>Madrid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Preparativos Boda</dc:title>
  <dc:creator>Ivan Jimenez Ortiz</dc:creator>
  <cp:lastModifiedBy>Ivan Jimenez Ortiz</cp:lastModifiedBy>
  <cp:revision>17</cp:revision>
  <dcterms:created xsi:type="dcterms:W3CDTF">2019-06-05T09:12:44Z</dcterms:created>
  <dcterms:modified xsi:type="dcterms:W3CDTF">2019-06-08T19:42:43Z</dcterms:modified>
</cp:coreProperties>
</file>