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298B-3856-4544-AEBB-DCB7C11DD76D}" type="datetimeFigureOut">
              <a:rPr lang="es-CO" smtClean="0"/>
              <a:t>17/06/2019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2CC2-7B64-41F5-9D7D-4C7DF59318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406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298B-3856-4544-AEBB-DCB7C11DD76D}" type="datetimeFigureOut">
              <a:rPr lang="es-CO" smtClean="0"/>
              <a:t>17/06/2019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2CC2-7B64-41F5-9D7D-4C7DF59318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337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298B-3856-4544-AEBB-DCB7C11DD76D}" type="datetimeFigureOut">
              <a:rPr lang="es-CO" smtClean="0"/>
              <a:t>17/06/2019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2CC2-7B64-41F5-9D7D-4C7DF59318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4515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298B-3856-4544-AEBB-DCB7C11DD76D}" type="datetimeFigureOut">
              <a:rPr lang="es-CO" smtClean="0"/>
              <a:t>17/06/2019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2CC2-7B64-41F5-9D7D-4C7DF59318E3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6048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298B-3856-4544-AEBB-DCB7C11DD76D}" type="datetimeFigureOut">
              <a:rPr lang="es-CO" smtClean="0"/>
              <a:t>17/06/2019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2CC2-7B64-41F5-9D7D-4C7DF59318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6982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298B-3856-4544-AEBB-DCB7C11DD76D}" type="datetimeFigureOut">
              <a:rPr lang="es-CO" smtClean="0"/>
              <a:t>17/06/2019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2CC2-7B64-41F5-9D7D-4C7DF59318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4506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298B-3856-4544-AEBB-DCB7C11DD76D}" type="datetimeFigureOut">
              <a:rPr lang="es-CO" smtClean="0"/>
              <a:t>17/06/2019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2CC2-7B64-41F5-9D7D-4C7DF59318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4091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298B-3856-4544-AEBB-DCB7C11DD76D}" type="datetimeFigureOut">
              <a:rPr lang="es-CO" smtClean="0"/>
              <a:t>17/06/2019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2CC2-7B64-41F5-9D7D-4C7DF59318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4264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298B-3856-4544-AEBB-DCB7C11DD76D}" type="datetimeFigureOut">
              <a:rPr lang="es-CO" smtClean="0"/>
              <a:t>17/06/2019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2CC2-7B64-41F5-9D7D-4C7DF59318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5402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298B-3856-4544-AEBB-DCB7C11DD76D}" type="datetimeFigureOut">
              <a:rPr lang="es-CO" smtClean="0"/>
              <a:t>17/06/2019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2CC2-7B64-41F5-9D7D-4C7DF59318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614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298B-3856-4544-AEBB-DCB7C11DD76D}" type="datetimeFigureOut">
              <a:rPr lang="es-CO" smtClean="0"/>
              <a:t>17/06/2019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2CC2-7B64-41F5-9D7D-4C7DF59318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238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298B-3856-4544-AEBB-DCB7C11DD76D}" type="datetimeFigureOut">
              <a:rPr lang="es-CO" smtClean="0"/>
              <a:t>17/06/2019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2CC2-7B64-41F5-9D7D-4C7DF59318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706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298B-3856-4544-AEBB-DCB7C11DD76D}" type="datetimeFigureOut">
              <a:rPr lang="es-CO" smtClean="0"/>
              <a:t>17/06/2019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2CC2-7B64-41F5-9D7D-4C7DF59318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27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298B-3856-4544-AEBB-DCB7C11DD76D}" type="datetimeFigureOut">
              <a:rPr lang="es-CO" smtClean="0"/>
              <a:t>17/06/2019</a:t>
            </a:fld>
            <a:endParaRPr lang="es-C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2CC2-7B64-41F5-9D7D-4C7DF59318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751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298B-3856-4544-AEBB-DCB7C11DD76D}" type="datetimeFigureOut">
              <a:rPr lang="es-CO" smtClean="0"/>
              <a:t>17/06/2019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2CC2-7B64-41F5-9D7D-4C7DF59318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368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298B-3856-4544-AEBB-DCB7C11DD76D}" type="datetimeFigureOut">
              <a:rPr lang="es-CO" smtClean="0"/>
              <a:t>17/06/2019</a:t>
            </a:fld>
            <a:endParaRPr lang="es-C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2CC2-7B64-41F5-9D7D-4C7DF59318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3794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298B-3856-4544-AEBB-DCB7C11DD76D}" type="datetimeFigureOut">
              <a:rPr lang="es-CO" smtClean="0"/>
              <a:t>17/06/2019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2CC2-7B64-41F5-9D7D-4C7DF59318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687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AEF298B-3856-4544-AEBB-DCB7C11DD76D}" type="datetimeFigureOut">
              <a:rPr lang="es-CO" smtClean="0"/>
              <a:t>17/06/2019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C2CC2-7B64-41F5-9D7D-4C7DF59318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4244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andradec/Ocaml-Lenguaj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2242" y="1269013"/>
            <a:ext cx="9569570" cy="2431720"/>
          </a:xfrm>
          <a:ln w="76200">
            <a:solidFill>
              <a:schemeClr val="accent2">
                <a:lumMod val="75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s-MX" sz="6000" dirty="0" smtClean="0"/>
              <a:t>Programación Funcional, Sesión </a:t>
            </a:r>
            <a:r>
              <a:rPr lang="es-MX" sz="6000" dirty="0" smtClean="0"/>
              <a:t>Practica</a:t>
            </a:r>
            <a:r>
              <a:rPr lang="es-MX" sz="6000" dirty="0" smtClean="0"/>
              <a:t>.</a:t>
            </a:r>
            <a:endParaRPr lang="es-CO" sz="6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1472242" y="4097547"/>
            <a:ext cx="34965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Lenguajes de programación</a:t>
            </a:r>
          </a:p>
          <a:p>
            <a:r>
              <a:rPr lang="es-MX" dirty="0" smtClean="0"/>
              <a:t>2019-1</a:t>
            </a:r>
          </a:p>
          <a:p>
            <a:r>
              <a:rPr lang="es-MX" dirty="0" smtClean="0"/>
              <a:t>A cargo de:</a:t>
            </a:r>
          </a:p>
          <a:p>
            <a:r>
              <a:rPr lang="es-MX" dirty="0" smtClean="0"/>
              <a:t>JUAN PABLO GIRON</a:t>
            </a:r>
          </a:p>
          <a:p>
            <a:r>
              <a:rPr lang="es-MX" dirty="0" smtClean="0"/>
              <a:t>DUVAN ANDRADE </a:t>
            </a:r>
          </a:p>
          <a:p>
            <a:r>
              <a:rPr lang="es-MX" dirty="0" smtClean="0"/>
              <a:t>ANDRES CHAVES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1466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Ocam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979" y="889516"/>
            <a:ext cx="8695669" cy="238962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CuadroTexto 1"/>
          <p:cNvSpPr txBox="1"/>
          <p:nvPr/>
        </p:nvSpPr>
        <p:spPr>
          <a:xfrm>
            <a:off x="1733979" y="3765666"/>
            <a:ext cx="8670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Objective</a:t>
            </a:r>
            <a:r>
              <a:rPr lang="es-ES" dirty="0" smtClean="0"/>
              <a:t> </a:t>
            </a:r>
            <a:r>
              <a:rPr lang="es-ES" dirty="0" err="1" smtClean="0"/>
              <a:t>Categorical</a:t>
            </a:r>
            <a:r>
              <a:rPr lang="es-ES" dirty="0" smtClean="0"/>
              <a:t> </a:t>
            </a:r>
            <a:r>
              <a:rPr lang="es-ES" dirty="0" err="1" smtClean="0"/>
              <a:t>Abstract</a:t>
            </a:r>
            <a:r>
              <a:rPr lang="es-ES" dirty="0" smtClean="0"/>
              <a:t> Machine </a:t>
            </a:r>
            <a:r>
              <a:rPr lang="es-ES" dirty="0" err="1" smtClean="0"/>
              <a:t>Languaje</a:t>
            </a:r>
            <a:r>
              <a:rPr lang="es-ES" dirty="0"/>
              <a:t>.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Instituto Nacional de Investigación en Informática y Automática en Francia.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mtClean="0"/>
              <a:t>1996.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Portable, seguro, </a:t>
            </a:r>
            <a:r>
              <a:rPr lang="es-ES" dirty="0" smtClean="0"/>
              <a:t>expresivo y </a:t>
            </a:r>
            <a:r>
              <a:rPr lang="es-ES" dirty="0"/>
              <a:t>pedagógico</a:t>
            </a:r>
            <a:r>
              <a:rPr lang="es-E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Es programación funcional por que resolvemos mayoría de problemas a través de funciones simples o recursividad.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52194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18708" y="487224"/>
            <a:ext cx="4943805" cy="1160421"/>
          </a:xfrm>
          <a:ln w="76200">
            <a:solidFill>
              <a:schemeClr val="accent6">
                <a:lumMod val="75000"/>
              </a:schemeClr>
            </a:solidFill>
          </a:ln>
        </p:spPr>
        <p:txBody>
          <a:bodyPr anchor="ctr"/>
          <a:lstStyle/>
          <a:p>
            <a:pPr algn="ctr"/>
            <a:r>
              <a:rPr lang="es-MX" dirty="0" smtClean="0"/>
              <a:t>¿Por que </a:t>
            </a:r>
            <a:r>
              <a:rPr lang="es-MX" dirty="0" err="1" smtClean="0"/>
              <a:t>OCaml</a:t>
            </a:r>
            <a:r>
              <a:rPr lang="es-MX" dirty="0"/>
              <a:t>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43392" y="2327709"/>
            <a:ext cx="8946541" cy="3364471"/>
          </a:xfrm>
        </p:spPr>
        <p:txBody>
          <a:bodyPr/>
          <a:lstStyle/>
          <a:p>
            <a:r>
              <a:rPr lang="es-MX" dirty="0" smtClean="0"/>
              <a:t>Es de los mas básicos de los lenguajes que permiten aplicar programación funcional.</a:t>
            </a:r>
          </a:p>
          <a:p>
            <a:r>
              <a:rPr lang="es-MX" dirty="0" smtClean="0"/>
              <a:t>Su sintaxis es muy agradable.</a:t>
            </a:r>
          </a:p>
          <a:p>
            <a:r>
              <a:rPr lang="es-MX" dirty="0" smtClean="0"/>
              <a:t>Dado lo entendible del lenguaje, se puede entender mas fácil el concepto, y así poder aplicarlo en otros lenguajes.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81877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34859" y="469970"/>
            <a:ext cx="8428007" cy="1194927"/>
          </a:xfrm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/>
          <a:p>
            <a:pPr algn="ctr"/>
            <a:r>
              <a:rPr lang="es-MX" dirty="0" smtClean="0"/>
              <a:t>Vamos al repositorio: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04514" y="2320339"/>
            <a:ext cx="9169878" cy="3554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s-CO" sz="6600" dirty="0">
                <a:solidFill>
                  <a:schemeClr val="accent2">
                    <a:lumMod val="75000"/>
                  </a:schemeClr>
                </a:solidFill>
                <a:hlinkClick r:id="rId2"/>
              </a:rPr>
              <a:t>https://github.com/daandradec/Ocaml-Lenguajes</a:t>
            </a:r>
            <a:endParaRPr lang="es-CO" sz="6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616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174</TotalTime>
  <Words>119</Words>
  <Application>Microsoft Office PowerPoint</Application>
  <PresentationFormat>Panorámica</PresentationFormat>
  <Paragraphs>18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Programación Funcional, Sesión Practica.</vt:lpstr>
      <vt:lpstr>Presentación de PowerPoint</vt:lpstr>
      <vt:lpstr>¿Por que OCaml?</vt:lpstr>
      <vt:lpstr>Vamos al repositorio: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Funcional, Sesión practica.</dc:title>
  <dc:creator>andres chaves</dc:creator>
  <cp:lastModifiedBy>Estudiante</cp:lastModifiedBy>
  <cp:revision>14</cp:revision>
  <dcterms:created xsi:type="dcterms:W3CDTF">2019-06-17T06:05:25Z</dcterms:created>
  <dcterms:modified xsi:type="dcterms:W3CDTF">2019-06-17T16:50:27Z</dcterms:modified>
</cp:coreProperties>
</file>