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64" r:id="rId2"/>
    <p:sldId id="266" r:id="rId3"/>
    <p:sldId id="262" r:id="rId4"/>
    <p:sldId id="268" r:id="rId5"/>
    <p:sldId id="26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0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B603-7049-4D49-82CC-67A23B222B08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6240-A14C-4306-B0AC-7B8B0FE73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5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6240-A14C-4306-B0AC-7B8B0FE73CB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96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8C3B2-032B-4E1C-4B26-AF813285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ACFFED2-543C-7B26-821E-0757E8C52407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Diferencias entre Colecciones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2DCA1A-7142-0A75-1059-C778A8353C26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AAE86DE-2EB3-EEA6-ECF2-8DE30470C15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7270" y="1424231"/>
            <a:ext cx="41647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ArrayList</a:t>
            </a:r>
            <a:r>
              <a:rPr kumimoji="0" lang="es-ES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 vs </a:t>
            </a:r>
            <a:r>
              <a:rPr kumimoji="0" lang="es-ES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LinkedList</a:t>
            </a:r>
            <a:endParaRPr kumimoji="0" lang="es-ES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ArrayList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: Mejor acceso por índice, más lento para inserciones/eliminaciones en medio de la lista.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: Mejor para inserciones/eliminaciones en el medio, más lento para acceso por índice.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6F879-771C-D8A3-7C2B-908D58BF9B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1999" y="1424231"/>
            <a:ext cx="41647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HashMap</a:t>
            </a:r>
            <a:r>
              <a:rPr kumimoji="0" lang="es-ES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 vs </a:t>
            </a:r>
            <a:r>
              <a:rPr kumimoji="0" lang="es-ES" altLang="es-CO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TreeMap</a:t>
            </a:r>
            <a:endParaRPr kumimoji="0" lang="es-ES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CO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CO" sz="2400" b="1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HashMap</a:t>
            </a:r>
            <a:r>
              <a:rPr kumimoji="0" lang="es-ES" altLang="es-CO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: No mantiene el orden de inserción.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TreeMap</a:t>
            </a:r>
            <a:r>
              <a:rPr kumimoji="0" lang="es-ES" altLang="es-CO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: Mantiene las claves ordenadas.</a:t>
            </a:r>
          </a:p>
        </p:txBody>
      </p:sp>
    </p:spTree>
    <p:extLst>
      <p:ext uri="{BB962C8B-B14F-4D97-AF65-F5344CB8AC3E}">
        <p14:creationId xmlns:p14="http://schemas.microsoft.com/office/powerpoint/2010/main" val="327312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8B8F2-7F40-01DC-2E92-0A1A4C5C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8A6489-AEF6-291B-AA05-45314D9AD357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Casos de Uso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F64F5B-CDA8-C0F9-DBB9-A4343A2888B3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FC8BAA4-F12F-3AC5-815C-94DE0B48D1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3416" y="1239565"/>
            <a:ext cx="78771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Listas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Mantener un orden específico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lista de tareas)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Conjuntos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Evitar duplicado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IDs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 únicos)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Mapas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Asociar claves a valores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directorio telefónico)</a:t>
            </a:r>
          </a:p>
        </p:txBody>
      </p:sp>
    </p:spTree>
    <p:extLst>
      <p:ext uri="{BB962C8B-B14F-4D97-AF65-F5344CB8AC3E}">
        <p14:creationId xmlns:p14="http://schemas.microsoft.com/office/powerpoint/2010/main" val="407635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373F-3511-205A-FC73-EC382FA9D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A99EBB-64AA-8354-00EC-2BC74C56E1BA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Repositorio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35890D-318C-8166-F1BD-C4E7EA154DA5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B8E3D59-60D6-30B9-3874-E8045A9E36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3416" y="4755996"/>
            <a:ext cx="7877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CO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https://github.com/AlejandroUnal/ExpoColecciones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3B476-3A83-6936-432F-10D784ED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68" y="1571754"/>
            <a:ext cx="25538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0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86509" y="2928574"/>
            <a:ext cx="3770981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4800" b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  <a:endParaRPr lang="ro-RO" sz="3200" b="1" dirty="0">
              <a:solidFill>
                <a:srgbClr val="E03A00"/>
              </a:solidFill>
              <a:latin typeface="Ancizar Serif"/>
              <a:cs typeface="Ancizar Serif"/>
            </a:endParaRP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21506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Colecciones en Java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1" y="2936138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Alejandro Serna Collazos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262963"/>
            <a:ext cx="9144000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Facultad de Ciencias – Departamento Matemáticas – Sede Bogotá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33417" y="1170334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¿Qué son las Colecciones en Java?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881E4FE-1B16-2273-D2BD-18B9757DAD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60206" y="2302091"/>
            <a:ext cx="682358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Las colecciones en Java son estructuras de datos que permiten almacenar y organizar grupos de objetos.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Facilitan la manipulación de datos y permiten realizar operaciones como agregar, eliminar y buscar elementos.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Java proporciona varias interfaces y clases para trabajar con colecciones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A375-09A5-D7AA-1A7C-736A0C48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881E73-C153-C52A-931D-6D9A5441824C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Tipos de Colecciones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F5993F-C471-5F07-0E4C-8E366213E6B1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C3C7636-EABA-CABD-555E-5048F2A757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3414" y="1536174"/>
            <a:ext cx="78771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latin typeface="Ancizar Sans" panose="020B0602040300000003"/>
              </a:rPr>
              <a:t>Existen varios tipos de colecciones. Los más comunes 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Listas: Colecciones ordenadas, permiten duplicados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ArrayList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Conjuntos: No permiten duplicados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	(Ejemplo: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LinkedHashSet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Colas: Estructura FIFO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PriorityQueue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Mapas: Almacenan pares clave-valor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(Ejemplo: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HashMap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TreeMap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93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F499E-55C1-BCA1-2D18-838F653F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9E97ECF-554E-1205-5CBD-B9434B43BC45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Listas: </a:t>
            </a:r>
            <a:r>
              <a:rPr lang="es-ES" sz="32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ArrayList</a:t>
            </a:r>
            <a:endParaRPr lang="es-ES" sz="3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D9C863-7CEE-DDBD-3704-8FD3A86E8424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F86DDAD-7EE9-AF27-AD8C-A9B24D4518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14846" y="1905506"/>
            <a:ext cx="51143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Las listas son colecciones ordenadas que permiten elementos duplicados.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Ejemplo de implementación: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ArrayList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Acceso rápido a los elementos por índice.</a:t>
            </a:r>
          </a:p>
        </p:txBody>
      </p:sp>
    </p:spTree>
    <p:extLst>
      <p:ext uri="{BB962C8B-B14F-4D97-AF65-F5344CB8AC3E}">
        <p14:creationId xmlns:p14="http://schemas.microsoft.com/office/powerpoint/2010/main" val="314473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AD8B5-C2C9-6554-A86B-07F8D964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2ADDA69-986E-0853-5C01-15D8FAA42E04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Conjuntos: </a:t>
            </a:r>
            <a:r>
              <a:rPr lang="es-ES" sz="32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HashSet</a:t>
            </a:r>
            <a:endParaRPr lang="es-ES" sz="3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D6D990-FF30-A3B8-40D6-457B76CA9B67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3E05571-296E-020C-3DA5-98FBD7A2B7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06062" y="1661483"/>
            <a:ext cx="43318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Los conjuntos no permiten elementos duplicados.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Ejemplo de implementación: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El conjunto elimina automáticamente duplicados.</a:t>
            </a:r>
          </a:p>
        </p:txBody>
      </p:sp>
    </p:spTree>
    <p:extLst>
      <p:ext uri="{BB962C8B-B14F-4D97-AF65-F5344CB8AC3E}">
        <p14:creationId xmlns:p14="http://schemas.microsoft.com/office/powerpoint/2010/main" val="187847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15CD-3166-E484-F248-D73459C5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792187-AAE8-19B0-8404-D1D7736F3AC9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Colas: </a:t>
            </a:r>
            <a:r>
              <a:rPr lang="es-ES" sz="32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LinkedList</a:t>
            </a:r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(FIFO)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6AC034-960F-3E1E-F87D-4F4723A5AC8D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E7940CC-2B7A-CCCD-87F9-59D9E449070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06062" y="1900701"/>
            <a:ext cx="43318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Las colas siguen el principio FIFO: Primero en entrar, primero en salir.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Ejemplo de implementación: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LinkedList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5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27530-089D-27DE-868E-8938FD94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5ADCDCE-593D-71C1-4F82-87F5D3F9C692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Mapas: </a:t>
            </a:r>
            <a:r>
              <a:rPr lang="es-ES" sz="32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HashMap</a:t>
            </a:r>
            <a:endParaRPr lang="es-ES" sz="3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EF5783-2895-9468-B711-541577FB3B95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8DB4328-1574-18D7-26F8-48F8867262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06062" y="1722115"/>
            <a:ext cx="43318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Los mapas almacenan pares clave-valor.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Ejemplo de implementación: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HashMap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altLang="es-CO" sz="2400" dirty="0">
              <a:latin typeface="Ancizar Sans" panose="020B0602040300000003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Ideal para asociar valores únicos a claves.</a:t>
            </a:r>
          </a:p>
        </p:txBody>
      </p:sp>
    </p:spTree>
    <p:extLst>
      <p:ext uri="{BB962C8B-B14F-4D97-AF65-F5344CB8AC3E}">
        <p14:creationId xmlns:p14="http://schemas.microsoft.com/office/powerpoint/2010/main" val="35816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508D-3439-597D-8E02-3C7F30049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019CD9-EF22-E6CC-5983-F19F6EBE23B3}"/>
              </a:ext>
            </a:extLst>
          </p:cNvPr>
          <p:cNvSpPr txBox="1">
            <a:spLocks/>
          </p:cNvSpPr>
          <p:nvPr/>
        </p:nvSpPr>
        <p:spPr>
          <a:xfrm>
            <a:off x="633417" y="511572"/>
            <a:ext cx="7877164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Operaciones Comunes con Colecciones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E5A867-B35F-689F-304E-14D1275DF720}"/>
              </a:ext>
            </a:extLst>
          </p:cNvPr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E8014B2-C68F-DACC-2529-0CE6C51E642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72373" y="1702123"/>
            <a:ext cx="48923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Agregar elementos: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add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addAll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Eliminar elementos: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remove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removeAll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Acceder a elementos: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get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contains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size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Iterar sobre una colección: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CO" sz="2400" dirty="0">
                <a:latin typeface="Ancizar Sans" panose="020B0602040300000003"/>
              </a:rPr>
              <a:t>	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for-each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forEach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cizar Sans" panose="020B0602040300000003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042724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690</TotalTime>
  <Words>437</Words>
  <Application>Microsoft Office PowerPoint</Application>
  <PresentationFormat>Presentación en pantalla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Ancizar Sans</vt:lpstr>
      <vt:lpstr>Ancizar Serif</vt:lpstr>
      <vt:lpstr>Ancizar Serif Extrabold</vt:lpstr>
      <vt:lpstr>Aptos</vt:lpstr>
      <vt:lpstr>Arial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Lenovo</cp:lastModifiedBy>
  <cp:revision>81</cp:revision>
  <dcterms:created xsi:type="dcterms:W3CDTF">2018-07-09T16:33:10Z</dcterms:created>
  <dcterms:modified xsi:type="dcterms:W3CDTF">2025-02-06T15:22:50Z</dcterms:modified>
</cp:coreProperties>
</file>