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3" r:id="rId8"/>
    <p:sldId id="266" r:id="rId9"/>
    <p:sldId id="261" r:id="rId10"/>
    <p:sldId id="260" r:id="rId11"/>
    <p:sldId id="267" r:id="rId12"/>
    <p:sldId id="262" r:id="rId1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66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7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1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3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7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5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2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35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2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1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4E1D2-B082-4959-8BC1-1B0986A120C2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1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457200" y="3"/>
            <a:ext cx="8229600" cy="6476999"/>
            <a:chOff x="631620" y="347309"/>
            <a:chExt cx="7754074" cy="5971031"/>
          </a:xfrm>
        </p:grpSpPr>
        <p:sp>
          <p:nvSpPr>
            <p:cNvPr id="40" name="Trapezoid 39"/>
            <p:cNvSpPr/>
            <p:nvPr/>
          </p:nvSpPr>
          <p:spPr>
            <a:xfrm rot="10800000">
              <a:off x="1981200" y="1523999"/>
              <a:ext cx="5410200" cy="3446944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1981199" y="1523999"/>
              <a:ext cx="914401" cy="340258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981199" y="1523999"/>
              <a:ext cx="541020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endCxn id="22" idx="0"/>
            </p:cNvCxnSpPr>
            <p:nvPr/>
          </p:nvCxnSpPr>
          <p:spPr>
            <a:xfrm flipH="1">
              <a:off x="6476644" y="1523999"/>
              <a:ext cx="914756" cy="33792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Arc 21"/>
            <p:cNvSpPr/>
            <p:nvPr/>
          </p:nvSpPr>
          <p:spPr>
            <a:xfrm rot="5400000">
              <a:off x="3516880" y="3135880"/>
              <a:ext cx="2338840" cy="3581400"/>
            </a:xfrm>
            <a:prstGeom prst="arc">
              <a:avLst>
                <a:gd name="adj1" fmla="val 16155260"/>
                <a:gd name="adj2" fmla="val 5385205"/>
              </a:avLst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214773" y="1707811"/>
              <a:ext cx="5779241" cy="4610529"/>
              <a:chOff x="2318018" y="1713978"/>
              <a:chExt cx="5779241" cy="4610529"/>
            </a:xfrm>
            <a:solidFill>
              <a:schemeClr val="bg1">
                <a:lumMod val="65000"/>
              </a:schemeClr>
            </a:solidFill>
          </p:grpSpPr>
          <p:sp>
            <p:nvSpPr>
              <p:cNvPr id="32" name="Rectangle 31"/>
              <p:cNvSpPr/>
              <p:nvPr/>
            </p:nvSpPr>
            <p:spPr>
              <a:xfrm rot="6182934">
                <a:off x="4269578" y="4929196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10046203">
                <a:off x="2318018" y="488482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 rot="14410267">
                <a:off x="1950791" y="3025784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 rot="19992174">
                <a:off x="4004087" y="2172883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4876800" y="3322160"/>
                <a:ext cx="0" cy="71644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610100" y="3680380"/>
                <a:ext cx="53340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/>
              <p:cNvSpPr/>
              <p:nvPr/>
            </p:nvSpPr>
            <p:spPr>
              <a:xfrm rot="1863271">
                <a:off x="5390142" y="348677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Donut 10"/>
              <p:cNvSpPr/>
              <p:nvPr/>
            </p:nvSpPr>
            <p:spPr>
              <a:xfrm>
                <a:off x="3810000" y="2590800"/>
                <a:ext cx="2133600" cy="2057400"/>
              </a:xfrm>
              <a:prstGeom prst="donut">
                <a:avLst>
                  <a:gd name="adj" fmla="val 9908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0" name="Straight Connector 59"/>
            <p:cNvCxnSpPr/>
            <p:nvPr/>
          </p:nvCxnSpPr>
          <p:spPr>
            <a:xfrm flipV="1">
              <a:off x="1981199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2520307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013457" y="122360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3568331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131562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4678497" y="1214791"/>
              <a:ext cx="2525656" cy="309208"/>
              <a:chOff x="2133599" y="1371599"/>
              <a:chExt cx="2525656" cy="309208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 flipV="1">
                <a:off x="2133599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V="1">
                <a:off x="2672707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3165857" y="1376007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3720731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4283962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 flipV="1">
              <a:off x="7315200" y="121982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 73"/>
            <p:cNvSpPr/>
            <p:nvPr/>
          </p:nvSpPr>
          <p:spPr>
            <a:xfrm>
              <a:off x="4319208" y="3247471"/>
              <a:ext cx="935192" cy="890689"/>
            </a:xfrm>
            <a:prstGeom prst="arc">
              <a:avLst>
                <a:gd name="adj1" fmla="val 12570733"/>
                <a:gd name="adj2" fmla="val 7398332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089334" y="3810000"/>
              <a:ext cx="546935" cy="340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UR</a:t>
              </a:r>
              <a:r>
                <a:rPr lang="es-ES" baseline="-25000" dirty="0" smtClean="0"/>
                <a:t>3</a:t>
              </a:r>
              <a:endParaRPr lang="en-US" dirty="0"/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631620" y="3429000"/>
              <a:ext cx="1435226" cy="1499999"/>
              <a:chOff x="631620" y="3429000"/>
              <a:chExt cx="1435226" cy="1499999"/>
            </a:xfrm>
          </p:grpSpPr>
          <p:cxnSp>
            <p:nvCxnSpPr>
              <p:cNvPr id="77" name="Straight Arrow Connector 76"/>
              <p:cNvCxnSpPr/>
              <p:nvPr/>
            </p:nvCxnSpPr>
            <p:spPr>
              <a:xfrm flipH="1">
                <a:off x="914400" y="4800600"/>
                <a:ext cx="9906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1914446" y="3810000"/>
                <a:ext cx="0" cy="9906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1762046" y="3429000"/>
                <a:ext cx="304800" cy="340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y</a:t>
                </a:r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31620" y="4588518"/>
                <a:ext cx="304800" cy="340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x</a:t>
                </a:r>
                <a:endParaRPr lang="en-US" dirty="0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819196" y="4685167"/>
                <a:ext cx="190499" cy="1884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857296" y="4721580"/>
                <a:ext cx="114300" cy="115594"/>
                <a:chOff x="1295400" y="3200400"/>
                <a:chExt cx="114300" cy="115594"/>
              </a:xfrm>
            </p:grpSpPr>
            <p:cxnSp>
              <p:nvCxnSpPr>
                <p:cNvPr id="87" name="Straight Connector 86"/>
                <p:cNvCxnSpPr/>
                <p:nvPr/>
              </p:nvCxnSpPr>
              <p:spPr>
                <a:xfrm>
                  <a:off x="1295400" y="3200400"/>
                  <a:ext cx="114300" cy="1155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1295400" y="3200400"/>
                  <a:ext cx="114300" cy="11559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7" name="TextBox 96"/>
            <p:cNvSpPr txBox="1"/>
            <p:nvPr/>
          </p:nvSpPr>
          <p:spPr>
            <a:xfrm>
              <a:off x="2025969" y="4615934"/>
              <a:ext cx="304800" cy="340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z</a:t>
              </a:r>
              <a:endParaRPr lang="en-US" dirty="0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3440082" y="347309"/>
              <a:ext cx="4945612" cy="5361127"/>
              <a:chOff x="3440082" y="347309"/>
              <a:chExt cx="4945612" cy="5361127"/>
            </a:xfrm>
          </p:grpSpPr>
          <p:sp>
            <p:nvSpPr>
              <p:cNvPr id="99" name="Line Callout 1 (No Border) 98"/>
              <p:cNvSpPr/>
              <p:nvPr/>
            </p:nvSpPr>
            <p:spPr>
              <a:xfrm>
                <a:off x="5084088" y="347309"/>
                <a:ext cx="1744772" cy="605191"/>
              </a:xfrm>
              <a:prstGeom prst="callout1">
                <a:avLst>
                  <a:gd name="adj1" fmla="val 58097"/>
                  <a:gd name="adj2" fmla="val 400"/>
                  <a:gd name="adj3" fmla="val 177030"/>
                  <a:gd name="adj4" fmla="val -2878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dirty="0" err="1" smtClean="0">
                    <a:solidFill>
                      <a:schemeClr val="tx1"/>
                    </a:solidFill>
                  </a:rPr>
                  <a:t>Wing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 box skin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Line Callout 1 (No Border) 99"/>
              <p:cNvSpPr/>
              <p:nvPr/>
            </p:nvSpPr>
            <p:spPr>
              <a:xfrm>
                <a:off x="6640922" y="4779376"/>
                <a:ext cx="1744772" cy="605191"/>
              </a:xfrm>
              <a:prstGeom prst="callout1">
                <a:avLst>
                  <a:gd name="adj1" fmla="val 14028"/>
                  <a:gd name="adj2" fmla="val 40798"/>
                  <a:gd name="adj3" fmla="val -133025"/>
                  <a:gd name="adj4" fmla="val 3782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/>
                    </a:solidFill>
                  </a:rPr>
                  <a:t>ligament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Line Callout 1 (No Border) 100"/>
              <p:cNvSpPr/>
              <p:nvPr/>
            </p:nvSpPr>
            <p:spPr>
              <a:xfrm>
                <a:off x="3440082" y="5103245"/>
                <a:ext cx="1744772" cy="605191"/>
              </a:xfrm>
              <a:prstGeom prst="callout1">
                <a:avLst>
                  <a:gd name="adj1" fmla="val 18750"/>
                  <a:gd name="adj2" fmla="val 77920"/>
                  <a:gd name="adj3" fmla="val -118860"/>
                  <a:gd name="adj4" fmla="val 10333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/>
                    </a:solidFill>
                  </a:rPr>
                  <a:t>node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943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292"/>
          <a:stretch/>
        </p:blipFill>
        <p:spPr>
          <a:xfrm>
            <a:off x="-152399" y="-304800"/>
            <a:ext cx="9909132" cy="713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528881" y="381000"/>
            <a:ext cx="7791095" cy="5953582"/>
            <a:chOff x="1447800" y="1981200"/>
            <a:chExt cx="5524833" cy="4221813"/>
          </a:xfrm>
        </p:grpSpPr>
        <p:sp>
          <p:nvSpPr>
            <p:cNvPr id="66" name="Rectangle 65"/>
            <p:cNvSpPr/>
            <p:nvPr/>
          </p:nvSpPr>
          <p:spPr>
            <a:xfrm>
              <a:off x="2971800" y="2247900"/>
              <a:ext cx="2743200" cy="14554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971800" y="3817621"/>
              <a:ext cx="2743200" cy="14554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083"/>
            <a:stretch/>
          </p:blipFill>
          <p:spPr>
            <a:xfrm>
              <a:off x="1447800" y="1981200"/>
              <a:ext cx="1272540" cy="3797508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2804159" y="5354402"/>
              <a:ext cx="3063241" cy="848611"/>
              <a:chOff x="3429000" y="5547673"/>
              <a:chExt cx="3657601" cy="848611"/>
            </a:xfrm>
          </p:grpSpPr>
          <p:cxnSp>
            <p:nvCxnSpPr>
              <p:cNvPr id="4" name="Straight Connector 3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 rot="16200000">
              <a:off x="4836285" y="3317115"/>
              <a:ext cx="3063241" cy="848611"/>
              <a:chOff x="3429000" y="5547673"/>
              <a:chExt cx="3657601" cy="848611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2804159" y="2247900"/>
              <a:ext cx="3063241" cy="2987042"/>
              <a:chOff x="2804159" y="2286000"/>
              <a:chExt cx="3063241" cy="2987042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2819400" y="5273041"/>
                <a:ext cx="152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2971800" y="3879954"/>
                <a:ext cx="0" cy="13930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2819400" y="2286000"/>
                <a:ext cx="0" cy="29870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971800" y="3879954"/>
                <a:ext cx="2743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5715000" y="3879954"/>
                <a:ext cx="0" cy="13930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5715000" y="5273041"/>
                <a:ext cx="152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5867399" y="2286000"/>
                <a:ext cx="1" cy="2987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5715000" y="2286000"/>
                <a:ext cx="15239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5715000" y="2286000"/>
                <a:ext cx="0" cy="14554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2971800" y="3741421"/>
                <a:ext cx="2743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2971800" y="2286000"/>
                <a:ext cx="0" cy="14554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2804159" y="2286000"/>
                <a:ext cx="1676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Connector 54"/>
            <p:cNvCxnSpPr/>
            <p:nvPr/>
          </p:nvCxnSpPr>
          <p:spPr>
            <a:xfrm>
              <a:off x="2084070" y="3779521"/>
              <a:ext cx="4164330" cy="0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567057" y="3237231"/>
              <a:ext cx="1101" cy="43815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4568158" y="3903981"/>
              <a:ext cx="0" cy="24765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 rot="5400000">
              <a:off x="4243916" y="325449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t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951380" y="5685205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Ø r</a:t>
              </a:r>
              <a:endParaRPr lang="en-US" dirty="0"/>
            </a:p>
          </p:txBody>
        </p:sp>
        <p:cxnSp>
          <p:nvCxnSpPr>
            <p:cNvPr id="68" name="Straight Connector 67"/>
            <p:cNvCxnSpPr/>
            <p:nvPr/>
          </p:nvCxnSpPr>
          <p:spPr>
            <a:xfrm flipH="1">
              <a:off x="2971800" y="2247900"/>
              <a:ext cx="2743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2964179" y="5234941"/>
              <a:ext cx="2743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 rot="5400000">
              <a:off x="6330767" y="353464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B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33313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00"/>
          <a:stretch/>
        </p:blipFill>
        <p:spPr>
          <a:xfrm>
            <a:off x="381000" y="1600200"/>
            <a:ext cx="8207458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0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rapezoid 39"/>
          <p:cNvSpPr/>
          <p:nvPr/>
        </p:nvSpPr>
        <p:spPr>
          <a:xfrm rot="10800000">
            <a:off x="1981200" y="1523999"/>
            <a:ext cx="5410200" cy="3446944"/>
          </a:xfrm>
          <a:prstGeom prst="trapezoid">
            <a:avLst>
              <a:gd name="adj" fmla="val 26105"/>
            </a:avLst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c 21"/>
          <p:cNvSpPr/>
          <p:nvPr/>
        </p:nvSpPr>
        <p:spPr>
          <a:xfrm rot="5400000">
            <a:off x="3516880" y="3135880"/>
            <a:ext cx="2338840" cy="3581400"/>
          </a:xfrm>
          <a:prstGeom prst="arc">
            <a:avLst>
              <a:gd name="adj1" fmla="val 16155260"/>
              <a:gd name="adj2" fmla="val 5385205"/>
            </a:avLst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214777" y="1707814"/>
            <a:ext cx="5779241" cy="4610529"/>
            <a:chOff x="2318018" y="1713978"/>
            <a:chExt cx="5779241" cy="4610529"/>
          </a:xfrm>
          <a:solidFill>
            <a:schemeClr val="bg1">
              <a:lumMod val="65000"/>
            </a:schemeClr>
          </a:solidFill>
        </p:grpSpPr>
        <p:sp>
          <p:nvSpPr>
            <p:cNvPr id="32" name="Rectangle 31"/>
            <p:cNvSpPr/>
            <p:nvPr/>
          </p:nvSpPr>
          <p:spPr>
            <a:xfrm rot="6182934">
              <a:off x="4269578" y="4929196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10046203">
              <a:off x="2318018" y="4884828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rot="14410267">
              <a:off x="1950791" y="3025784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rot="19992174">
              <a:off x="4004087" y="2172883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4876800" y="3322160"/>
              <a:ext cx="0" cy="716440"/>
            </a:xfrm>
            <a:prstGeom prst="line">
              <a:avLst/>
            </a:prstGeom>
            <a:grpFill/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610100" y="3680380"/>
              <a:ext cx="533400" cy="0"/>
            </a:xfrm>
            <a:prstGeom prst="line">
              <a:avLst/>
            </a:prstGeom>
            <a:grpFill/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 rot="1863271">
              <a:off x="5390142" y="3486778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onut 10"/>
            <p:cNvSpPr/>
            <p:nvPr/>
          </p:nvSpPr>
          <p:spPr>
            <a:xfrm>
              <a:off x="3810000" y="2590800"/>
              <a:ext cx="2133600" cy="2057400"/>
            </a:xfrm>
            <a:prstGeom prst="donut">
              <a:avLst>
                <a:gd name="adj" fmla="val 9908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043916" y="448540"/>
            <a:ext cx="5709294" cy="313616"/>
            <a:chOff x="1981199" y="1214791"/>
            <a:chExt cx="5709294" cy="31361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981199" y="1523999"/>
              <a:ext cx="541020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1981199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2520307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013457" y="122360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3568331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131562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4678497" y="1214791"/>
              <a:ext cx="2525656" cy="309208"/>
              <a:chOff x="2133599" y="1371599"/>
              <a:chExt cx="2525656" cy="309208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 flipV="1">
                <a:off x="2133599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V="1">
                <a:off x="2672707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3165857" y="1376007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3720731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4283962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 flipV="1">
              <a:off x="7315200" y="121982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Arc 73"/>
          <p:cNvSpPr/>
          <p:nvPr/>
        </p:nvSpPr>
        <p:spPr>
          <a:xfrm>
            <a:off x="4319208" y="3247474"/>
            <a:ext cx="935192" cy="890689"/>
          </a:xfrm>
          <a:prstGeom prst="arc">
            <a:avLst>
              <a:gd name="adj1" fmla="val 12904630"/>
              <a:gd name="adj2" fmla="val 6693475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4161670" y="3768828"/>
            <a:ext cx="54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UR</a:t>
            </a:r>
            <a:r>
              <a:rPr lang="es-ES" baseline="-25000" dirty="0" smtClean="0"/>
              <a:t>3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981203" y="1523999"/>
            <a:ext cx="541020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106272" y="781211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823075" y="781211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440478" y="781211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631620" y="3429005"/>
            <a:ext cx="1435226" cy="1528851"/>
            <a:chOff x="631620" y="3429000"/>
            <a:chExt cx="1435226" cy="1528850"/>
          </a:xfrm>
        </p:grpSpPr>
        <p:cxnSp>
          <p:nvCxnSpPr>
            <p:cNvPr id="45" name="Straight Arrow Connector 44"/>
            <p:cNvCxnSpPr/>
            <p:nvPr/>
          </p:nvCxnSpPr>
          <p:spPr>
            <a:xfrm flipH="1">
              <a:off x="914400" y="4800600"/>
              <a:ext cx="990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1914446" y="3810000"/>
              <a:ext cx="0" cy="9906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762046" y="3429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y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31620" y="458851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x</a:t>
              </a:r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1819196" y="4685167"/>
              <a:ext cx="190499" cy="1884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1857296" y="4721580"/>
              <a:ext cx="114300" cy="115594"/>
              <a:chOff x="1295400" y="3200400"/>
              <a:chExt cx="114300" cy="115594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1295400" y="3200400"/>
                <a:ext cx="114300" cy="1155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1295400" y="3200400"/>
                <a:ext cx="114300" cy="11559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/>
          <p:cNvSpPr/>
          <p:nvPr/>
        </p:nvSpPr>
        <p:spPr>
          <a:xfrm>
            <a:off x="4103007" y="771763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794986" y="762312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530823" y="771763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263091" y="762312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053466" y="781211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124200" y="3674213"/>
            <a:ext cx="164935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895604" y="3779488"/>
            <a:ext cx="54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</a:t>
            </a:r>
            <a:r>
              <a:rPr lang="es-ES" baseline="-25000" dirty="0"/>
              <a:t>1</a:t>
            </a:r>
            <a:endParaRPr lang="en-US" dirty="0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2106268" y="1086001"/>
            <a:ext cx="1017930" cy="4379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Isosceles Triangle 75"/>
          <p:cNvSpPr/>
          <p:nvPr/>
        </p:nvSpPr>
        <p:spPr>
          <a:xfrm rot="10800000">
            <a:off x="3497376" y="1086001"/>
            <a:ext cx="1017930" cy="4379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/>
          <p:cNvSpPr/>
          <p:nvPr/>
        </p:nvSpPr>
        <p:spPr>
          <a:xfrm rot="10800000">
            <a:off x="4804697" y="1095457"/>
            <a:ext cx="1017930" cy="4379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 rot="10800000">
            <a:off x="6363945" y="1104977"/>
            <a:ext cx="1017930" cy="4379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429084" y="169163"/>
            <a:ext cx="7956615" cy="5469639"/>
            <a:chOff x="3103256" y="169161"/>
            <a:chExt cx="5282438" cy="5469639"/>
          </a:xfrm>
        </p:grpSpPr>
        <p:sp>
          <p:nvSpPr>
            <p:cNvPr id="80" name="Line Callout 1 (No Border) 79"/>
            <p:cNvSpPr/>
            <p:nvPr/>
          </p:nvSpPr>
          <p:spPr>
            <a:xfrm>
              <a:off x="3103256" y="169161"/>
              <a:ext cx="1744772" cy="605191"/>
            </a:xfrm>
            <a:prstGeom prst="callout1">
              <a:avLst>
                <a:gd name="adj1" fmla="val 48654"/>
                <a:gd name="adj2" fmla="val 55491"/>
                <a:gd name="adj3" fmla="val 66859"/>
                <a:gd name="adj4" fmla="val 62554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err="1" smtClean="0">
                  <a:solidFill>
                    <a:schemeClr val="tx1"/>
                  </a:solidFill>
                </a:rPr>
                <a:t>Wing</a:t>
              </a:r>
              <a:r>
                <a:rPr lang="es-ES" dirty="0" smtClean="0">
                  <a:solidFill>
                    <a:schemeClr val="tx1"/>
                  </a:solidFill>
                </a:rPr>
                <a:t> box skin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Line Callout 1 (No Border) 80"/>
            <p:cNvSpPr/>
            <p:nvPr/>
          </p:nvSpPr>
          <p:spPr>
            <a:xfrm>
              <a:off x="7151751" y="4779376"/>
              <a:ext cx="1233943" cy="605191"/>
            </a:xfrm>
            <a:prstGeom prst="callout1">
              <a:avLst>
                <a:gd name="adj1" fmla="val 14028"/>
                <a:gd name="adj2" fmla="val 40798"/>
                <a:gd name="adj3" fmla="val -133025"/>
                <a:gd name="adj4" fmla="val 37821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err="1" smtClean="0">
                  <a:solidFill>
                    <a:schemeClr val="tx1"/>
                  </a:solidFill>
                </a:rPr>
                <a:t>Lattice</a:t>
              </a:r>
              <a:r>
                <a:rPr lang="es-ES" dirty="0" smtClean="0">
                  <a:solidFill>
                    <a:schemeClr val="tx1"/>
                  </a:solidFill>
                </a:rPr>
                <a:t> </a:t>
              </a:r>
              <a:r>
                <a:rPr lang="es-ES" dirty="0" err="1" smtClean="0">
                  <a:solidFill>
                    <a:schemeClr val="tx1"/>
                  </a:solidFill>
                </a:rPr>
                <a:t>ligament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Line Callout 1 (No Border) 81"/>
            <p:cNvSpPr/>
            <p:nvPr/>
          </p:nvSpPr>
          <p:spPr>
            <a:xfrm>
              <a:off x="4451478" y="5103245"/>
              <a:ext cx="1550324" cy="535555"/>
            </a:xfrm>
            <a:prstGeom prst="callout1">
              <a:avLst>
                <a:gd name="adj1" fmla="val 18750"/>
                <a:gd name="adj2" fmla="val 77920"/>
                <a:gd name="adj3" fmla="val -118860"/>
                <a:gd name="adj4" fmla="val 103331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dirty="0" err="1" smtClean="0">
                  <a:solidFill>
                    <a:schemeClr val="tx1"/>
                  </a:solidFill>
                </a:rPr>
                <a:t>Lattice</a:t>
              </a:r>
              <a:r>
                <a:rPr lang="es-ES" dirty="0" smtClean="0">
                  <a:solidFill>
                    <a:schemeClr val="tx1"/>
                  </a:solidFill>
                </a:rPr>
                <a:t> </a:t>
              </a:r>
              <a:r>
                <a:rPr lang="es-ES" dirty="0" err="1" smtClean="0">
                  <a:solidFill>
                    <a:schemeClr val="tx1"/>
                  </a:solidFill>
                </a:rPr>
                <a:t>node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1971596" y="4630336"/>
            <a:ext cx="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3"/>
          <a:stretch/>
        </p:blipFill>
        <p:spPr>
          <a:xfrm>
            <a:off x="771525" y="1413302"/>
            <a:ext cx="8470389" cy="38342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9" r="89658"/>
          <a:stretch/>
        </p:blipFill>
        <p:spPr>
          <a:xfrm>
            <a:off x="-152400" y="3846215"/>
            <a:ext cx="1524000" cy="1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6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00"/>
          <a:stretch/>
        </p:blipFill>
        <p:spPr>
          <a:xfrm>
            <a:off x="-30564" y="333375"/>
            <a:ext cx="9174564" cy="5729626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876425" y="971550"/>
            <a:ext cx="7038975" cy="5648325"/>
            <a:chOff x="1876425" y="971550"/>
            <a:chExt cx="7038975" cy="5648325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2057400" y="5257800"/>
              <a:ext cx="6324600" cy="13335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8839200" y="990600"/>
              <a:ext cx="0" cy="37338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76425" y="5934075"/>
              <a:ext cx="152400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305800" y="4724400"/>
              <a:ext cx="1524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82000" y="4733925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8458200" y="971550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 rot="20841200">
            <a:off x="5029200" y="606300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5400000">
            <a:off x="8793564" y="248233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3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" y="1371600"/>
            <a:ext cx="10061408" cy="4178508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914400" y="1251054"/>
            <a:ext cx="7534869" cy="4540146"/>
            <a:chOff x="914400" y="1251054"/>
            <a:chExt cx="7534869" cy="4540146"/>
          </a:xfrm>
        </p:grpSpPr>
        <p:grpSp>
          <p:nvGrpSpPr>
            <p:cNvPr id="21" name="Group 20"/>
            <p:cNvGrpSpPr/>
            <p:nvPr/>
          </p:nvGrpSpPr>
          <p:grpSpPr>
            <a:xfrm>
              <a:off x="990600" y="1481785"/>
              <a:ext cx="7391400" cy="4068323"/>
              <a:chOff x="990600" y="1481785"/>
              <a:chExt cx="7696200" cy="4068323"/>
            </a:xfrm>
          </p:grpSpPr>
          <p:sp>
            <p:nvSpPr>
              <p:cNvPr id="9" name="Rectangle 8"/>
              <p:cNvSpPr/>
              <p:nvPr/>
            </p:nvSpPr>
            <p:spPr>
              <a:xfrm flipV="1">
                <a:off x="990600" y="3119193"/>
                <a:ext cx="7696200" cy="6833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 flipV="1">
                <a:off x="990600" y="4866786"/>
                <a:ext cx="7696200" cy="6833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 flipV="1">
                <a:off x="990600" y="1481785"/>
                <a:ext cx="7696200" cy="6833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914400" y="1251054"/>
              <a:ext cx="7534869" cy="4540146"/>
              <a:chOff x="914400" y="1251054"/>
              <a:chExt cx="7534869" cy="4540146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917898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883296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810000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914400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782269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747667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674371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778771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182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206542" y="180663"/>
            <a:ext cx="8746958" cy="3632616"/>
            <a:chOff x="168442" y="1695138"/>
            <a:chExt cx="8746958" cy="363261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442" y="1695138"/>
              <a:ext cx="8746958" cy="3632616"/>
            </a:xfrm>
            <a:prstGeom prst="rect">
              <a:avLst/>
            </a:prstGeom>
          </p:spPr>
        </p:pic>
        <p:cxnSp>
          <p:nvCxnSpPr>
            <p:cNvPr id="3" name="Straight Connector 2"/>
            <p:cNvCxnSpPr/>
            <p:nvPr/>
          </p:nvCxnSpPr>
          <p:spPr>
            <a:xfrm>
              <a:off x="1578456" y="3220245"/>
              <a:ext cx="0" cy="777149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295400" y="3608819"/>
              <a:ext cx="6096000" cy="0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6683856" y="3228614"/>
              <a:ext cx="0" cy="777149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1143000" y="3352800"/>
              <a:ext cx="838200" cy="53340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 rot="19431698">
              <a:off x="1630401" y="3112925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r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578456" y="4876800"/>
              <a:ext cx="2536344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114800" y="3705225"/>
              <a:ext cx="0" cy="1247775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578456" y="4005763"/>
              <a:ext cx="0" cy="1023437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5029200" y="3003006"/>
              <a:ext cx="266700" cy="994388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5029200" y="2895600"/>
              <a:ext cx="457200" cy="14051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5295900" y="3770951"/>
              <a:ext cx="457200" cy="14051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 rot="20727124">
              <a:off x="5162550" y="2590800"/>
              <a:ext cx="323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A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 rot="20727124">
              <a:off x="5365670" y="3546198"/>
              <a:ext cx="323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A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684702" y="4514852"/>
              <a:ext cx="323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L</a:t>
              </a:r>
              <a:endParaRPr lang="en-US" dirty="0"/>
            </a:p>
          </p:txBody>
        </p:sp>
      </p:grpSp>
      <p:sp>
        <p:nvSpPr>
          <p:cNvPr id="88" name="TextBox 87"/>
          <p:cNvSpPr txBox="1"/>
          <p:nvPr/>
        </p:nvSpPr>
        <p:spPr>
          <a:xfrm rot="14827580">
            <a:off x="1161189" y="5170592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</a:t>
            </a:r>
            <a:endParaRPr lang="en-US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1197932" y="4095061"/>
            <a:ext cx="5257800" cy="1991611"/>
            <a:chOff x="1676400" y="3733800"/>
            <a:chExt cx="5257800" cy="1991611"/>
          </a:xfrm>
        </p:grpSpPr>
        <p:cxnSp>
          <p:nvCxnSpPr>
            <p:cNvPr id="56" name="Straight Connector 55"/>
            <p:cNvCxnSpPr/>
            <p:nvPr/>
          </p:nvCxnSpPr>
          <p:spPr>
            <a:xfrm flipH="1">
              <a:off x="6781800" y="4554238"/>
              <a:ext cx="152400" cy="3970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Group 127"/>
            <p:cNvGrpSpPr/>
            <p:nvPr/>
          </p:nvGrpSpPr>
          <p:grpSpPr>
            <a:xfrm>
              <a:off x="1676400" y="3733800"/>
              <a:ext cx="5181600" cy="1991611"/>
              <a:chOff x="1676400" y="3733800"/>
              <a:chExt cx="5181600" cy="1991611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 flipH="1">
                <a:off x="1676400" y="4562278"/>
                <a:ext cx="519578" cy="1905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1828800" y="4953000"/>
                <a:ext cx="457200" cy="18298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752600" y="4752778"/>
                <a:ext cx="137421" cy="352622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flipV="1">
                <a:off x="6858000" y="4876800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V="1">
                <a:off x="2313049" y="4876799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H="1">
                <a:off x="2313049" y="5653726"/>
                <a:ext cx="454495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5370725" y="3810000"/>
                <a:ext cx="8151" cy="457201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V="1">
                <a:off x="4499036" y="4191000"/>
                <a:ext cx="987364" cy="56177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V="1">
                <a:off x="4499036" y="3733800"/>
                <a:ext cx="987364" cy="52478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1" name="Group 130"/>
          <p:cNvGrpSpPr/>
          <p:nvPr/>
        </p:nvGrpSpPr>
        <p:grpSpPr>
          <a:xfrm>
            <a:off x="1405568" y="4254895"/>
            <a:ext cx="6503357" cy="2202367"/>
            <a:chOff x="1884036" y="3893634"/>
            <a:chExt cx="6503357" cy="2202367"/>
          </a:xfrm>
        </p:grpSpPr>
        <p:sp>
          <p:nvSpPr>
            <p:cNvPr id="52" name="Arc 51"/>
            <p:cNvSpPr/>
            <p:nvPr/>
          </p:nvSpPr>
          <p:spPr>
            <a:xfrm>
              <a:off x="1884036" y="4648201"/>
              <a:ext cx="5379999" cy="1447800"/>
            </a:xfrm>
            <a:prstGeom prst="arc">
              <a:avLst>
                <a:gd name="adj1" fmla="val 11452897"/>
                <a:gd name="adj2" fmla="val 20959912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1884036" y="4267201"/>
              <a:ext cx="5379999" cy="1143000"/>
            </a:xfrm>
            <a:prstGeom prst="arc">
              <a:avLst>
                <a:gd name="adj1" fmla="val 11217089"/>
                <a:gd name="adj2" fmla="val 21196077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>
              <a:stCxn id="42" idx="0"/>
              <a:endCxn id="52" idx="0"/>
            </p:cNvCxnSpPr>
            <p:nvPr/>
          </p:nvCxnSpPr>
          <p:spPr>
            <a:xfrm>
              <a:off x="2240940" y="4554238"/>
              <a:ext cx="144218" cy="3970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Arc 57"/>
            <p:cNvSpPr/>
            <p:nvPr/>
          </p:nvSpPr>
          <p:spPr>
            <a:xfrm>
              <a:off x="1890021" y="4443313"/>
              <a:ext cx="5379999" cy="1347888"/>
            </a:xfrm>
            <a:prstGeom prst="arc">
              <a:avLst>
                <a:gd name="adj1" fmla="val 11374812"/>
                <a:gd name="adj2" fmla="val 21034195"/>
              </a:avLst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905625" y="5277676"/>
              <a:ext cx="14817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err="1" smtClean="0"/>
                <a:t>Cut</a:t>
              </a:r>
              <a:r>
                <a:rPr lang="es-ES" dirty="0" smtClean="0"/>
                <a:t> </a:t>
              </a:r>
              <a:r>
                <a:rPr lang="es-ES" dirty="0" err="1" smtClean="0"/>
                <a:t>view</a:t>
              </a:r>
              <a:r>
                <a:rPr lang="es-ES" dirty="0" smtClean="0"/>
                <a:t/>
              </a:r>
              <a:br>
                <a:rPr lang="es-ES" dirty="0" smtClean="0"/>
              </a:br>
              <a:r>
                <a:rPr lang="es-ES" dirty="0" smtClean="0"/>
                <a:t>A-A</a:t>
              </a:r>
              <a:endParaRPr lang="en-US" dirty="0"/>
            </a:p>
          </p:txBody>
        </p:sp>
        <p:cxnSp>
          <p:nvCxnSpPr>
            <p:cNvPr id="103" name="Straight Connector 102"/>
            <p:cNvCxnSpPr>
              <a:stCxn id="58" idx="0"/>
              <a:endCxn id="58" idx="2"/>
            </p:cNvCxnSpPr>
            <p:nvPr/>
          </p:nvCxnSpPr>
          <p:spPr>
            <a:xfrm>
              <a:off x="2349054" y="4740710"/>
              <a:ext cx="4473040" cy="4164"/>
            </a:xfrm>
            <a:prstGeom prst="line">
              <a:avLst/>
            </a:prstGeom>
            <a:ln w="635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4495800" y="3977692"/>
              <a:ext cx="0" cy="1066800"/>
            </a:xfrm>
            <a:prstGeom prst="line">
              <a:avLst/>
            </a:prstGeom>
            <a:ln w="635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4402585" y="5356079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B</a:t>
              </a:r>
              <a:endParaRPr 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 rot="16046589">
              <a:off x="5378381" y="3842318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2595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84"/>
          <a:stretch/>
        </p:blipFill>
        <p:spPr>
          <a:xfrm>
            <a:off x="152399" y="152400"/>
            <a:ext cx="8610601" cy="645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0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917"/>
          <a:stretch/>
        </p:blipFill>
        <p:spPr>
          <a:xfrm>
            <a:off x="423771" y="307537"/>
            <a:ext cx="2790825" cy="5771123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3429000" y="742950"/>
            <a:ext cx="3657600" cy="4743450"/>
            <a:chOff x="3429000" y="742950"/>
            <a:chExt cx="3657600" cy="4743450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3657600" y="914400"/>
              <a:ext cx="3429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657600" y="914400"/>
              <a:ext cx="0" cy="4343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57600" y="5257800"/>
              <a:ext cx="3429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086600" y="5238750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3429000" y="5467350"/>
              <a:ext cx="3657600" cy="190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3429000" y="762000"/>
              <a:ext cx="0" cy="4724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3429000" y="742950"/>
              <a:ext cx="3657600" cy="190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086600" y="742950"/>
              <a:ext cx="0" cy="1714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3429000" y="5547673"/>
            <a:ext cx="3657601" cy="848611"/>
            <a:chOff x="3429000" y="5547673"/>
            <a:chExt cx="3657601" cy="848611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7086600" y="5547673"/>
              <a:ext cx="1" cy="78733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3429000" y="5547673"/>
              <a:ext cx="0" cy="84861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3429000" y="6263326"/>
              <a:ext cx="3657601" cy="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 rot="16200000">
            <a:off x="7549008" y="4928745"/>
            <a:ext cx="228598" cy="848611"/>
            <a:chOff x="3429000" y="5547673"/>
            <a:chExt cx="3657601" cy="848611"/>
          </a:xfrm>
        </p:grpSpPr>
        <p:cxnSp>
          <p:nvCxnSpPr>
            <p:cNvPr id="36" name="Straight Connector 35"/>
            <p:cNvCxnSpPr/>
            <p:nvPr/>
          </p:nvCxnSpPr>
          <p:spPr>
            <a:xfrm flipV="1">
              <a:off x="7086600" y="5547673"/>
              <a:ext cx="1" cy="78733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3429000" y="5547673"/>
              <a:ext cx="0" cy="84861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429000" y="6263326"/>
              <a:ext cx="3657601" cy="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 rot="5400000">
            <a:off x="547489" y="2676082"/>
            <a:ext cx="4752975" cy="848611"/>
            <a:chOff x="3429000" y="5547673"/>
            <a:chExt cx="3657601" cy="848611"/>
          </a:xfrm>
        </p:grpSpPr>
        <p:cxnSp>
          <p:nvCxnSpPr>
            <p:cNvPr id="40" name="Straight Connector 39"/>
            <p:cNvCxnSpPr/>
            <p:nvPr/>
          </p:nvCxnSpPr>
          <p:spPr>
            <a:xfrm flipV="1">
              <a:off x="7086600" y="5547673"/>
              <a:ext cx="1" cy="78733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3429000" y="5547673"/>
              <a:ext cx="0" cy="84861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3429000" y="6263326"/>
              <a:ext cx="3657601" cy="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Connector 46"/>
          <p:cNvCxnSpPr/>
          <p:nvPr/>
        </p:nvCxnSpPr>
        <p:spPr>
          <a:xfrm flipH="1">
            <a:off x="7953554" y="4800600"/>
            <a:ext cx="1101" cy="43815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7954655" y="5467350"/>
            <a:ext cx="0" cy="24765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800600" y="589399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W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 rot="16200000">
            <a:off x="1934940" y="29395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H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 rot="5400000">
            <a:off x="7630413" y="481786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84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46"/>
          <a:stretch/>
        </p:blipFill>
        <p:spPr>
          <a:xfrm>
            <a:off x="457200" y="36347"/>
            <a:ext cx="7086600" cy="671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3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41</Words>
  <Application>Microsoft Office PowerPoint</Application>
  <PresentationFormat>On-screen Show (4:3)</PresentationFormat>
  <Paragraphs>31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Valverde</dc:creator>
  <cp:lastModifiedBy>Alejandro Valverde</cp:lastModifiedBy>
  <cp:revision>25</cp:revision>
  <cp:lastPrinted>2017-08-03T16:50:45Z</cp:lastPrinted>
  <dcterms:created xsi:type="dcterms:W3CDTF">2017-08-01T13:02:33Z</dcterms:created>
  <dcterms:modified xsi:type="dcterms:W3CDTF">2017-08-03T16:50:50Z</dcterms:modified>
</cp:coreProperties>
</file>