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6" r:id="rId9"/>
    <p:sldId id="261" r:id="rId10"/>
    <p:sldId id="268" r:id="rId11"/>
    <p:sldId id="260" r:id="rId12"/>
    <p:sldId id="267" r:id="rId13"/>
    <p:sldId id="262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1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3"/>
            <a:ext cx="8229600" cy="6476999"/>
            <a:chOff x="631620" y="347309"/>
            <a:chExt cx="7754074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UR</a:t>
              </a:r>
              <a:r>
                <a:rPr lang="es-ES" baseline="-25000" dirty="0" smtClean="0"/>
                <a:t>3</a:t>
              </a:r>
              <a:endParaRPr lang="en-US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499999"/>
              <a:chOff x="631620" y="3429000"/>
              <a:chExt cx="1435226" cy="1499999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y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4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x</a:t>
                </a:r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z</a:t>
              </a:r>
              <a:endParaRPr lang="en-US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box skin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1744772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dirty="0" err="1" smtClean="0">
                    <a:solidFill>
                      <a:schemeClr val="tx1"/>
                    </a:solidFill>
                  </a:rPr>
                  <a:t>node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0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8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5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4" y="481322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1" y="1676401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0" y="4660728"/>
            <a:ext cx="2049780" cy="13743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2" y="559028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closed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286740"/>
            <a:ext cx="550092" cy="22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0" y="5117855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5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2" y="5624448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W</a:t>
            </a:r>
            <a:r>
              <a:rPr lang="es-ES" baseline="-25000" dirty="0" err="1" smtClean="0"/>
              <a:t>open</a:t>
            </a:r>
            <a:endParaRPr lang="en-US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4" y="5072912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0" y="1661160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286740"/>
            <a:ext cx="550092" cy="22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7" y="2045957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45°</a:t>
            </a:r>
            <a:endParaRPr lang="en-US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88269" y="493596"/>
            <a:ext cx="369332" cy="1896288"/>
            <a:chOff x="3288269" y="493596"/>
            <a:chExt cx="369332" cy="1896288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614398" y="443026"/>
            <a:ext cx="369332" cy="1896288"/>
            <a:chOff x="3288269" y="493596"/>
            <a:chExt cx="369332" cy="189628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53672"/>
              <a:ext cx="1289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9" y="-304800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1" y="381000"/>
            <a:ext cx="7710674" cy="5953582"/>
            <a:chOff x="1447800" y="1981200"/>
            <a:chExt cx="5467805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175827" y="317575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83368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Ø r</a:t>
              </a:r>
              <a:endParaRPr lang="en-US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273739" y="355264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B</a:t>
              </a:r>
              <a:endParaRPr lang="en-US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09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7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6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7" y="2809527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1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7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8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2" y="801148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2" y="111084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4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2" y="1868066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2" y="220598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5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4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2" y="330412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0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2" y="4040976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49"/>
            <a:ext cx="243922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4" y="4858924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1" y="2788142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7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0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0" y="2788142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0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0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5" y="279801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5" y="27933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0" y="279801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7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2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8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1" y="2803194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1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1" y="2798494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1" y="2794724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0"/>
          <a:stretch/>
        </p:blipFill>
        <p:spPr>
          <a:xfrm>
            <a:off x="381000" y="1600200"/>
            <a:ext cx="820745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3999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214777" y="1707814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6" y="448540"/>
            <a:ext cx="5709294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4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61670" y="376882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UR</a:t>
            </a:r>
            <a:r>
              <a:rPr lang="es-ES" baseline="-25000" dirty="0" smtClean="0"/>
              <a:t>3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3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23075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478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6" cy="1528851"/>
            <a:chOff x="631620" y="3429000"/>
            <a:chExt cx="1435226" cy="1528850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y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x</a:t>
              </a:r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7" y="77176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794986" y="7623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530823" y="77176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263091" y="7623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053466" y="781211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0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4" y="3779488"/>
            <a:ext cx="5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</a:t>
            </a:r>
            <a:r>
              <a:rPr lang="es-ES" baseline="-25000" dirty="0"/>
              <a:t>1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1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1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7" y="1095457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7"/>
            <a:ext cx="1017930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29084" y="169163"/>
            <a:ext cx="7956615" cy="5469639"/>
            <a:chOff x="3103256" y="169161"/>
            <a:chExt cx="5282438" cy="5469639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3103256" y="169161"/>
              <a:ext cx="1744772" cy="605191"/>
            </a:xfrm>
            <a:prstGeom prst="callout1">
              <a:avLst>
                <a:gd name="adj1" fmla="val 48654"/>
                <a:gd name="adj2" fmla="val 55491"/>
                <a:gd name="adj3" fmla="val 66859"/>
                <a:gd name="adj4" fmla="val 62554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Wing</a:t>
              </a:r>
              <a:r>
                <a:rPr lang="es-ES" dirty="0" smtClean="0">
                  <a:solidFill>
                    <a:schemeClr val="tx1"/>
                  </a:solidFill>
                </a:rPr>
                <a:t> box skin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233943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ligament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dirty="0" err="1" smtClean="0">
                  <a:solidFill>
                    <a:schemeClr val="tx1"/>
                  </a:solidFill>
                </a:rPr>
                <a:t>node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6" y="4630336"/>
            <a:ext cx="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3"/>
          <a:stretch/>
        </p:blipFill>
        <p:spPr>
          <a:xfrm>
            <a:off x="771525" y="1413302"/>
            <a:ext cx="8470389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>
            <a:off x="-152400" y="3846215"/>
            <a:ext cx="1524000" cy="1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4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5" y="971550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839200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6300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82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" y="1371600"/>
            <a:ext cx="10061408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4400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6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630401" y="311292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r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0" y="2590800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520559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A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514852"/>
              <a:ext cx="323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L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48526" y="3956502"/>
            <a:ext cx="5277522" cy="1619688"/>
            <a:chOff x="1006715" y="4338952"/>
            <a:chExt cx="6902210" cy="2118310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216660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18310"/>
              <a:chOff x="1884036" y="3977691"/>
              <a:chExt cx="6503357" cy="2118310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5" y="5231520"/>
                <a:ext cx="266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n-US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4" y="4082535"/>
                <a:ext cx="266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e</a:t>
                </a:r>
                <a:endParaRPr lang="en-US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440072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R</a:t>
              </a:r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4" y="4823340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646315" y="4904538"/>
            <a:ext cx="113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Cut</a:t>
            </a:r>
            <a:r>
              <a:rPr lang="es-ES" dirty="0" smtClean="0"/>
              <a:t> </a:t>
            </a:r>
            <a:r>
              <a:rPr lang="es-ES" dirty="0" err="1" smtClean="0"/>
              <a:t>view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B</a:t>
            </a:r>
            <a:r>
              <a:rPr lang="es-ES" dirty="0" smtClean="0"/>
              <a:t>-B</a:t>
            </a:r>
            <a:endParaRPr lang="en-US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19" y="2064782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19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2" y="2758158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0" y="1674672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515561"/>
            <a:ext cx="29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152399" y="152400"/>
            <a:ext cx="8610601" cy="64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69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1" y="4521618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0" y="2349684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64023" y="2349684"/>
            <a:ext cx="3134831" cy="2700300"/>
            <a:chOff x="2043923" y="723900"/>
            <a:chExt cx="6585179" cy="5672384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1" y="563387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89" y="291572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6" y="469100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5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0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0" y="2747901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55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37</cp:revision>
  <cp:lastPrinted>2017-08-04T18:32:24Z</cp:lastPrinted>
  <dcterms:created xsi:type="dcterms:W3CDTF">2017-08-01T13:02:33Z</dcterms:created>
  <dcterms:modified xsi:type="dcterms:W3CDTF">2017-08-04T18:32:27Z</dcterms:modified>
</cp:coreProperties>
</file>