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noFill/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38848"/>
        <c:axId val="140240576"/>
      </c:scatterChart>
      <c:valAx>
        <c:axId val="140238848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Wing-box thickness 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0240576"/>
        <c:crosses val="autoZero"/>
        <c:crossBetween val="midCat"/>
      </c:valAx>
      <c:valAx>
        <c:axId val="140240576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0238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" y="4660728"/>
            <a:ext cx="2049780" cy="1374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closed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open</a:t>
            </a:r>
            <a:endParaRPr 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45°</a:t>
            </a:r>
            <a:endParaRPr lang="en-US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88267" y="493596"/>
            <a:ext cx="369332" cy="1896288"/>
            <a:chOff x="3288269" y="493596"/>
            <a:chExt cx="369332" cy="1896288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614396" y="443026"/>
            <a:ext cx="369332" cy="1896288"/>
            <a:chOff x="3288269" y="493596"/>
            <a:chExt cx="369332" cy="189628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634925" cy="5953582"/>
            <a:chOff x="1447800" y="1981200"/>
            <a:chExt cx="5414089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175827" y="3229472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833681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Ø r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273739" y="3606359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B</a:t>
              </a:r>
              <a:endParaRPr lang="en-US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r="26310"/>
          <a:stretch/>
        </p:blipFill>
        <p:spPr>
          <a:xfrm>
            <a:off x="1295400" y="609600"/>
            <a:ext cx="6553200" cy="51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8466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0" r="28333"/>
          <a:stretch/>
        </p:blipFill>
        <p:spPr>
          <a:xfrm>
            <a:off x="1600200" y="914400"/>
            <a:ext cx="6553200" cy="48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5781675" y="260210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02222"/>
            <a:ext cx="2085975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6210301" y="116127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5667375" y="163709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6048375" y="320217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5743575" y="3744511"/>
            <a:ext cx="2057400" cy="81557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/>
          <p:cNvSpPr/>
          <p:nvPr/>
        </p:nvSpPr>
        <p:spPr>
          <a:xfrm>
            <a:off x="7715251" y="4560086"/>
            <a:ext cx="1181100" cy="39291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Terminate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execution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29551" y="388849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6048375" y="5116703"/>
            <a:ext cx="1447800" cy="352425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7696202" y="565010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81800" y="466628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6019801" y="570903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6657975" y="646925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61275"/>
            <a:ext cx="6423659" cy="5307979"/>
            <a:chOff x="1934529" y="1161274"/>
            <a:chExt cx="6423659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>
              <a:off x="3090863" y="1519733"/>
              <a:ext cx="4763" cy="6923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>
              <a:off x="1934529" y="1907171"/>
              <a:ext cx="11706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1" y="1161274"/>
              <a:ext cx="2828924" cy="2436738"/>
            </a:xfrm>
            <a:prstGeom prst="bentConnector4">
              <a:avLst>
                <a:gd name="adj1" fmla="val 41077"/>
                <a:gd name="adj2" fmla="val 109381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0"/>
            </p:cNvCxnSpPr>
            <p:nvPr/>
          </p:nvCxnSpPr>
          <p:spPr>
            <a:xfrm>
              <a:off x="7800975" y="4152298"/>
              <a:ext cx="504825" cy="407787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7496175" y="5292916"/>
              <a:ext cx="862013" cy="357187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6772275" y="2358024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>
              <a:off x="6772275" y="1402374"/>
              <a:ext cx="0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6772275" y="2983102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6772275" y="3554603"/>
              <a:ext cx="0" cy="1899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>
              <a:off x="6772275" y="4560086"/>
              <a:ext cx="0" cy="5566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>
              <a:off x="6772275" y="6166232"/>
              <a:ext cx="0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0" y="3327204"/>
              <a:ext cx="1162050" cy="168233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6315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6772275" y="5469128"/>
              <a:ext cx="0" cy="2399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5019675" y="57804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7804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90751" y="990601"/>
            <a:ext cx="1800224" cy="52913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8"/>
            <a:ext cx="0" cy="133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25953029"/>
              </p:ext>
            </p:extLst>
          </p:nvPr>
        </p:nvGraphicFramePr>
        <p:xfrm>
          <a:off x="914400" y="1066800"/>
          <a:ext cx="7543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1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6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6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1"/>
            <a:ext cx="9510211" cy="39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/>
          <a:stretch/>
        </p:blipFill>
        <p:spPr>
          <a:xfrm>
            <a:off x="771526" y="1413302"/>
            <a:ext cx="8470389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-152400" y="3846215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093065"/>
              <a:ext cx="381000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70940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500699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4025685"/>
                <a:ext cx="266700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83223"/>
              <a:ext cx="2667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646315" y="4904539"/>
            <a:ext cx="11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Cut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B</a:t>
            </a:r>
            <a:r>
              <a:rPr lang="es-ES" dirty="0" smtClean="0"/>
              <a:t>-B</a:t>
            </a:r>
            <a:endParaRPr lang="en-US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74672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515561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401" y="152401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170</Words>
  <Application>Microsoft Office PowerPoint</Application>
  <PresentationFormat>On-screen Show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53</cp:revision>
  <cp:lastPrinted>2017-08-06T18:11:46Z</cp:lastPrinted>
  <dcterms:created xsi:type="dcterms:W3CDTF">2017-08-01T13:02:33Z</dcterms:created>
  <dcterms:modified xsi:type="dcterms:W3CDTF">2017-08-11T21:02:00Z</dcterms:modified>
</cp:coreProperties>
</file>