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1" r:id="rId9"/>
    <p:sldId id="260" r:id="rId10"/>
    <p:sldId id="262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1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3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UR</a:t>
              </a:r>
              <a:r>
                <a:rPr lang="es-ES" baseline="-25000" dirty="0" smtClean="0"/>
                <a:t>3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0"/>
          <a:stretch/>
        </p:blipFill>
        <p:spPr>
          <a:xfrm>
            <a:off x="381000" y="1600200"/>
            <a:ext cx="820745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3999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214777" y="1707814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6" y="448540"/>
            <a:ext cx="5709294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4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61670" y="376882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</a:t>
            </a:r>
            <a:r>
              <a:rPr lang="es-ES" baseline="-25000" dirty="0" smtClean="0"/>
              <a:t>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3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23075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478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6" cy="1528851"/>
            <a:chOff x="631620" y="3429000"/>
            <a:chExt cx="1435226" cy="152885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7" y="77176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94986" y="7623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30823" y="77176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3091" y="7623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53466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0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4" y="377948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</a:t>
            </a:r>
            <a:r>
              <a:rPr lang="es-ES" baseline="-25000" dirty="0"/>
              <a:t>1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1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1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7" y="1095457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7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29084" y="169163"/>
            <a:ext cx="7956615" cy="5469639"/>
            <a:chOff x="3103256" y="169161"/>
            <a:chExt cx="5282438" cy="5469639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3103256" y="169161"/>
              <a:ext cx="1744772" cy="605191"/>
            </a:xfrm>
            <a:prstGeom prst="callout1">
              <a:avLst>
                <a:gd name="adj1" fmla="val 48654"/>
                <a:gd name="adj2" fmla="val 55491"/>
                <a:gd name="adj3" fmla="val 66859"/>
                <a:gd name="adj4" fmla="val 625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Wing</a:t>
              </a:r>
              <a:r>
                <a:rPr lang="es-ES" dirty="0" smtClean="0">
                  <a:solidFill>
                    <a:schemeClr val="tx1"/>
                  </a:solidFill>
                </a:rPr>
                <a:t> box skin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233943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ligament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6" y="463033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14266"/>
          <a:stretch/>
        </p:blipFill>
        <p:spPr>
          <a:xfrm>
            <a:off x="9525" y="838201"/>
            <a:ext cx="9232390" cy="4984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>
            <a:off x="533400" y="4267201"/>
            <a:ext cx="1524000" cy="1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4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5" y="971550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9200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630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82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" y="1371600"/>
            <a:ext cx="10061408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4400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06542" y="180663"/>
            <a:ext cx="8746958" cy="3632616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630401" y="311292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0" y="2590800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65670" y="3546198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514852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</a:t>
              </a:r>
              <a:endParaRPr 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 rot="14827580">
            <a:off x="1161189" y="517059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197932" y="4095061"/>
            <a:ext cx="5257800" cy="1991611"/>
            <a:chOff x="1676400" y="3733800"/>
            <a:chExt cx="5257800" cy="1991611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6781800" y="4554238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>
              <a:off x="1676400" y="3733800"/>
              <a:ext cx="5181600" cy="1991611"/>
              <a:chOff x="1676400" y="3733800"/>
              <a:chExt cx="5181600" cy="1991611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H="1">
                <a:off x="1676400" y="4562278"/>
                <a:ext cx="519578" cy="1905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1828800" y="4953000"/>
                <a:ext cx="457200" cy="18298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752600" y="4752778"/>
                <a:ext cx="137421" cy="352622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6858000" y="4876800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313049" y="4876799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2313049" y="5653726"/>
                <a:ext cx="454495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370725" y="3810000"/>
                <a:ext cx="8151" cy="457201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4499036" y="4191000"/>
                <a:ext cx="987364" cy="5617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4499036" y="3733800"/>
                <a:ext cx="987364" cy="5247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1405568" y="4254895"/>
            <a:ext cx="6503357" cy="2202367"/>
            <a:chOff x="1884036" y="3893634"/>
            <a:chExt cx="6503357" cy="2202367"/>
          </a:xfrm>
        </p:grpSpPr>
        <p:sp>
          <p:nvSpPr>
            <p:cNvPr id="52" name="Arc 51"/>
            <p:cNvSpPr/>
            <p:nvPr/>
          </p:nvSpPr>
          <p:spPr>
            <a:xfrm>
              <a:off x="1884036" y="4648201"/>
              <a:ext cx="5379999" cy="1447800"/>
            </a:xfrm>
            <a:prstGeom prst="arc">
              <a:avLst>
                <a:gd name="adj1" fmla="val 11452897"/>
                <a:gd name="adj2" fmla="val 2095991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1884036" y="4267201"/>
              <a:ext cx="5379999" cy="1143000"/>
            </a:xfrm>
            <a:prstGeom prst="arc">
              <a:avLst>
                <a:gd name="adj1" fmla="val 11217089"/>
                <a:gd name="adj2" fmla="val 21196077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42" idx="0"/>
              <a:endCxn id="52" idx="0"/>
            </p:cNvCxnSpPr>
            <p:nvPr/>
          </p:nvCxnSpPr>
          <p:spPr>
            <a:xfrm>
              <a:off x="2240940" y="4554238"/>
              <a:ext cx="144218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rc 57"/>
            <p:cNvSpPr/>
            <p:nvPr/>
          </p:nvSpPr>
          <p:spPr>
            <a:xfrm>
              <a:off x="1890021" y="4443313"/>
              <a:ext cx="5379999" cy="1347888"/>
            </a:xfrm>
            <a:prstGeom prst="arc">
              <a:avLst>
                <a:gd name="adj1" fmla="val 11374812"/>
                <a:gd name="adj2" fmla="val 21034195"/>
              </a:avLst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05625" y="5277676"/>
              <a:ext cx="1481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 smtClean="0"/>
                <a:t>Cut</a:t>
              </a:r>
              <a:r>
                <a:rPr lang="es-ES" dirty="0" smtClean="0"/>
                <a:t> </a:t>
              </a:r>
              <a:r>
                <a:rPr lang="es-ES" dirty="0" err="1" smtClean="0"/>
                <a:t>view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A-A</a:t>
              </a:r>
              <a:endParaRPr lang="en-US" dirty="0"/>
            </a:p>
          </p:txBody>
        </p:sp>
        <p:cxnSp>
          <p:nvCxnSpPr>
            <p:cNvPr id="103" name="Straight Connector 102"/>
            <p:cNvCxnSpPr>
              <a:stCxn id="58" idx="0"/>
              <a:endCxn id="58" idx="2"/>
            </p:cNvCxnSpPr>
            <p:nvPr/>
          </p:nvCxnSpPr>
          <p:spPr>
            <a:xfrm>
              <a:off x="2349054" y="4740710"/>
              <a:ext cx="4473040" cy="4164"/>
            </a:xfrm>
            <a:prstGeom prst="line">
              <a:avLst/>
            </a:prstGeom>
            <a:ln w="63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495800" y="3977692"/>
              <a:ext cx="0" cy="1066800"/>
            </a:xfrm>
            <a:prstGeom prst="line">
              <a:avLst/>
            </a:prstGeom>
            <a:ln w="63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402585" y="5356079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B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046589">
              <a:off x="5378381" y="384231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152399" y="152400"/>
            <a:ext cx="8610601" cy="64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9" y="-304800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34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19</cp:revision>
  <cp:lastPrinted>2017-08-01T17:57:22Z</cp:lastPrinted>
  <dcterms:created xsi:type="dcterms:W3CDTF">2017-08-01T13:02:33Z</dcterms:created>
  <dcterms:modified xsi:type="dcterms:W3CDTF">2017-08-01T18:22:23Z</dcterms:modified>
</cp:coreProperties>
</file>