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80736"/>
        <c:axId val="117376128"/>
      </c:scatterChart>
      <c:valAx>
        <c:axId val="117380736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7376128"/>
        <c:crosses val="autoZero"/>
        <c:crossBetween val="midCat"/>
      </c:valAx>
      <c:valAx>
        <c:axId val="11737612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7380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919808"/>
        <c:axId val="45793856"/>
      </c:scatterChart>
      <c:valAx>
        <c:axId val="124919808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eccentricity (-)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5793856"/>
        <c:crosses val="autoZero"/>
        <c:crossBetween val="midCat"/>
      </c:valAx>
      <c:valAx>
        <c:axId val="45793856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919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06368"/>
        <c:axId val="47303488"/>
      </c:scatterChart>
      <c:valAx>
        <c:axId val="47306368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</a:t>
                </a:r>
                <a:r>
                  <a:rPr lang="en-US" sz="1400" baseline="0"/>
                  <a:t> node depth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303488"/>
        <c:crosses val="autoZero"/>
        <c:crossBetween val="midCat"/>
      </c:valAx>
      <c:valAx>
        <c:axId val="47303488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306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77856"/>
        <c:axId val="132112384"/>
      </c:scatterChart>
      <c:valAx>
        <c:axId val="117377856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node</a:t>
                </a:r>
                <a:r>
                  <a:rPr lang="en-US" sz="1400" baseline="0"/>
                  <a:t> radius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32112384"/>
        <c:crosses val="autoZero"/>
        <c:crossBetween val="midCat"/>
      </c:valAx>
      <c:valAx>
        <c:axId val="132112384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73778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" y="4660728"/>
            <a:ext cx="2049780" cy="1374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closed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open</a:t>
            </a:r>
            <a:endParaRPr 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45°</a:t>
            </a:r>
            <a:endParaRPr lang="en-US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88267" y="493596"/>
            <a:ext cx="369332" cy="1896288"/>
            <a:chOff x="3288269" y="493596"/>
            <a:chExt cx="369332" cy="1896288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614396" y="443026"/>
            <a:ext cx="369332" cy="1896288"/>
            <a:chOff x="3288269" y="493596"/>
            <a:chExt cx="369332" cy="189628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634925" cy="5953582"/>
            <a:chOff x="1447800" y="1981200"/>
            <a:chExt cx="5414089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175827" y="3229472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833681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Ø r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273739" y="3606359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B</a:t>
              </a:r>
              <a:endParaRPr lang="en-US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26310"/>
          <a:stretch/>
        </p:blipFill>
        <p:spPr>
          <a:xfrm>
            <a:off x="1295400" y="609600"/>
            <a:ext cx="6553200" cy="51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8466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0" r="28333"/>
          <a:stretch/>
        </p:blipFill>
        <p:spPr>
          <a:xfrm>
            <a:off x="1600200" y="914400"/>
            <a:ext cx="6553200" cy="48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961491"/>
              </p:ext>
            </p:extLst>
          </p:nvPr>
        </p:nvGraphicFramePr>
        <p:xfrm>
          <a:off x="685800" y="685800"/>
          <a:ext cx="7848599" cy="525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657439"/>
              </p:ext>
            </p:extLst>
          </p:nvPr>
        </p:nvGraphicFramePr>
        <p:xfrm>
          <a:off x="838200" y="990600"/>
          <a:ext cx="7239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584632"/>
              </p:ext>
            </p:extLst>
          </p:nvPr>
        </p:nvGraphicFramePr>
        <p:xfrm>
          <a:off x="1504950" y="1143001"/>
          <a:ext cx="6953250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78658"/>
              </p:ext>
            </p:extLst>
          </p:nvPr>
        </p:nvGraphicFramePr>
        <p:xfrm>
          <a:off x="1387928" y="1066800"/>
          <a:ext cx="6689272" cy="4199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6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1"/>
            <a:ext cx="9510211" cy="39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/>
          <a:stretch/>
        </p:blipFill>
        <p:spPr>
          <a:xfrm>
            <a:off x="771526" y="1413302"/>
            <a:ext cx="8470389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-152400" y="3846215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093065"/>
              <a:ext cx="381000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70940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500699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4025685"/>
                <a:ext cx="266700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83223"/>
              <a:ext cx="2667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646315" y="4904539"/>
            <a:ext cx="11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Cut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B</a:t>
            </a:r>
            <a:r>
              <a:rPr lang="es-ES" dirty="0" smtClean="0"/>
              <a:t>-B</a:t>
            </a:r>
            <a:endParaRPr lang="en-US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74672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515561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401" y="152401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210</Words>
  <Application>Microsoft Office PowerPoint</Application>
  <PresentationFormat>On-screen Show (4:3)</PresentationFormat>
  <Paragraphs>93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60</cp:revision>
  <cp:lastPrinted>2017-08-14T14:02:41Z</cp:lastPrinted>
  <dcterms:created xsi:type="dcterms:W3CDTF">2017-08-01T13:02:33Z</dcterms:created>
  <dcterms:modified xsi:type="dcterms:W3CDTF">2017-08-14T18:14:35Z</dcterms:modified>
</cp:coreProperties>
</file>