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4" r:id="rId8"/>
    <p:sldId id="265" r:id="rId9"/>
    <p:sldId id="263" r:id="rId10"/>
    <p:sldId id="266" r:id="rId11"/>
    <p:sldId id="261" r:id="rId12"/>
    <p:sldId id="268" r:id="rId13"/>
    <p:sldId id="260" r:id="rId14"/>
    <p:sldId id="267" r:id="rId15"/>
    <p:sldId id="262" r:id="rId16"/>
    <p:sldId id="271" r:id="rId17"/>
    <p:sldId id="272" r:id="rId18"/>
    <p:sldId id="273" r:id="rId19"/>
    <p:sldId id="27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1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5400000">
            <a:off x="138553" y="3427970"/>
            <a:ext cx="2096614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43002" y="4521619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43001" y="2349685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7269" y="2349684"/>
            <a:ext cx="3328344" cy="2706693"/>
            <a:chOff x="1840672" y="723900"/>
            <a:chExt cx="6991681" cy="5685813"/>
          </a:xfrm>
        </p:grpSpPr>
        <p:grpSp>
          <p:nvGrpSpPr>
            <p:cNvPr id="27" name="Group 26"/>
            <p:cNvGrpSpPr/>
            <p:nvPr/>
          </p:nvGrpSpPr>
          <p:grpSpPr>
            <a:xfrm>
              <a:off x="3429000" y="742950"/>
              <a:ext cx="3657600" cy="4743450"/>
              <a:chOff x="3429000" y="742950"/>
              <a:chExt cx="3657600" cy="474345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3657600" y="9144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57600" y="914400"/>
                <a:ext cx="0" cy="434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57600" y="52578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086600" y="5238750"/>
                <a:ext cx="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429000" y="54673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429000" y="762000"/>
                <a:ext cx="0" cy="472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429000" y="7429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86600" y="742950"/>
                <a:ext cx="0" cy="171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429000" y="5547673"/>
              <a:ext cx="3657601" cy="848611"/>
              <a:chOff x="3429000" y="5547673"/>
              <a:chExt cx="3657601" cy="84861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6200000">
              <a:off x="7549008" y="4928745"/>
              <a:ext cx="228598" cy="848611"/>
              <a:chOff x="3429000" y="5547673"/>
              <a:chExt cx="3657601" cy="848611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547489" y="2676082"/>
              <a:ext cx="4752975" cy="848611"/>
              <a:chOff x="3429000" y="5547673"/>
              <a:chExt cx="3657601" cy="84861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7953554" y="4800600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54655" y="5467350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00602" y="5633876"/>
              <a:ext cx="914402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W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771391" y="2712469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7987235" y="4487755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2410156"/>
            <a:ext cx="4187853" cy="2713424"/>
            <a:chOff x="4045111" y="1905000"/>
            <a:chExt cx="4187853" cy="2713424"/>
          </a:xfrm>
        </p:grpSpPr>
        <p:sp>
          <p:nvSpPr>
            <p:cNvPr id="11" name="Rectangle 10"/>
            <p:cNvSpPr/>
            <p:nvPr/>
          </p:nvSpPr>
          <p:spPr>
            <a:xfrm>
              <a:off x="4048478" y="1935215"/>
              <a:ext cx="4181120" cy="2081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4045113" y="19050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045112" y="40386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045112" y="1905000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8232963" y="1925782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48477" y="3947412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045111" y="19812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229597" y="4107910"/>
              <a:ext cx="1" cy="4736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048477" y="4107910"/>
              <a:ext cx="0" cy="510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48477" y="4538438"/>
              <a:ext cx="418112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65674" y="4195317"/>
              <a:ext cx="55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L</a:t>
              </a:r>
              <a:endParaRPr lang="en-US" dirty="0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123381" y="2576174"/>
            <a:ext cx="2049780" cy="1374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1" r="85417"/>
          <a:stretch/>
        </p:blipFill>
        <p:spPr>
          <a:xfrm>
            <a:off x="5505451" y="2747902"/>
            <a:ext cx="1333460" cy="14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" r="40166" b="1641"/>
          <a:stretch/>
        </p:blipFill>
        <p:spPr>
          <a:xfrm>
            <a:off x="1905000" y="1530246"/>
            <a:ext cx="3566160" cy="373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r="46579"/>
          <a:stretch/>
        </p:blipFill>
        <p:spPr>
          <a:xfrm>
            <a:off x="5562601" y="1566764"/>
            <a:ext cx="2842260" cy="36076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59749" y="5083687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3600" y="509264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5523173"/>
            <a:ext cx="2743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1848216" y="4813226"/>
            <a:ext cx="1" cy="473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1829785" y="1421143"/>
            <a:ext cx="0" cy="5105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54512" y="1676402"/>
            <a:ext cx="3" cy="3373653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" y="4660728"/>
            <a:ext cx="2049780" cy="13743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4683" y="5590280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W</a:t>
            </a:r>
            <a:r>
              <a:rPr lang="es-ES" baseline="-25000" dirty="0" err="1" smtClean="0"/>
              <a:t>closed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02782" y="3213167"/>
            <a:ext cx="5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077201" y="5117856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511785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715000" y="5557341"/>
            <a:ext cx="2362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6083" y="5624448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W</a:t>
            </a:r>
            <a:r>
              <a:rPr lang="es-ES" baseline="-25000" dirty="0" err="1" smtClean="0"/>
              <a:t>open</a:t>
            </a:r>
            <a:endParaRPr lang="en-US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69015" y="5072913"/>
            <a:ext cx="445988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32154" y="1661160"/>
            <a:ext cx="48284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312141" y="1661161"/>
            <a:ext cx="1" cy="3411755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4846015" y="3213167"/>
            <a:ext cx="5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77201" y="1905001"/>
            <a:ext cx="0" cy="6514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07118" y="2045958"/>
            <a:ext cx="266700" cy="2552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7429500" y="1120140"/>
            <a:ext cx="1295400" cy="1295400"/>
          </a:xfrm>
          <a:prstGeom prst="arc">
            <a:avLst>
              <a:gd name="adj1" fmla="val 5400509"/>
              <a:gd name="adj2" fmla="val 7738005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28082" y="2465720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45°</a:t>
            </a:r>
            <a:endParaRPr lang="en-US" baseline="-25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288267" y="493596"/>
            <a:ext cx="369332" cy="1896288"/>
            <a:chOff x="3288269" y="493596"/>
            <a:chExt cx="369332" cy="1896288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828193" y="953672"/>
              <a:ext cx="128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596602" y="99060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614396" y="443026"/>
            <a:ext cx="369332" cy="1896288"/>
            <a:chOff x="3288269" y="493596"/>
            <a:chExt cx="369332" cy="189628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16200000">
              <a:off x="2828193" y="953672"/>
              <a:ext cx="128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596602" y="104117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4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8" y="-304799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28882" y="381000"/>
            <a:ext cx="7634925" cy="5953582"/>
            <a:chOff x="1447800" y="1981200"/>
            <a:chExt cx="5414089" cy="4221813"/>
          </a:xfrm>
        </p:grpSpPr>
        <p:sp>
          <p:nvSpPr>
            <p:cNvPr id="66" name="Rectangle 65"/>
            <p:cNvSpPr/>
            <p:nvPr/>
          </p:nvSpPr>
          <p:spPr>
            <a:xfrm>
              <a:off x="2971800" y="2247900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71800" y="3817621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83"/>
            <a:stretch/>
          </p:blipFill>
          <p:spPr>
            <a:xfrm>
              <a:off x="1447800" y="1981200"/>
              <a:ext cx="1272540" cy="379750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804159" y="5354402"/>
              <a:ext cx="3063241" cy="848611"/>
              <a:chOff x="3429000" y="5547673"/>
              <a:chExt cx="3657601" cy="8486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6200000">
              <a:off x="4836285" y="3317115"/>
              <a:ext cx="3063241" cy="848611"/>
              <a:chOff x="3429000" y="5547673"/>
              <a:chExt cx="3657601" cy="84861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804159" y="2247900"/>
              <a:ext cx="3063241" cy="2987042"/>
              <a:chOff x="2804159" y="2286000"/>
              <a:chExt cx="3063241" cy="29870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9718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19400" y="2286000"/>
                <a:ext cx="0" cy="2987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971800" y="3879954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67399" y="2286000"/>
                <a:ext cx="1" cy="2987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15000" y="2286000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971800" y="3741421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9718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804159" y="2286000"/>
                <a:ext cx="1676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084070" y="3779521"/>
              <a:ext cx="416433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567057" y="3237231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68158" y="3903981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4175827" y="3229472"/>
              <a:ext cx="914400" cy="26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60997" y="5833681"/>
              <a:ext cx="914400" cy="26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Ø r</a:t>
              </a:r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2971800" y="2247900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964179" y="5234941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5400000">
              <a:off x="6273739" y="3606359"/>
              <a:ext cx="914400" cy="26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B</a:t>
              </a:r>
              <a:endParaRPr lang="en-US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2448601" y="75710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448601" y="1066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42867" y="1447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448601" y="182401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48601" y="216194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42867" y="253722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442868" y="2809528"/>
            <a:ext cx="300333" cy="5525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448601" y="326008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442867" y="3677812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448601" y="399692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42867" y="43434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480351" y="470438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31961" y="80114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31961" y="1110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526228" y="1491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531961" y="186806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31961" y="220599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526228" y="2581276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26228" y="2972605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531961" y="330413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526228" y="372186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531961" y="404097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526228" y="43874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685675" y="4858925"/>
            <a:ext cx="60979" cy="1104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865162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090689" y="2798020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352801" y="27980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3581401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810001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038601" y="27980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240446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53826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648201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856278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76664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302189" y="280319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564302" y="28031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792902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021502" y="27984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250102" y="279472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0"/>
          <a:stretch/>
        </p:blipFill>
        <p:spPr>
          <a:xfrm>
            <a:off x="381000" y="1600200"/>
            <a:ext cx="820745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7" r="26310"/>
          <a:stretch/>
        </p:blipFill>
        <p:spPr>
          <a:xfrm>
            <a:off x="1295400" y="609600"/>
            <a:ext cx="6553200" cy="51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5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3" name="Trapezoid 2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7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30209" y="3680380"/>
                <a:ext cx="1492928" cy="105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19" name="Line Callout 1 (No Border) 1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Callout 1 (No Border) 1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Callout 1 (No Border) 2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Oval 43"/>
          <p:cNvSpPr/>
          <p:nvPr/>
        </p:nvSpPr>
        <p:spPr>
          <a:xfrm>
            <a:off x="4749229" y="3507775"/>
            <a:ext cx="202183" cy="204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792489" y="3547272"/>
            <a:ext cx="121311" cy="12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792489" y="3547273"/>
            <a:ext cx="121311" cy="125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886202" y="3048001"/>
            <a:ext cx="1474599" cy="1552601"/>
          </a:xfrm>
          <a:prstGeom prst="arc">
            <a:avLst>
              <a:gd name="adj1" fmla="val 18553058"/>
              <a:gd name="adj2" fmla="val 20666397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4" idx="7"/>
            <a:endCxn id="49" idx="7"/>
          </p:cNvCxnSpPr>
          <p:nvPr/>
        </p:nvCxnSpPr>
        <p:spPr>
          <a:xfrm flipV="1">
            <a:off x="4921801" y="2623180"/>
            <a:ext cx="507547" cy="914526"/>
          </a:xfrm>
          <a:prstGeom prst="lin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24426" y="2606171"/>
            <a:ext cx="122924" cy="116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485586" y="360590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7890776">
            <a:off x="4877550" y="278466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192414" y="3112268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8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0" r="28333"/>
          <a:stretch/>
        </p:blipFill>
        <p:spPr>
          <a:xfrm>
            <a:off x="1600200" y="914400"/>
            <a:ext cx="6553200" cy="48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6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600325" y="561646"/>
            <a:ext cx="981075" cy="2956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5781675" y="2602102"/>
            <a:ext cx="1981200" cy="381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Build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371727" y="2212121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all</a:t>
            </a:r>
            <a:r>
              <a:rPr lang="es-ES" sz="1200" dirty="0" smtClean="0">
                <a:solidFill>
                  <a:schemeClr val="tx1"/>
                </a:solidFill>
              </a:rPr>
              <a:t> cases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57153" y="1602222"/>
            <a:ext cx="2085975" cy="60989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parametric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study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definition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2143127" y="2731236"/>
            <a:ext cx="1905000" cy="4572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247901" y="338608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6210301" y="1161274"/>
            <a:ext cx="1123951" cy="2411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5667375" y="1637092"/>
            <a:ext cx="2209800" cy="72093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</a:t>
            </a:r>
            <a:r>
              <a:rPr lang="es-ES" sz="1200" dirty="0" err="1" smtClean="0">
                <a:solidFill>
                  <a:schemeClr val="tx1"/>
                </a:solidFill>
              </a:rPr>
              <a:t>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from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6048375" y="3202178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Submit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job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5743575" y="3744511"/>
            <a:ext cx="2057400" cy="81557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r>
              <a:rPr lang="es-ES" sz="1200" dirty="0" smtClean="0">
                <a:solidFill>
                  <a:schemeClr val="tx1"/>
                </a:solidFill>
              </a:rPr>
              <a:t> converged?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Flowchart: Terminator 33"/>
          <p:cNvSpPr/>
          <p:nvPr/>
        </p:nvSpPr>
        <p:spPr>
          <a:xfrm>
            <a:off x="7715251" y="4560086"/>
            <a:ext cx="1181100" cy="39291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Terminate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execution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29551" y="388849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No</a:t>
            </a:r>
            <a:endParaRPr lang="en-US" sz="1000" dirty="0"/>
          </a:p>
        </p:txBody>
      </p:sp>
      <p:sp>
        <p:nvSpPr>
          <p:cNvPr id="41" name="Flowchart: Predefined Process 40"/>
          <p:cNvSpPr/>
          <p:nvPr/>
        </p:nvSpPr>
        <p:spPr>
          <a:xfrm>
            <a:off x="6048375" y="5116703"/>
            <a:ext cx="1447800" cy="352425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Run</a:t>
            </a:r>
            <a:r>
              <a:rPr lang="es-ES" sz="1200" dirty="0" smtClean="0">
                <a:solidFill>
                  <a:schemeClr val="tx1"/>
                </a:solidFill>
              </a:rPr>
              <a:t> post-</a:t>
            </a:r>
            <a:r>
              <a:rPr lang="es-ES" sz="1200" dirty="0" err="1" smtClean="0">
                <a:solidFill>
                  <a:schemeClr val="tx1"/>
                </a:solidFill>
              </a:rPr>
              <a:t>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7696202" y="5650104"/>
            <a:ext cx="1323975" cy="64293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output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81800" y="466628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Yes</a:t>
            </a:r>
            <a:endParaRPr lang="en-US" sz="1000" dirty="0"/>
          </a:p>
        </p:txBody>
      </p:sp>
      <p:sp>
        <p:nvSpPr>
          <p:cNvPr id="66" name="Flowchart: Process 65"/>
          <p:cNvSpPr/>
          <p:nvPr/>
        </p:nvSpPr>
        <p:spPr>
          <a:xfrm>
            <a:off x="2247900" y="4221650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6019801" y="5709032"/>
            <a:ext cx="1504951" cy="457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output files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2247900" y="479761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2247900" y="5636445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Flowchart: Connector 74"/>
          <p:cNvSpPr/>
          <p:nvPr/>
        </p:nvSpPr>
        <p:spPr>
          <a:xfrm>
            <a:off x="6657975" y="6469253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3000375" y="3907345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2447927" y="6407339"/>
            <a:ext cx="1295400" cy="3524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Flowchart: Connector 112"/>
          <p:cNvSpPr/>
          <p:nvPr/>
        </p:nvSpPr>
        <p:spPr>
          <a:xfrm>
            <a:off x="3000375" y="5305240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74" idx="2"/>
            <a:endCxn id="111" idx="0"/>
          </p:cNvCxnSpPr>
          <p:nvPr/>
        </p:nvCxnSpPr>
        <p:spPr>
          <a:xfrm>
            <a:off x="3095626" y="6081086"/>
            <a:ext cx="1" cy="326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934529" y="1161275"/>
            <a:ext cx="6423659" cy="5307979"/>
            <a:chOff x="1934529" y="1161274"/>
            <a:chExt cx="6423659" cy="5307979"/>
          </a:xfrm>
        </p:grpSpPr>
        <p:cxnSp>
          <p:nvCxnSpPr>
            <p:cNvPr id="8" name="Straight Arrow Connector 7"/>
            <p:cNvCxnSpPr>
              <a:stCxn id="152" idx="4"/>
              <a:endCxn id="6" idx="0"/>
            </p:cNvCxnSpPr>
            <p:nvPr/>
          </p:nvCxnSpPr>
          <p:spPr>
            <a:xfrm>
              <a:off x="3090863" y="1519733"/>
              <a:ext cx="4763" cy="6923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5"/>
            </p:cNvCxnSpPr>
            <p:nvPr/>
          </p:nvCxnSpPr>
          <p:spPr>
            <a:xfrm flipH="1">
              <a:off x="1934529" y="1907171"/>
              <a:ext cx="11706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3" idx="3"/>
              <a:endCxn id="24" idx="0"/>
            </p:cNvCxnSpPr>
            <p:nvPr/>
          </p:nvCxnSpPr>
          <p:spPr>
            <a:xfrm flipV="1">
              <a:off x="3943351" y="1161274"/>
              <a:ext cx="2828924" cy="2436738"/>
            </a:xfrm>
            <a:prstGeom prst="bentConnector4">
              <a:avLst>
                <a:gd name="adj1" fmla="val 41077"/>
                <a:gd name="adj2" fmla="val 109381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  <a:endCxn id="34" idx="0"/>
            </p:cNvCxnSpPr>
            <p:nvPr/>
          </p:nvCxnSpPr>
          <p:spPr>
            <a:xfrm>
              <a:off x="7800975" y="4152298"/>
              <a:ext cx="504825" cy="407787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1" idx="3"/>
              <a:endCxn id="43" idx="1"/>
            </p:cNvCxnSpPr>
            <p:nvPr/>
          </p:nvCxnSpPr>
          <p:spPr>
            <a:xfrm>
              <a:off x="7496175" y="5292916"/>
              <a:ext cx="862013" cy="357187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9" idx="4"/>
              <a:endCxn id="4" idx="0"/>
            </p:cNvCxnSpPr>
            <p:nvPr/>
          </p:nvCxnSpPr>
          <p:spPr>
            <a:xfrm>
              <a:off x="6772275" y="2358024"/>
              <a:ext cx="0" cy="244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4" idx="2"/>
              <a:endCxn id="29" idx="1"/>
            </p:cNvCxnSpPr>
            <p:nvPr/>
          </p:nvCxnSpPr>
          <p:spPr>
            <a:xfrm>
              <a:off x="6772275" y="1402374"/>
              <a:ext cx="0" cy="2347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" idx="2"/>
              <a:endCxn id="32" idx="0"/>
            </p:cNvCxnSpPr>
            <p:nvPr/>
          </p:nvCxnSpPr>
          <p:spPr>
            <a:xfrm>
              <a:off x="6772275" y="2983102"/>
              <a:ext cx="0" cy="2190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2"/>
              <a:endCxn id="33" idx="0"/>
            </p:cNvCxnSpPr>
            <p:nvPr/>
          </p:nvCxnSpPr>
          <p:spPr>
            <a:xfrm>
              <a:off x="6772275" y="3554603"/>
              <a:ext cx="0" cy="1899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3" idx="2"/>
              <a:endCxn id="41" idx="0"/>
            </p:cNvCxnSpPr>
            <p:nvPr/>
          </p:nvCxnSpPr>
          <p:spPr>
            <a:xfrm>
              <a:off x="6772275" y="4560086"/>
              <a:ext cx="0" cy="5566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2"/>
              <a:endCxn id="75" idx="0"/>
            </p:cNvCxnSpPr>
            <p:nvPr/>
          </p:nvCxnSpPr>
          <p:spPr>
            <a:xfrm>
              <a:off x="6772275" y="6166232"/>
              <a:ext cx="0" cy="3030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4"/>
              <a:endCxn id="66" idx="0"/>
            </p:cNvCxnSpPr>
            <p:nvPr/>
          </p:nvCxnSpPr>
          <p:spPr>
            <a:xfrm>
              <a:off x="3095625" y="4083737"/>
              <a:ext cx="0" cy="1379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6" idx="2"/>
              <a:endCxn id="73" idx="0"/>
            </p:cNvCxnSpPr>
            <p:nvPr/>
          </p:nvCxnSpPr>
          <p:spPr>
            <a:xfrm>
              <a:off x="3095625" y="4666289"/>
              <a:ext cx="0" cy="1313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6" idx="4"/>
              <a:endCxn id="23" idx="0"/>
            </p:cNvCxnSpPr>
            <p:nvPr/>
          </p:nvCxnSpPr>
          <p:spPr>
            <a:xfrm>
              <a:off x="3095626" y="3188436"/>
              <a:ext cx="0" cy="1976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" idx="2"/>
              <a:endCxn id="16" idx="1"/>
            </p:cNvCxnSpPr>
            <p:nvPr/>
          </p:nvCxnSpPr>
          <p:spPr>
            <a:xfrm>
              <a:off x="3095626" y="2564545"/>
              <a:ext cx="0" cy="1666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3" idx="3"/>
            </p:cNvCxnSpPr>
            <p:nvPr/>
          </p:nvCxnSpPr>
          <p:spPr>
            <a:xfrm flipV="1">
              <a:off x="3943350" y="3327204"/>
              <a:ext cx="1162050" cy="1682339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74" idx="0"/>
            </p:cNvCxnSpPr>
            <p:nvPr/>
          </p:nvCxnSpPr>
          <p:spPr>
            <a:xfrm>
              <a:off x="3095625" y="5481632"/>
              <a:ext cx="0" cy="1548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74" idx="2"/>
              <a:endCxn id="6" idx="1"/>
            </p:cNvCxnSpPr>
            <p:nvPr/>
          </p:nvCxnSpPr>
          <p:spPr>
            <a:xfrm rot="5400000" flipH="1">
              <a:off x="887300" y="3872760"/>
              <a:ext cx="3692752" cy="723899"/>
            </a:xfrm>
            <a:prstGeom prst="bentConnector4">
              <a:avLst>
                <a:gd name="adj1" fmla="val -4127"/>
                <a:gd name="adj2" fmla="val 26315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41" idx="2"/>
              <a:endCxn id="68" idx="0"/>
            </p:cNvCxnSpPr>
            <p:nvPr/>
          </p:nvCxnSpPr>
          <p:spPr>
            <a:xfrm>
              <a:off x="6772275" y="5469128"/>
              <a:ext cx="0" cy="2399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5019675" y="57804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Abaqus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mainBuildAndExecuteWingBox.py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725" y="57804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Parametric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study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main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mainAbaqusParametricStudy.py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" name="Flowchart: Data 151"/>
          <p:cNvSpPr/>
          <p:nvPr/>
        </p:nvSpPr>
        <p:spPr>
          <a:xfrm>
            <a:off x="2190751" y="990601"/>
            <a:ext cx="1800224" cy="52913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ranges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2" idx="2"/>
            <a:endCxn id="152" idx="1"/>
          </p:cNvCxnSpPr>
          <p:nvPr/>
        </p:nvCxnSpPr>
        <p:spPr>
          <a:xfrm>
            <a:off x="3090863" y="857248"/>
            <a:ext cx="0" cy="1333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0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9334" y="3810000"/>
              <a:ext cx="546935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UR</a:t>
              </a:r>
              <a:r>
                <a:rPr lang="es-ES" baseline="-25000" dirty="0" smtClean="0"/>
                <a:t>3</a:t>
              </a:r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4000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214778" y="1707815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7" y="448540"/>
            <a:ext cx="5709295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5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61671" y="376882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UR</a:t>
            </a:r>
            <a:r>
              <a:rPr lang="es-ES" baseline="-25000" dirty="0" smtClean="0"/>
              <a:t>3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5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23076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40479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7" cy="1528851"/>
            <a:chOff x="631620" y="3429000"/>
            <a:chExt cx="1435226" cy="1528850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8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794987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30824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63092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53467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1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6" y="377948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</a:t>
            </a:r>
            <a:r>
              <a:rPr lang="es-ES" baseline="-25000" dirty="0"/>
              <a:t>1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6" y="109545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29086" y="169163"/>
            <a:ext cx="7956615" cy="5469639"/>
            <a:chOff x="3103256" y="169161"/>
            <a:chExt cx="5282438" cy="5469639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3103256" y="169161"/>
              <a:ext cx="1744772" cy="605191"/>
            </a:xfrm>
            <a:prstGeom prst="callout1">
              <a:avLst>
                <a:gd name="adj1" fmla="val 48654"/>
                <a:gd name="adj2" fmla="val 55491"/>
                <a:gd name="adj3" fmla="val 66859"/>
                <a:gd name="adj4" fmla="val 6255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Wing</a:t>
              </a:r>
              <a:r>
                <a:rPr lang="es-ES" dirty="0" smtClean="0">
                  <a:solidFill>
                    <a:schemeClr val="tx1"/>
                  </a:solidFill>
                </a:rPr>
                <a:t> box skin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233943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ligament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7" y="463033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1"/>
            <a:ext cx="9510211" cy="395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3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3"/>
          <a:stretch/>
        </p:blipFill>
        <p:spPr>
          <a:xfrm>
            <a:off x="771526" y="1413302"/>
            <a:ext cx="8470389" cy="383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>
            <a:off x="-152400" y="3846215"/>
            <a:ext cx="1524000" cy="1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3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6" y="971551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839200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630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82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" y="1371600"/>
            <a:ext cx="10061408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14400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66907" y="533399"/>
            <a:ext cx="7897604" cy="3279879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630401" y="3093065"/>
              <a:ext cx="381000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r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1" y="2570940"/>
              <a:ext cx="323849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88985" y="3500699"/>
              <a:ext cx="323849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514852"/>
              <a:ext cx="323849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L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705056" y="3956501"/>
            <a:ext cx="5320992" cy="1640316"/>
            <a:chOff x="949865" y="4338952"/>
            <a:chExt cx="6959060" cy="2145289"/>
          </a:xfrm>
        </p:grpSpPr>
        <p:sp>
          <p:nvSpPr>
            <p:cNvPr id="88" name="TextBox 87"/>
            <p:cNvSpPr txBox="1"/>
            <p:nvPr/>
          </p:nvSpPr>
          <p:spPr>
            <a:xfrm rot="14827580">
              <a:off x="1115181" y="5159810"/>
              <a:ext cx="1524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</a:t>
              </a:r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197932" y="4804574"/>
              <a:ext cx="5660068" cy="1282098"/>
              <a:chOff x="1676400" y="4443313"/>
              <a:chExt cx="5660068" cy="12820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781800" y="4554238"/>
                <a:ext cx="152400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1676400" y="4443313"/>
                <a:ext cx="5660068" cy="1282098"/>
                <a:chOff x="1676400" y="4443313"/>
                <a:chExt cx="5660068" cy="1282098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676400" y="4562278"/>
                  <a:ext cx="519578" cy="1905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828800" y="4953000"/>
                  <a:ext cx="457200" cy="1829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752600" y="4752778"/>
                  <a:ext cx="137421" cy="35262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858000" y="4876800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313049" y="4876799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313049" y="5653726"/>
                  <a:ext cx="454495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5321300" y="4443313"/>
                  <a:ext cx="2015168" cy="88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405568" y="4338952"/>
              <a:ext cx="6503357" cy="2145289"/>
              <a:chOff x="1884036" y="3977691"/>
              <a:chExt cx="6503357" cy="2145289"/>
            </a:xfrm>
          </p:grpSpPr>
          <p:sp>
            <p:nvSpPr>
              <p:cNvPr id="52" name="Arc 51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42" idx="0"/>
                <a:endCxn id="52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05625" y="5277676"/>
                <a:ext cx="1481768" cy="84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/>
                  <a:t>Cut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view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A-A</a:t>
                </a:r>
                <a:endParaRPr lang="en-US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622158" y="3977691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411324" y="5231520"/>
                <a:ext cx="266699" cy="48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B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6952002" y="4025685"/>
                <a:ext cx="266700" cy="48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e</a:t>
                </a:r>
                <a:endParaRPr lang="en-US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756762" y="4872030"/>
              <a:ext cx="287889" cy="925155"/>
              <a:chOff x="4614111" y="4862462"/>
              <a:chExt cx="287889" cy="92515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4842832" y="4862462"/>
                <a:ext cx="59168" cy="600616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48200" y="5286767"/>
                <a:ext cx="194632" cy="1763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614111" y="5286767"/>
                <a:ext cx="34090" cy="5008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 rot="16456087">
              <a:off x="4444453" y="5383223"/>
              <a:ext cx="2667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4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673334" y="5114039"/>
              <a:ext cx="1846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791551" y="4823550"/>
              <a:ext cx="663" cy="28680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785566" y="4446324"/>
              <a:ext cx="5986" cy="35172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6791552" y="5110356"/>
              <a:ext cx="662" cy="18597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10800000">
            <a:off x="262565" y="4823341"/>
            <a:ext cx="4118196" cy="1604581"/>
            <a:chOff x="1405568" y="4358710"/>
            <a:chExt cx="5385984" cy="2098552"/>
          </a:xfrm>
        </p:grpSpPr>
        <p:cxnSp>
          <p:nvCxnSpPr>
            <p:cNvPr id="200" name="Straight Connector 199"/>
            <p:cNvCxnSpPr/>
            <p:nvPr/>
          </p:nvCxnSpPr>
          <p:spPr>
            <a:xfrm flipH="1">
              <a:off x="6303332" y="4915499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1405568" y="4358710"/>
              <a:ext cx="5385984" cy="2098552"/>
              <a:chOff x="1884036" y="3997449"/>
              <a:chExt cx="5385984" cy="2098552"/>
            </a:xfrm>
          </p:grpSpPr>
          <p:sp>
            <p:nvSpPr>
              <p:cNvPr id="191" name="Arc 190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92" idx="0"/>
                <a:endCxn id="191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Arc 193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05203" y="3997449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9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646315" y="4904539"/>
            <a:ext cx="113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Cut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B</a:t>
            </a:r>
            <a:r>
              <a:rPr lang="es-ES" dirty="0" smtClean="0"/>
              <a:t>-B</a:t>
            </a:r>
            <a:endParaRPr lang="en-US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244920" y="2064783"/>
            <a:ext cx="240803" cy="8978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244920" y="1967806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85723" y="2758159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 rot="20727124">
            <a:off x="3365321" y="1674672"/>
            <a:ext cx="29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 rot="20727124">
            <a:off x="3555621" y="2515561"/>
            <a:ext cx="29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84"/>
          <a:stretch/>
        </p:blipFill>
        <p:spPr>
          <a:xfrm>
            <a:off x="152401" y="152401"/>
            <a:ext cx="8610601" cy="64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161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52</cp:revision>
  <cp:lastPrinted>2017-08-06T18:11:46Z</cp:lastPrinted>
  <dcterms:created xsi:type="dcterms:W3CDTF">2017-08-01T13:02:33Z</dcterms:created>
  <dcterms:modified xsi:type="dcterms:W3CDTF">2017-08-06T18:14:10Z</dcterms:modified>
</cp:coreProperties>
</file>