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1" r:id="rId9"/>
    <p:sldId id="260" r:id="rId10"/>
    <p:sldId id="262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3999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7" y="1707814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6" y="448540"/>
            <a:ext cx="5709294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4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0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3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5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8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6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7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6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3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1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6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4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7" y="109545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4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6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14266"/>
          <a:stretch/>
        </p:blipFill>
        <p:spPr>
          <a:xfrm>
            <a:off x="9525" y="838201"/>
            <a:ext cx="9232390" cy="4984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533400" y="4267201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4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5" y="971550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481785"/>
            <a:ext cx="7391400" cy="4068323"/>
            <a:chOff x="990600" y="1481785"/>
            <a:chExt cx="7696200" cy="4068323"/>
          </a:xfrm>
        </p:grpSpPr>
        <p:sp>
          <p:nvSpPr>
            <p:cNvPr id="9" name="Rectangle 8"/>
            <p:cNvSpPr/>
            <p:nvPr/>
          </p:nvSpPr>
          <p:spPr>
            <a:xfrm flipV="1">
              <a:off x="990600" y="3119193"/>
              <a:ext cx="7696200" cy="6833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990600" y="4866786"/>
              <a:ext cx="7696200" cy="6833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90600" y="1481785"/>
              <a:ext cx="7696200" cy="6833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sp>
          <p:nvSpPr>
            <p:cNvPr id="12" name="Rectangle 11"/>
            <p:cNvSpPr/>
            <p:nvPr/>
          </p:nvSpPr>
          <p:spPr>
            <a:xfrm>
              <a:off x="1917898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3296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2269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47667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74371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8771" y="1251054"/>
              <a:ext cx="774898" cy="454014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6542" y="180663"/>
            <a:ext cx="8746958" cy="3632616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11292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0" y="2590800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65670" y="3546198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 rot="14827580">
            <a:off x="1161189" y="517059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97932" y="4095061"/>
            <a:ext cx="5257800" cy="1991611"/>
            <a:chOff x="1676400" y="3733800"/>
            <a:chExt cx="5257800" cy="1991611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6781800" y="4554238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1676400" y="3733800"/>
              <a:ext cx="5181600" cy="1991611"/>
              <a:chOff x="1676400" y="3733800"/>
              <a:chExt cx="5181600" cy="199161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1676400" y="4562278"/>
                <a:ext cx="519578" cy="1905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828800" y="4953000"/>
                <a:ext cx="457200" cy="1829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752600" y="4752778"/>
                <a:ext cx="137421" cy="35262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858000" y="4876800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313049" y="4876799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313049" y="5653726"/>
                <a:ext cx="454495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70725" y="3810000"/>
                <a:ext cx="8151" cy="457201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499036" y="4191000"/>
                <a:ext cx="987364" cy="5617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499036" y="3733800"/>
                <a:ext cx="987364" cy="524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1405568" y="4254895"/>
            <a:ext cx="6503357" cy="2202367"/>
            <a:chOff x="1884036" y="3893634"/>
            <a:chExt cx="6503357" cy="2202367"/>
          </a:xfrm>
        </p:grpSpPr>
        <p:sp>
          <p:nvSpPr>
            <p:cNvPr id="52" name="Arc 51"/>
            <p:cNvSpPr/>
            <p:nvPr/>
          </p:nvSpPr>
          <p:spPr>
            <a:xfrm>
              <a:off x="1884036" y="4648201"/>
              <a:ext cx="5379999" cy="1447800"/>
            </a:xfrm>
            <a:prstGeom prst="arc">
              <a:avLst>
                <a:gd name="adj1" fmla="val 11452897"/>
                <a:gd name="adj2" fmla="val 2095991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1884036" y="4267201"/>
              <a:ext cx="5379999" cy="1143000"/>
            </a:xfrm>
            <a:prstGeom prst="arc">
              <a:avLst>
                <a:gd name="adj1" fmla="val 11217089"/>
                <a:gd name="adj2" fmla="val 2119607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42" idx="0"/>
              <a:endCxn id="52" idx="0"/>
            </p:cNvCxnSpPr>
            <p:nvPr/>
          </p:nvCxnSpPr>
          <p:spPr>
            <a:xfrm>
              <a:off x="2240940" y="4554238"/>
              <a:ext cx="144218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/>
            <p:cNvSpPr/>
            <p:nvPr/>
          </p:nvSpPr>
          <p:spPr>
            <a:xfrm>
              <a:off x="1890021" y="4443313"/>
              <a:ext cx="5379999" cy="1347888"/>
            </a:xfrm>
            <a:prstGeom prst="arc">
              <a:avLst>
                <a:gd name="adj1" fmla="val 11374812"/>
                <a:gd name="adj2" fmla="val 21034195"/>
              </a:avLst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05625" y="5277676"/>
              <a:ext cx="148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Cut</a:t>
              </a:r>
              <a:r>
                <a:rPr lang="es-ES" dirty="0" smtClean="0"/>
                <a:t> </a:t>
              </a:r>
              <a:r>
                <a:rPr lang="es-ES" dirty="0" err="1" smtClean="0"/>
                <a:t>view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A-A</a:t>
              </a:r>
              <a:endParaRPr lang="en-US" dirty="0"/>
            </a:p>
          </p:txBody>
        </p:sp>
        <p:cxnSp>
          <p:nvCxnSpPr>
            <p:cNvPr id="103" name="Straight Connector 102"/>
            <p:cNvCxnSpPr>
              <a:stCxn id="58" idx="0"/>
              <a:endCxn id="58" idx="2"/>
            </p:cNvCxnSpPr>
            <p:nvPr/>
          </p:nvCxnSpPr>
          <p:spPr>
            <a:xfrm>
              <a:off x="2349054" y="4740710"/>
              <a:ext cx="4473040" cy="4164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95800" y="3977692"/>
              <a:ext cx="0" cy="1066800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02585" y="5356079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046589">
              <a:off x="5378381" y="384231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399" y="152400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9" y="-304800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17</cp:revision>
  <cp:lastPrinted>2017-08-01T16:52:38Z</cp:lastPrinted>
  <dcterms:created xsi:type="dcterms:W3CDTF">2017-08-01T13:02:33Z</dcterms:created>
  <dcterms:modified xsi:type="dcterms:W3CDTF">2017-08-01T17:49:21Z</dcterms:modified>
</cp:coreProperties>
</file>