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6" autoAdjust="0"/>
  </p:normalViewPr>
  <p:slideViewPr>
    <p:cSldViewPr>
      <p:cViewPr varScale="1">
        <p:scale>
          <a:sx n="125" d="100"/>
          <a:sy n="12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41408"/>
        <c:axId val="139826240"/>
      </c:scatterChart>
      <c:valAx>
        <c:axId val="48241408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Wing-box thickness 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826240"/>
        <c:crosses val="autoZero"/>
        <c:crossBetween val="midCat"/>
      </c:valAx>
      <c:valAx>
        <c:axId val="139826240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8241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para_N!$J$8:$O$8</c:f>
              <c:numCache>
                <c:formatCode>General</c:formatCode>
                <c:ptCount val="6"/>
                <c:pt idx="0">
                  <c:v>611.88229999999999</c:v>
                </c:pt>
                <c:pt idx="1">
                  <c:v>713.86699999999996</c:v>
                </c:pt>
                <c:pt idx="2">
                  <c:v>815.84</c:v>
                </c:pt>
                <c:pt idx="3">
                  <c:v>917.82</c:v>
                </c:pt>
                <c:pt idx="4">
                  <c:v>1019.8</c:v>
                </c:pt>
                <c:pt idx="5">
                  <c:v>1121.78</c:v>
                </c:pt>
              </c:numCache>
            </c:numRef>
          </c:xVal>
          <c:yVal>
            <c:numRef>
              <c:f>para_N!$C$10:$G$10</c:f>
              <c:numCache>
                <c:formatCode>General</c:formatCode>
                <c:ptCount val="5"/>
                <c:pt idx="0">
                  <c:v>491.05</c:v>
                </c:pt>
                <c:pt idx="1">
                  <c:v>409.71000000000004</c:v>
                </c:pt>
                <c:pt idx="2">
                  <c:v>376.74</c:v>
                </c:pt>
                <c:pt idx="3">
                  <c:v>333.2</c:v>
                </c:pt>
                <c:pt idx="4">
                  <c:v>297.99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828544"/>
        <c:axId val="259219456"/>
      </c:scatterChart>
      <c:valAx>
        <c:axId val="139828544"/>
        <c:scaling>
          <c:orientation val="minMax"/>
          <c:max val="1100"/>
          <c:min val="60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Wing-box length</a:t>
                </a:r>
                <a:r>
                  <a:rPr lang="en-US" sz="1800" baseline="0" dirty="0"/>
                  <a:t> </a:t>
                </a:r>
                <a:r>
                  <a:rPr lang="en-US" sz="18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19456"/>
        <c:crosses val="autoZero"/>
        <c:crossBetween val="midCat"/>
      </c:valAx>
      <c:valAx>
        <c:axId val="259219456"/>
        <c:scaling>
          <c:orientation val="minMax"/>
          <c:max val="600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828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21760"/>
        <c:axId val="259222336"/>
      </c:scatterChart>
      <c:valAx>
        <c:axId val="259221760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 eccentricity (-)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22336"/>
        <c:crosses val="autoZero"/>
        <c:crossBetween val="midCat"/>
      </c:valAx>
      <c:valAx>
        <c:axId val="259222336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21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24640"/>
        <c:axId val="259225216"/>
      </c:scatterChart>
      <c:valAx>
        <c:axId val="259224640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</a:t>
                </a:r>
                <a:r>
                  <a:rPr lang="en-US" sz="1800" baseline="0"/>
                  <a:t> node depth (mm)</a:t>
                </a:r>
                <a:endParaRPr lang="en-US" sz="18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25216"/>
        <c:crosses val="autoZero"/>
        <c:crossBetween val="midCat"/>
      </c:valAx>
      <c:valAx>
        <c:axId val="259225216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246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44032"/>
        <c:axId val="259244608"/>
      </c:scatterChart>
      <c:valAx>
        <c:axId val="259244032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</a:t>
                </a:r>
                <a:r>
                  <a:rPr lang="en-US" sz="1800" dirty="0" smtClean="0"/>
                  <a:t>node</a:t>
                </a:r>
                <a:r>
                  <a:rPr lang="en-US" sz="1800" baseline="0" dirty="0"/>
                  <a:t> </a:t>
                </a:r>
                <a:r>
                  <a:rPr lang="en-US" sz="1800" baseline="0" dirty="0" smtClean="0"/>
                  <a:t>radius </a:t>
                </a:r>
                <a:r>
                  <a:rPr lang="en-US" sz="1800" baseline="0" dirty="0"/>
                  <a:t>(mm)</a:t>
                </a:r>
                <a:endParaRPr lang="en-US" sz="1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44608"/>
        <c:crosses val="autoZero"/>
        <c:crossBetween val="midCat"/>
      </c:valAx>
      <c:valAx>
        <c:axId val="259244608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44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46912"/>
        <c:axId val="259247488"/>
      </c:scatterChart>
      <c:valAx>
        <c:axId val="259246912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</a:t>
                </a:r>
                <a:r>
                  <a:rPr lang="en-US" sz="1800" dirty="0" smtClean="0"/>
                  <a:t>ligament</a:t>
                </a:r>
                <a:r>
                  <a:rPr lang="en-US" sz="1800" baseline="0" dirty="0" smtClean="0"/>
                  <a:t> </a:t>
                </a:r>
                <a:r>
                  <a:rPr lang="en-US" sz="1800" dirty="0" smtClean="0"/>
                  <a:t>length</a:t>
                </a:r>
                <a:r>
                  <a:rPr lang="en-US" sz="1800" baseline="0" dirty="0" smtClean="0"/>
                  <a:t> </a:t>
                </a:r>
                <a:r>
                  <a:rPr lang="en-US" sz="18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47488"/>
        <c:crosses val="autoZero"/>
        <c:crossBetween val="midCat"/>
      </c:valAx>
      <c:valAx>
        <c:axId val="25924748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46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49792"/>
        <c:axId val="259250368"/>
      </c:scatterChart>
      <c:valAx>
        <c:axId val="259249792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lattice</a:t>
                </a:r>
                <a:r>
                  <a:rPr lang="en-US" sz="1800" baseline="0" dirty="0"/>
                  <a:t> thickness </a:t>
                </a:r>
                <a:r>
                  <a:rPr lang="en-US" sz="18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50368"/>
        <c:crosses val="autoZero"/>
        <c:crossBetween val="midCat"/>
      </c:valAx>
      <c:valAx>
        <c:axId val="25925036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59249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A/2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" y="488746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51" y="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827418" y="4201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113779" y="5950291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402490"/>
            <a:ext cx="1389379" cy="1322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9779" y="3534483"/>
            <a:ext cx="2438400" cy="24882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0719" y="3694503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3591" y="1725478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071445"/>
              </p:ext>
            </p:extLst>
          </p:nvPr>
        </p:nvGraphicFramePr>
        <p:xfrm>
          <a:off x="685800" y="1371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54934"/>
              </p:ext>
            </p:extLst>
          </p:nvPr>
        </p:nvGraphicFramePr>
        <p:xfrm>
          <a:off x="685800" y="990600"/>
          <a:ext cx="79248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33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42741"/>
              </p:ext>
            </p:extLst>
          </p:nvPr>
        </p:nvGraphicFramePr>
        <p:xfrm>
          <a:off x="838200" y="9906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61827"/>
              </p:ext>
            </p:extLst>
          </p:nvPr>
        </p:nvGraphicFramePr>
        <p:xfrm>
          <a:off x="762000" y="1143001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794148"/>
              </p:ext>
            </p:extLst>
          </p:nvPr>
        </p:nvGraphicFramePr>
        <p:xfrm>
          <a:off x="914400" y="1066800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946858"/>
              </p:ext>
            </p:extLst>
          </p:nvPr>
        </p:nvGraphicFramePr>
        <p:xfrm>
          <a:off x="1066800" y="1524000"/>
          <a:ext cx="701516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731431"/>
              </p:ext>
            </p:extLst>
          </p:nvPr>
        </p:nvGraphicFramePr>
        <p:xfrm>
          <a:off x="914400" y="914400"/>
          <a:ext cx="7321924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 smtClean="0"/>
              <a:t>ϑ</a:t>
            </a:r>
            <a:endParaRPr lang="en-US" sz="2200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4533" y="3633253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/>
              <a:t>u</a:t>
            </a:r>
            <a:endParaRPr lang="en-US" sz="2200" i="1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285</Words>
  <Application>Microsoft Office PowerPoint</Application>
  <PresentationFormat>On-screen Show (4:3)</PresentationFormat>
  <Paragraphs>121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84</cp:revision>
  <cp:lastPrinted>2017-08-28T09:43:12Z</cp:lastPrinted>
  <dcterms:created xsi:type="dcterms:W3CDTF">2017-08-01T13:02:33Z</dcterms:created>
  <dcterms:modified xsi:type="dcterms:W3CDTF">2017-08-28T16:49:54Z</dcterms:modified>
</cp:coreProperties>
</file>