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>
        <p:scale>
          <a:sx n="125" d="100"/>
          <a:sy n="125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26752"/>
        <c:axId val="38227328"/>
      </c:scatterChart>
      <c:valAx>
        <c:axId val="38226752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7328"/>
        <c:crosses val="autoZero"/>
        <c:crossBetween val="midCat"/>
      </c:valAx>
      <c:valAx>
        <c:axId val="3822732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6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29632"/>
        <c:axId val="38230208"/>
      </c:scatterChart>
      <c:valAx>
        <c:axId val="38229632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30208"/>
        <c:crosses val="autoZero"/>
        <c:crossBetween val="midCat"/>
      </c:valAx>
      <c:valAx>
        <c:axId val="38230208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229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835776"/>
        <c:axId val="95836352"/>
      </c:scatterChart>
      <c:valAx>
        <c:axId val="95835776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</a:t>
                </a:r>
                <a:r>
                  <a:rPr lang="en-US" sz="1400" baseline="0"/>
                  <a:t> node depth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836352"/>
        <c:crosses val="autoZero"/>
        <c:crossBetween val="midCat"/>
      </c:valAx>
      <c:valAx>
        <c:axId val="95836352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5835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3632"/>
        <c:axId val="108054208"/>
      </c:scatterChart>
      <c:valAx>
        <c:axId val="108053632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node</a:t>
                </a:r>
                <a:r>
                  <a:rPr lang="en-US" sz="1400" baseline="0"/>
                  <a:t> radius (mm)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4208"/>
        <c:crosses val="autoZero"/>
        <c:crossBetween val="midCat"/>
      </c:valAx>
      <c:valAx>
        <c:axId val="108054208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6512"/>
        <c:axId val="108057088"/>
      </c:scatterChart>
      <c:valAx>
        <c:axId val="108056512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ligament length</a:t>
                </a:r>
                <a:r>
                  <a:rPr lang="en-US" sz="1400" baseline="0"/>
                  <a:t>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7088"/>
        <c:crosses val="autoZero"/>
        <c:crossBetween val="midCat"/>
      </c:valAx>
      <c:valAx>
        <c:axId val="10805708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6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9392"/>
        <c:axId val="108059968"/>
      </c:scatterChart>
      <c:valAx>
        <c:axId val="108059392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Chiral lattice</a:t>
                </a:r>
                <a:r>
                  <a:rPr lang="en-US" sz="1400" baseline="0"/>
                  <a:t> thickness </a:t>
                </a:r>
                <a:r>
                  <a:rPr lang="en-US" sz="140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9968"/>
        <c:crosses val="autoZero"/>
        <c:crossBetween val="midCat"/>
      </c:valAx>
      <c:valAx>
        <c:axId val="10805996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059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3375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4858" y="32629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4166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363560" y="4935503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72000" y="685800"/>
            <a:ext cx="914400" cy="8843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379112"/>
            <a:ext cx="1524000" cy="15738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74940" y="3539132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7812" y="1570107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61491"/>
              </p:ext>
            </p:extLst>
          </p:nvPr>
        </p:nvGraphicFramePr>
        <p:xfrm>
          <a:off x="685800" y="685800"/>
          <a:ext cx="78485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57439"/>
              </p:ext>
            </p:extLst>
          </p:nvPr>
        </p:nvGraphicFramePr>
        <p:xfrm>
          <a:off x="838200" y="990600"/>
          <a:ext cx="7239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84632"/>
              </p:ext>
            </p:extLst>
          </p:nvPr>
        </p:nvGraphicFramePr>
        <p:xfrm>
          <a:off x="1504950" y="1143001"/>
          <a:ext cx="695325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8658"/>
              </p:ext>
            </p:extLst>
          </p:nvPr>
        </p:nvGraphicFramePr>
        <p:xfrm>
          <a:off x="1387928" y="1066800"/>
          <a:ext cx="6689272" cy="419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35733"/>
              </p:ext>
            </p:extLst>
          </p:nvPr>
        </p:nvGraphicFramePr>
        <p:xfrm>
          <a:off x="1671637" y="1757362"/>
          <a:ext cx="580072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75568"/>
              </p:ext>
            </p:extLst>
          </p:nvPr>
        </p:nvGraphicFramePr>
        <p:xfrm>
          <a:off x="1447800" y="1447800"/>
          <a:ext cx="6636124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UR</a:t>
            </a:r>
            <a:r>
              <a:rPr lang="es-ES" sz="2200" baseline="-25000" dirty="0" smtClean="0"/>
              <a:t>3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</a:t>
            </a:r>
            <a:r>
              <a:rPr lang="es-ES" sz="2200" baseline="-25000" dirty="0"/>
              <a:t>1</a:t>
            </a:r>
            <a:endParaRPr lang="en-US" sz="22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275</Words>
  <Application>Microsoft Office PowerPoint</Application>
  <PresentationFormat>On-screen Show (4:3)</PresentationFormat>
  <Paragraphs>118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70</cp:revision>
  <cp:lastPrinted>2017-08-15T13:00:38Z</cp:lastPrinted>
  <dcterms:created xsi:type="dcterms:W3CDTF">2017-08-01T13:02:33Z</dcterms:created>
  <dcterms:modified xsi:type="dcterms:W3CDTF">2017-08-15T13:19:27Z</dcterms:modified>
</cp:coreProperties>
</file>