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58" r:id="rId6"/>
    <p:sldId id="259" r:id="rId7"/>
    <p:sldId id="264" r:id="rId8"/>
    <p:sldId id="265" r:id="rId9"/>
    <p:sldId id="263" r:id="rId10"/>
    <p:sldId id="266" r:id="rId11"/>
    <p:sldId id="261" r:id="rId12"/>
    <p:sldId id="268" r:id="rId13"/>
    <p:sldId id="260" r:id="rId14"/>
    <p:sldId id="267" r:id="rId15"/>
    <p:sldId id="262" r:id="rId16"/>
    <p:sldId id="271" r:id="rId17"/>
    <p:sldId id="272" r:id="rId18"/>
    <p:sldId id="273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56" y="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1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3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5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3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1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E1D2-B082-4959-8BC1-1B0986A120C2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1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57200" y="3"/>
            <a:ext cx="8229600" cy="6476999"/>
            <a:chOff x="631620" y="347309"/>
            <a:chExt cx="7754074" cy="5971031"/>
          </a:xfrm>
        </p:grpSpPr>
        <p:sp>
          <p:nvSpPr>
            <p:cNvPr id="40" name="Trapezoid 39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2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10100" y="3680380"/>
                <a:ext cx="5334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Donut 10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631620" y="3429000"/>
              <a:ext cx="1435226" cy="1499999"/>
              <a:chOff x="631620" y="3429000"/>
              <a:chExt cx="1435226" cy="1499999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762046" y="3429000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y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1620" y="4588518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x</a:t>
                </a:r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/>
            <p:cNvSpPr txBox="1"/>
            <p:nvPr/>
          </p:nvSpPr>
          <p:spPr>
            <a:xfrm>
              <a:off x="2025969" y="4615934"/>
              <a:ext cx="304800" cy="3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z</a:t>
              </a:r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440082" y="347309"/>
              <a:ext cx="4945612" cy="5361127"/>
              <a:chOff x="3440082" y="347309"/>
              <a:chExt cx="4945612" cy="5361127"/>
            </a:xfrm>
          </p:grpSpPr>
          <p:sp>
            <p:nvSpPr>
              <p:cNvPr id="99" name="Line Callout 1 (No Border) 9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box skin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6640922" y="4779376"/>
                <a:ext cx="1744772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Callout 1 (No Border) 10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node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94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 rot="5400000">
            <a:off x="138553" y="3427969"/>
            <a:ext cx="2096614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143001" y="4521618"/>
            <a:ext cx="1721556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143000" y="2349684"/>
            <a:ext cx="1721556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64023" y="2349684"/>
            <a:ext cx="3134831" cy="2700300"/>
            <a:chOff x="2043923" y="723900"/>
            <a:chExt cx="6585179" cy="5672384"/>
          </a:xfrm>
        </p:grpSpPr>
        <p:grpSp>
          <p:nvGrpSpPr>
            <p:cNvPr id="27" name="Group 26"/>
            <p:cNvGrpSpPr/>
            <p:nvPr/>
          </p:nvGrpSpPr>
          <p:grpSpPr>
            <a:xfrm>
              <a:off x="3429000" y="742950"/>
              <a:ext cx="3657600" cy="4743450"/>
              <a:chOff x="3429000" y="742950"/>
              <a:chExt cx="3657600" cy="4743450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H="1">
                <a:off x="3657600" y="914400"/>
                <a:ext cx="3429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657600" y="914400"/>
                <a:ext cx="0" cy="4343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657600" y="5257800"/>
                <a:ext cx="3429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7086600" y="5238750"/>
                <a:ext cx="0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3429000" y="5467350"/>
                <a:ext cx="365760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3429000" y="762000"/>
                <a:ext cx="0" cy="472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3429000" y="742950"/>
                <a:ext cx="365760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86600" y="742950"/>
                <a:ext cx="0" cy="1714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3429000" y="5547673"/>
              <a:ext cx="3657601" cy="848611"/>
              <a:chOff x="3429000" y="5547673"/>
              <a:chExt cx="3657601" cy="848611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rot="16200000">
              <a:off x="7549008" y="4928745"/>
              <a:ext cx="228598" cy="848611"/>
              <a:chOff x="3429000" y="5547673"/>
              <a:chExt cx="3657601" cy="848611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 rot="5400000">
              <a:off x="547489" y="2676082"/>
              <a:ext cx="4752975" cy="848611"/>
              <a:chOff x="3429000" y="5547673"/>
              <a:chExt cx="3657601" cy="848611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 flipH="1">
              <a:off x="7953554" y="4800600"/>
              <a:ext cx="1101" cy="4381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7954655" y="5467350"/>
              <a:ext cx="0" cy="2476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800601" y="563387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W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1771389" y="291572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H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7987236" y="469100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t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67200" y="2410155"/>
            <a:ext cx="4187853" cy="2713424"/>
            <a:chOff x="4045111" y="1905000"/>
            <a:chExt cx="4187853" cy="2713424"/>
          </a:xfrm>
        </p:grpSpPr>
        <p:sp>
          <p:nvSpPr>
            <p:cNvPr id="11" name="Rectangle 10"/>
            <p:cNvSpPr/>
            <p:nvPr/>
          </p:nvSpPr>
          <p:spPr>
            <a:xfrm>
              <a:off x="4048478" y="1935215"/>
              <a:ext cx="4181120" cy="20812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4045113" y="19050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045112" y="40386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4045112" y="1905000"/>
              <a:ext cx="1" cy="2133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8232963" y="1925782"/>
              <a:ext cx="1" cy="2133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048477" y="3947412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045111" y="19812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229597" y="4107910"/>
              <a:ext cx="1" cy="4736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048477" y="4107910"/>
              <a:ext cx="0" cy="5105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048477" y="4538438"/>
              <a:ext cx="4181122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865674" y="4195317"/>
              <a:ext cx="550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L</a:t>
              </a:r>
              <a:endParaRPr lang="en-US" dirty="0"/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9" r="77583"/>
          <a:stretch/>
        </p:blipFill>
        <p:spPr>
          <a:xfrm>
            <a:off x="1123380" y="2576174"/>
            <a:ext cx="2049780" cy="13743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91" r="85417"/>
          <a:stretch/>
        </p:blipFill>
        <p:spPr>
          <a:xfrm>
            <a:off x="5505450" y="2747901"/>
            <a:ext cx="1333460" cy="146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46"/>
          <a:stretch/>
        </p:blipFill>
        <p:spPr>
          <a:xfrm>
            <a:off x="457200" y="36347"/>
            <a:ext cx="7086600" cy="67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" r="40166" b="1641"/>
          <a:stretch/>
        </p:blipFill>
        <p:spPr>
          <a:xfrm>
            <a:off x="1905000" y="1530246"/>
            <a:ext cx="3566160" cy="3735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2" r="46579"/>
          <a:stretch/>
        </p:blipFill>
        <p:spPr>
          <a:xfrm>
            <a:off x="5562600" y="1566764"/>
            <a:ext cx="2842260" cy="360763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859748" y="5083687"/>
            <a:ext cx="1" cy="4736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133600" y="5092645"/>
            <a:ext cx="0" cy="5105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133600" y="5523173"/>
            <a:ext cx="27432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V="1">
            <a:off x="1848214" y="4813226"/>
            <a:ext cx="1" cy="4736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1829785" y="1421143"/>
            <a:ext cx="0" cy="5105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654511" y="1676401"/>
            <a:ext cx="3" cy="3373653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9" r="77583"/>
          <a:stretch/>
        </p:blipFill>
        <p:spPr>
          <a:xfrm>
            <a:off x="0" y="4660728"/>
            <a:ext cx="2049780" cy="13743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84682" y="5590280"/>
            <a:ext cx="104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W</a:t>
            </a:r>
            <a:r>
              <a:rPr lang="es-ES" baseline="-25000" dirty="0" err="1" smtClean="0"/>
              <a:t>closed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202782" y="3286740"/>
            <a:ext cx="550092" cy="222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H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077200" y="5117855"/>
            <a:ext cx="1" cy="4736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715000" y="5117855"/>
            <a:ext cx="0" cy="5105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715000" y="5557341"/>
            <a:ext cx="23622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66082" y="5624448"/>
            <a:ext cx="104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W</a:t>
            </a:r>
            <a:r>
              <a:rPr lang="es-ES" baseline="-25000" dirty="0" err="1" smtClean="0"/>
              <a:t>open</a:t>
            </a:r>
            <a:endParaRPr lang="en-US" baseline="-25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269014" y="5072912"/>
            <a:ext cx="445988" cy="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32154" y="1661160"/>
            <a:ext cx="48284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312140" y="1661160"/>
            <a:ext cx="1" cy="3411755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4846015" y="3286740"/>
            <a:ext cx="550092" cy="222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H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077201" y="1905001"/>
            <a:ext cx="0" cy="65147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607117" y="2045957"/>
            <a:ext cx="266700" cy="2552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>
            <a:off x="7429500" y="1120140"/>
            <a:ext cx="1295400" cy="1295400"/>
          </a:xfrm>
          <a:prstGeom prst="arc">
            <a:avLst>
              <a:gd name="adj1" fmla="val 5400509"/>
              <a:gd name="adj2" fmla="val 7738005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328082" y="2465720"/>
            <a:ext cx="104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45°</a:t>
            </a:r>
            <a:endParaRPr lang="en-US" baseline="-250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3288269" y="493596"/>
            <a:ext cx="369332" cy="1896288"/>
            <a:chOff x="3288269" y="493596"/>
            <a:chExt cx="369332" cy="1896288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3596602" y="2040649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rot="16200000">
              <a:off x="2828193" y="953672"/>
              <a:ext cx="1289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A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3596602" y="990600"/>
              <a:ext cx="0" cy="6705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614398" y="443026"/>
            <a:ext cx="369332" cy="1896288"/>
            <a:chOff x="3288269" y="493596"/>
            <a:chExt cx="369332" cy="1896288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596602" y="2040649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 rot="16200000">
              <a:off x="2828193" y="953672"/>
              <a:ext cx="1289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A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3596602" y="1041170"/>
              <a:ext cx="0" cy="6705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34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92"/>
          <a:stretch/>
        </p:blipFill>
        <p:spPr>
          <a:xfrm>
            <a:off x="-152399" y="-304800"/>
            <a:ext cx="9909132" cy="71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528881" y="381000"/>
            <a:ext cx="7710674" cy="5953582"/>
            <a:chOff x="1447800" y="1981200"/>
            <a:chExt cx="5467805" cy="4221813"/>
          </a:xfrm>
        </p:grpSpPr>
        <p:sp>
          <p:nvSpPr>
            <p:cNvPr id="66" name="Rectangle 65"/>
            <p:cNvSpPr/>
            <p:nvPr/>
          </p:nvSpPr>
          <p:spPr>
            <a:xfrm>
              <a:off x="2971800" y="2247900"/>
              <a:ext cx="2743200" cy="145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971800" y="3817621"/>
              <a:ext cx="2743200" cy="145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083"/>
            <a:stretch/>
          </p:blipFill>
          <p:spPr>
            <a:xfrm>
              <a:off x="1447800" y="1981200"/>
              <a:ext cx="1272540" cy="379750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2804159" y="5354402"/>
              <a:ext cx="3063241" cy="848611"/>
              <a:chOff x="3429000" y="5547673"/>
              <a:chExt cx="3657601" cy="848611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 rot="16200000">
              <a:off x="4836285" y="3317115"/>
              <a:ext cx="3063241" cy="848611"/>
              <a:chOff x="3429000" y="5547673"/>
              <a:chExt cx="3657601" cy="848611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804159" y="2247900"/>
              <a:ext cx="3063241" cy="2987042"/>
              <a:chOff x="2804159" y="2286000"/>
              <a:chExt cx="3063241" cy="2987042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819400" y="5273041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2971800" y="3879954"/>
                <a:ext cx="0" cy="13930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819400" y="2286000"/>
                <a:ext cx="0" cy="29870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971800" y="3879954"/>
                <a:ext cx="2743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715000" y="3879954"/>
                <a:ext cx="0" cy="13930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715000" y="5273041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5867399" y="2286000"/>
                <a:ext cx="1" cy="2987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5715000" y="2286000"/>
                <a:ext cx="15239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715000" y="2286000"/>
                <a:ext cx="0" cy="1455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2971800" y="3741421"/>
                <a:ext cx="2743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2971800" y="2286000"/>
                <a:ext cx="0" cy="1455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2804159" y="2286000"/>
                <a:ext cx="1676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2084070" y="3779521"/>
              <a:ext cx="416433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567057" y="3237231"/>
              <a:ext cx="1101" cy="4381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4568158" y="3903981"/>
              <a:ext cx="0" cy="2476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5400000">
              <a:off x="4175827" y="317575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t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60997" y="5833681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Ø r</a:t>
              </a:r>
              <a:endParaRPr lang="en-US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2971800" y="2247900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2964179" y="5234941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5400000">
              <a:off x="6273739" y="355264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B</a:t>
              </a:r>
              <a:endParaRPr lang="en-US" dirty="0"/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2448601" y="757099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448601" y="1066800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2442867" y="1447800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448601" y="1824017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448601" y="2161940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442867" y="2537226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442867" y="2809527"/>
            <a:ext cx="300333" cy="55251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448601" y="3260080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442867" y="3677811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448601" y="3996927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442867" y="4343400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2480351" y="4704388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31962" y="801148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531962" y="1110849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6526228" y="1491849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531962" y="1868066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531962" y="2205989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526228" y="2581275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526228" y="2972604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531962" y="3304129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526228" y="3721860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531962" y="4040976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6526228" y="4387449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6685674" y="4858924"/>
            <a:ext cx="60979" cy="11048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2865161" y="2788142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3090687" y="27980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352800" y="27980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3581400" y="2788142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3810000" y="27933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038600" y="2798017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4240445" y="2798016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4453825" y="2793317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4648200" y="2798016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4856277" y="27933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076662" y="27933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302188" y="280319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5564301" y="2803194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5792901" y="27933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6021501" y="2798494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6250101" y="2794724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31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00"/>
          <a:stretch/>
        </p:blipFill>
        <p:spPr>
          <a:xfrm>
            <a:off x="381000" y="1600200"/>
            <a:ext cx="820745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7" r="26310"/>
          <a:stretch/>
        </p:blipFill>
        <p:spPr>
          <a:xfrm>
            <a:off x="1295400" y="609600"/>
            <a:ext cx="6553200" cy="51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55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3"/>
            <a:ext cx="8229600" cy="6476999"/>
            <a:chOff x="631620" y="347309"/>
            <a:chExt cx="7754074" cy="5971031"/>
          </a:xfrm>
        </p:grpSpPr>
        <p:sp>
          <p:nvSpPr>
            <p:cNvPr id="3" name="Trapezoid 2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7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5" name="Rectangle 34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130209" y="3680380"/>
                <a:ext cx="1492928" cy="105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onut 41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631620" y="3429000"/>
              <a:ext cx="1435226" cy="1499999"/>
              <a:chOff x="631620" y="3429000"/>
              <a:chExt cx="1435226" cy="1499999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62046" y="3429000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y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1620" y="4588518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x</a:t>
                </a:r>
                <a:endParaRPr lang="en-US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/>
            <p:cNvSpPr txBox="1"/>
            <p:nvPr/>
          </p:nvSpPr>
          <p:spPr>
            <a:xfrm>
              <a:off x="2025969" y="4615934"/>
              <a:ext cx="304800" cy="3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z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40082" y="347309"/>
              <a:ext cx="4945612" cy="5361127"/>
              <a:chOff x="3440082" y="347309"/>
              <a:chExt cx="4945612" cy="5361127"/>
            </a:xfrm>
          </p:grpSpPr>
          <p:sp>
            <p:nvSpPr>
              <p:cNvPr id="19" name="Line Callout 1 (No Border) 1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box skin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Line Callout 1 (No Border) 19"/>
              <p:cNvSpPr/>
              <p:nvPr/>
            </p:nvSpPr>
            <p:spPr>
              <a:xfrm>
                <a:off x="6640922" y="4779376"/>
                <a:ext cx="1744772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Line Callout 1 (No Border) 2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node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Oval 43"/>
          <p:cNvSpPr/>
          <p:nvPr/>
        </p:nvSpPr>
        <p:spPr>
          <a:xfrm>
            <a:off x="4749228" y="3507774"/>
            <a:ext cx="202182" cy="204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4792488" y="3547272"/>
            <a:ext cx="121310" cy="125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792488" y="3547272"/>
            <a:ext cx="121310" cy="1253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>
            <a:off x="3886201" y="3048000"/>
            <a:ext cx="1474599" cy="1552601"/>
          </a:xfrm>
          <a:prstGeom prst="arc">
            <a:avLst>
              <a:gd name="adj1" fmla="val 18553058"/>
              <a:gd name="adj2" fmla="val 20666397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44" idx="7"/>
            <a:endCxn id="49" idx="7"/>
          </p:cNvCxnSpPr>
          <p:nvPr/>
        </p:nvCxnSpPr>
        <p:spPr>
          <a:xfrm flipV="1">
            <a:off x="4921801" y="2623180"/>
            <a:ext cx="507546" cy="914526"/>
          </a:xfrm>
          <a:prstGeom prst="lin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324425" y="2606170"/>
            <a:ext cx="122924" cy="1161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485585" y="3605906"/>
            <a:ext cx="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z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rot="17890776">
            <a:off x="4877549" y="2784666"/>
            <a:ext cx="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192413" y="3112268"/>
            <a:ext cx="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83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0" r="28333"/>
          <a:stretch/>
        </p:blipFill>
        <p:spPr>
          <a:xfrm>
            <a:off x="1600200" y="914400"/>
            <a:ext cx="6553200" cy="487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6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57200" y="3"/>
            <a:ext cx="8229600" cy="6476999"/>
            <a:chOff x="631620" y="347309"/>
            <a:chExt cx="7754074" cy="5971031"/>
          </a:xfrm>
        </p:grpSpPr>
        <p:sp>
          <p:nvSpPr>
            <p:cNvPr id="40" name="Trapezoid 39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2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10100" y="3680380"/>
                <a:ext cx="5334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Donut 10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/>
            <p:cNvSpPr/>
            <p:nvPr/>
          </p:nvSpPr>
          <p:spPr>
            <a:xfrm>
              <a:off x="4319208" y="3247471"/>
              <a:ext cx="935192" cy="890689"/>
            </a:xfrm>
            <a:prstGeom prst="arc">
              <a:avLst>
                <a:gd name="adj1" fmla="val 12570733"/>
                <a:gd name="adj2" fmla="val 7398332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89334" y="3810000"/>
              <a:ext cx="546935" cy="3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UR</a:t>
              </a:r>
              <a:r>
                <a:rPr lang="es-ES" baseline="-25000" dirty="0" smtClean="0"/>
                <a:t>3</a:t>
              </a:r>
              <a:endParaRPr lang="en-US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631620" y="3429000"/>
              <a:ext cx="1435226" cy="1499999"/>
              <a:chOff x="631620" y="3429000"/>
              <a:chExt cx="1435226" cy="1499999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762046" y="3429000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y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1620" y="4588518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x</a:t>
                </a:r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/>
            <p:cNvSpPr txBox="1"/>
            <p:nvPr/>
          </p:nvSpPr>
          <p:spPr>
            <a:xfrm>
              <a:off x="2025969" y="4615934"/>
              <a:ext cx="304800" cy="3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z</a:t>
              </a:r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440082" y="347309"/>
              <a:ext cx="4945612" cy="5361127"/>
              <a:chOff x="3440082" y="347309"/>
              <a:chExt cx="4945612" cy="5361127"/>
            </a:xfrm>
          </p:grpSpPr>
          <p:sp>
            <p:nvSpPr>
              <p:cNvPr id="99" name="Line Callout 1 (No Border) 9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box skin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6640922" y="4779376"/>
                <a:ext cx="1744772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Callout 1 (No Border) 10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node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66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rapezoid 39"/>
          <p:cNvSpPr/>
          <p:nvPr/>
        </p:nvSpPr>
        <p:spPr>
          <a:xfrm rot="10800000">
            <a:off x="1981200" y="1523999"/>
            <a:ext cx="5410200" cy="3446944"/>
          </a:xfrm>
          <a:prstGeom prst="trapezoid">
            <a:avLst>
              <a:gd name="adj" fmla="val 261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c 21"/>
          <p:cNvSpPr/>
          <p:nvPr/>
        </p:nvSpPr>
        <p:spPr>
          <a:xfrm rot="5400000">
            <a:off x="3516880" y="3135880"/>
            <a:ext cx="2338840" cy="3581400"/>
          </a:xfrm>
          <a:prstGeom prst="arc">
            <a:avLst>
              <a:gd name="adj1" fmla="val 16155260"/>
              <a:gd name="adj2" fmla="val 53852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214777" y="1707814"/>
            <a:ext cx="5779241" cy="4610529"/>
            <a:chOff x="2318018" y="1713978"/>
            <a:chExt cx="5779241" cy="4610529"/>
          </a:xfrm>
          <a:solidFill>
            <a:schemeClr val="bg1">
              <a:lumMod val="65000"/>
            </a:schemeClr>
          </a:solidFill>
        </p:grpSpPr>
        <p:sp>
          <p:nvSpPr>
            <p:cNvPr id="32" name="Rectangle 31"/>
            <p:cNvSpPr/>
            <p:nvPr/>
          </p:nvSpPr>
          <p:spPr>
            <a:xfrm rot="6182934">
              <a:off x="4269578" y="4929196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0046203">
              <a:off x="2318018" y="488482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14410267">
              <a:off x="1950791" y="3025784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9992174">
              <a:off x="4004087" y="2172883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876800" y="3322160"/>
              <a:ext cx="0" cy="71644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610100" y="3680380"/>
              <a:ext cx="533400" cy="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863271">
              <a:off x="5390142" y="348677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nut 10"/>
            <p:cNvSpPr/>
            <p:nvPr/>
          </p:nvSpPr>
          <p:spPr>
            <a:xfrm>
              <a:off x="3810000" y="2590800"/>
              <a:ext cx="2133600" cy="2057400"/>
            </a:xfrm>
            <a:prstGeom prst="donut">
              <a:avLst>
                <a:gd name="adj" fmla="val 990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43916" y="448540"/>
            <a:ext cx="5709294" cy="313616"/>
            <a:chOff x="1981199" y="1214791"/>
            <a:chExt cx="5709294" cy="3136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Arc 73"/>
          <p:cNvSpPr/>
          <p:nvPr/>
        </p:nvSpPr>
        <p:spPr>
          <a:xfrm>
            <a:off x="4319208" y="3247474"/>
            <a:ext cx="935192" cy="890689"/>
          </a:xfrm>
          <a:prstGeom prst="arc">
            <a:avLst>
              <a:gd name="adj1" fmla="val 12904630"/>
              <a:gd name="adj2" fmla="val 669347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161670" y="3768828"/>
            <a:ext cx="54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UR</a:t>
            </a:r>
            <a:r>
              <a:rPr lang="es-ES" baseline="-25000" dirty="0" smtClean="0"/>
              <a:t>3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81203" y="1523999"/>
            <a:ext cx="54102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106272" y="781211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823075" y="781211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440478" y="781211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31620" y="3429005"/>
            <a:ext cx="1435226" cy="1528851"/>
            <a:chOff x="631620" y="3429000"/>
            <a:chExt cx="1435226" cy="1528850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914400" y="4800600"/>
              <a:ext cx="990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914446" y="3810000"/>
              <a:ext cx="0" cy="9906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762046" y="3429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y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1620" y="458851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x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1819196" y="4685167"/>
              <a:ext cx="190499" cy="1884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857296" y="4721580"/>
              <a:ext cx="114300" cy="115594"/>
              <a:chOff x="1295400" y="3200400"/>
              <a:chExt cx="114300" cy="115594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1295400" y="3200400"/>
                <a:ext cx="114300" cy="1155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1295400" y="3200400"/>
                <a:ext cx="114300" cy="1155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>
            <a:off x="4103007" y="77176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794986" y="7623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530823" y="77176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263091" y="7623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053466" y="781211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24200" y="3674213"/>
            <a:ext cx="16493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895604" y="3779488"/>
            <a:ext cx="54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</a:t>
            </a:r>
            <a:r>
              <a:rPr lang="es-ES" baseline="-25000" dirty="0"/>
              <a:t>1</a:t>
            </a:r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106268" y="1086001"/>
            <a:ext cx="1017930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 rot="10800000">
            <a:off x="3497376" y="1086001"/>
            <a:ext cx="1017930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4804697" y="1095457"/>
            <a:ext cx="1017930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 rot="10800000">
            <a:off x="6363945" y="1104977"/>
            <a:ext cx="1017930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29084" y="169163"/>
            <a:ext cx="7956615" cy="5469639"/>
            <a:chOff x="3103256" y="169161"/>
            <a:chExt cx="5282438" cy="5469639"/>
          </a:xfrm>
        </p:grpSpPr>
        <p:sp>
          <p:nvSpPr>
            <p:cNvPr id="80" name="Line Callout 1 (No Border) 79"/>
            <p:cNvSpPr/>
            <p:nvPr/>
          </p:nvSpPr>
          <p:spPr>
            <a:xfrm>
              <a:off x="3103256" y="169161"/>
              <a:ext cx="1744772" cy="605191"/>
            </a:xfrm>
            <a:prstGeom prst="callout1">
              <a:avLst>
                <a:gd name="adj1" fmla="val 48654"/>
                <a:gd name="adj2" fmla="val 55491"/>
                <a:gd name="adj3" fmla="val 66859"/>
                <a:gd name="adj4" fmla="val 6255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err="1" smtClean="0">
                  <a:solidFill>
                    <a:schemeClr val="tx1"/>
                  </a:solidFill>
                </a:rPr>
                <a:t>Wing</a:t>
              </a:r>
              <a:r>
                <a:rPr lang="es-ES" dirty="0" smtClean="0">
                  <a:solidFill>
                    <a:schemeClr val="tx1"/>
                  </a:solidFill>
                </a:rPr>
                <a:t> box skin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Line Callout 1 (No Border) 80"/>
            <p:cNvSpPr/>
            <p:nvPr/>
          </p:nvSpPr>
          <p:spPr>
            <a:xfrm>
              <a:off x="7151751" y="4779376"/>
              <a:ext cx="1233943" cy="605191"/>
            </a:xfrm>
            <a:prstGeom prst="callout1">
              <a:avLst>
                <a:gd name="adj1" fmla="val 14028"/>
                <a:gd name="adj2" fmla="val 40798"/>
                <a:gd name="adj3" fmla="val -133025"/>
                <a:gd name="adj4" fmla="val 3782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err="1" smtClean="0">
                  <a:solidFill>
                    <a:schemeClr val="tx1"/>
                  </a:solidFill>
                </a:rPr>
                <a:t>Lattice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dirty="0" err="1" smtClean="0">
                  <a:solidFill>
                    <a:schemeClr val="tx1"/>
                  </a:solidFill>
                </a:rPr>
                <a:t>ligament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Line Callout 1 (No Border) 81"/>
            <p:cNvSpPr/>
            <p:nvPr/>
          </p:nvSpPr>
          <p:spPr>
            <a:xfrm>
              <a:off x="4451478" y="5103245"/>
              <a:ext cx="1550324" cy="535555"/>
            </a:xfrm>
            <a:prstGeom prst="callout1">
              <a:avLst>
                <a:gd name="adj1" fmla="val 18750"/>
                <a:gd name="adj2" fmla="val 77920"/>
                <a:gd name="adj3" fmla="val -118860"/>
                <a:gd name="adj4" fmla="val 10333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 err="1" smtClean="0">
                  <a:solidFill>
                    <a:schemeClr val="tx1"/>
                  </a:solidFill>
                </a:rPr>
                <a:t>Lattice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dirty="0" err="1" smtClean="0">
                  <a:solidFill>
                    <a:schemeClr val="tx1"/>
                  </a:solidFill>
                </a:rPr>
                <a:t>node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971596" y="4630336"/>
            <a:ext cx="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447800"/>
            <a:ext cx="9510211" cy="395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3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3"/>
          <a:stretch/>
        </p:blipFill>
        <p:spPr>
          <a:xfrm>
            <a:off x="771525" y="1413302"/>
            <a:ext cx="8470389" cy="3834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9" r="89658"/>
          <a:stretch/>
        </p:blipFill>
        <p:spPr>
          <a:xfrm>
            <a:off x="-152400" y="3846215"/>
            <a:ext cx="1524000" cy="1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00"/>
          <a:stretch/>
        </p:blipFill>
        <p:spPr>
          <a:xfrm>
            <a:off x="-30564" y="333375"/>
            <a:ext cx="9174564" cy="572962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876425" y="971550"/>
            <a:ext cx="7038975" cy="5648325"/>
            <a:chOff x="1876425" y="971550"/>
            <a:chExt cx="7038975" cy="564832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057400" y="5257800"/>
              <a:ext cx="6324600" cy="13335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8839200" y="990600"/>
              <a:ext cx="0" cy="3733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76425" y="5934075"/>
              <a:ext cx="1524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305800" y="4724400"/>
              <a:ext cx="1524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82000" y="4733925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8458200" y="971550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 rot="20841200">
            <a:off x="5029200" y="606300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8793564" y="24823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" y="1371600"/>
            <a:ext cx="10061408" cy="417850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914400" y="1251054"/>
            <a:ext cx="7534869" cy="4540146"/>
            <a:chOff x="914400" y="1251054"/>
            <a:chExt cx="7534869" cy="4540146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0" y="1481785"/>
              <a:ext cx="7391400" cy="4068323"/>
              <a:chOff x="990600" y="1481785"/>
              <a:chExt cx="7696200" cy="4068323"/>
            </a:xfrm>
          </p:grpSpPr>
          <p:sp>
            <p:nvSpPr>
              <p:cNvPr id="9" name="Rectangle 8"/>
              <p:cNvSpPr/>
              <p:nvPr/>
            </p:nvSpPr>
            <p:spPr>
              <a:xfrm flipV="1">
                <a:off x="990600" y="3119193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990600" y="4866786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990600" y="1481785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14400" y="1251054"/>
              <a:ext cx="7534869" cy="4540146"/>
              <a:chOff x="914400" y="1251054"/>
              <a:chExt cx="7534869" cy="45401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917898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3296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100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144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82269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747667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743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7787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18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66906" y="533399"/>
            <a:ext cx="7897604" cy="3279879"/>
            <a:chOff x="168442" y="1695138"/>
            <a:chExt cx="8746958" cy="363261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42" y="1695138"/>
              <a:ext cx="8746958" cy="3632616"/>
            </a:xfrm>
            <a:prstGeom prst="rect">
              <a:avLst/>
            </a:prstGeom>
          </p:spPr>
        </p:pic>
        <p:cxnSp>
          <p:nvCxnSpPr>
            <p:cNvPr id="3" name="Straight Connector 2"/>
            <p:cNvCxnSpPr/>
            <p:nvPr/>
          </p:nvCxnSpPr>
          <p:spPr>
            <a:xfrm>
              <a:off x="1578456" y="3220245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295400" y="3608819"/>
              <a:ext cx="609600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683856" y="3228614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143000" y="3352800"/>
              <a:ext cx="838200" cy="5334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19431698">
              <a:off x="1630401" y="3112925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r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578456" y="4876800"/>
              <a:ext cx="2536344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114800" y="3705225"/>
              <a:ext cx="0" cy="124777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578456" y="4005763"/>
              <a:ext cx="0" cy="102343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029200" y="3003006"/>
              <a:ext cx="266700" cy="99438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029200" y="2895600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295900" y="3770951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20727124">
              <a:off x="5162550" y="2590800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 rot="20727124">
              <a:off x="5388985" y="3520559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84702" y="4514852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L</a:t>
              </a:r>
              <a:endParaRPr lang="en-US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748526" y="3956502"/>
            <a:ext cx="5277522" cy="1619688"/>
            <a:chOff x="1006715" y="4338952"/>
            <a:chExt cx="6902210" cy="2118310"/>
          </a:xfrm>
        </p:grpSpPr>
        <p:sp>
          <p:nvSpPr>
            <p:cNvPr id="88" name="TextBox 87"/>
            <p:cNvSpPr txBox="1"/>
            <p:nvPr/>
          </p:nvSpPr>
          <p:spPr>
            <a:xfrm rot="14827580">
              <a:off x="1115181" y="521666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t</a:t>
              </a:r>
              <a:endParaRPr lang="en-US" dirty="0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1197932" y="4804574"/>
              <a:ext cx="5660068" cy="1282098"/>
              <a:chOff x="1676400" y="4443313"/>
              <a:chExt cx="5660068" cy="128209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H="1">
                <a:off x="6781800" y="4554238"/>
                <a:ext cx="152400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/>
              <p:cNvGrpSpPr/>
              <p:nvPr/>
            </p:nvGrpSpPr>
            <p:grpSpPr>
              <a:xfrm>
                <a:off x="1676400" y="4443313"/>
                <a:ext cx="5660068" cy="1282098"/>
                <a:chOff x="1676400" y="4443313"/>
                <a:chExt cx="5660068" cy="1282098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1676400" y="4562278"/>
                  <a:ext cx="519578" cy="1905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1828800" y="4953000"/>
                  <a:ext cx="457200" cy="1829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752600" y="4752778"/>
                  <a:ext cx="137421" cy="35262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6858000" y="4876800"/>
                  <a:ext cx="0" cy="84861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2313049" y="4876799"/>
                  <a:ext cx="0" cy="84861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2313049" y="5653726"/>
                  <a:ext cx="454495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5321300" y="4443313"/>
                  <a:ext cx="2015168" cy="889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" name="Straight Connector 8"/>
            <p:cNvCxnSpPr/>
            <p:nvPr/>
          </p:nvCxnSpPr>
          <p:spPr>
            <a:xfrm flipH="1">
              <a:off x="1842072" y="4872353"/>
              <a:ext cx="117070" cy="2133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889678" y="4804574"/>
              <a:ext cx="243922" cy="4334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405568" y="4338952"/>
              <a:ext cx="6503357" cy="2118310"/>
              <a:chOff x="1884036" y="3977691"/>
              <a:chExt cx="6503357" cy="2118310"/>
            </a:xfrm>
          </p:grpSpPr>
          <p:sp>
            <p:nvSpPr>
              <p:cNvPr id="52" name="Arc 51"/>
              <p:cNvSpPr/>
              <p:nvPr/>
            </p:nvSpPr>
            <p:spPr>
              <a:xfrm>
                <a:off x="1884036" y="4648201"/>
                <a:ext cx="5379999" cy="1447800"/>
              </a:xfrm>
              <a:prstGeom prst="arc">
                <a:avLst>
                  <a:gd name="adj1" fmla="val 11452897"/>
                  <a:gd name="adj2" fmla="val 20959912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1884036" y="4267201"/>
                <a:ext cx="5379999" cy="1143000"/>
              </a:xfrm>
              <a:prstGeom prst="arc">
                <a:avLst>
                  <a:gd name="adj1" fmla="val 11217089"/>
                  <a:gd name="adj2" fmla="val 2119607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>
                <a:stCxn id="42" idx="0"/>
                <a:endCxn id="52" idx="0"/>
              </p:cNvCxnSpPr>
              <p:nvPr/>
            </p:nvCxnSpPr>
            <p:spPr>
              <a:xfrm>
                <a:off x="2240940" y="4554238"/>
                <a:ext cx="144218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Arc 57"/>
              <p:cNvSpPr/>
              <p:nvPr/>
            </p:nvSpPr>
            <p:spPr>
              <a:xfrm>
                <a:off x="1890021" y="4443313"/>
                <a:ext cx="5379999" cy="1347888"/>
              </a:xfrm>
              <a:prstGeom prst="arc">
                <a:avLst>
                  <a:gd name="adj1" fmla="val 11374812"/>
                  <a:gd name="adj2" fmla="val 21034195"/>
                </a:avLst>
              </a:prstGeom>
              <a:ln w="952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905625" y="5277676"/>
                <a:ext cx="14817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err="1" smtClean="0"/>
                  <a:t>Cut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view</a:t>
                </a:r>
                <a:r>
                  <a:rPr lang="es-ES" dirty="0" smtClean="0"/>
                  <a:t/>
                </a:r>
                <a:br>
                  <a:rPr lang="es-ES" dirty="0" smtClean="0"/>
                </a:br>
                <a:r>
                  <a:rPr lang="es-ES" dirty="0" smtClean="0"/>
                  <a:t>A-A</a:t>
                </a:r>
                <a:endParaRPr lang="en-US" dirty="0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2002468" y="4739336"/>
                <a:ext cx="5105400" cy="1344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4622158" y="3977691"/>
                <a:ext cx="0" cy="106680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4411325" y="5231520"/>
                <a:ext cx="266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B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 rot="16200000">
                <a:off x="6952004" y="4082535"/>
                <a:ext cx="26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e</a:t>
                </a:r>
                <a:endParaRPr lang="en-US" dirty="0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 flipH="1">
              <a:off x="2016401" y="4800600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209800" y="4741595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2362201" y="4724400"/>
              <a:ext cx="251065" cy="4365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4960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6308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765666" y="4678086"/>
              <a:ext cx="269600" cy="4280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911853" y="4678086"/>
              <a:ext cx="269598" cy="4075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3048000" y="4639216"/>
              <a:ext cx="269600" cy="4464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22326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336332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498120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4756762" y="4872030"/>
              <a:ext cx="287889" cy="925155"/>
              <a:chOff x="4614111" y="4862462"/>
              <a:chExt cx="287889" cy="925155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flipV="1">
                <a:off x="4842832" y="4862462"/>
                <a:ext cx="59168" cy="600616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4648200" y="5286767"/>
                <a:ext cx="194632" cy="1763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4614111" y="5286767"/>
                <a:ext cx="34090" cy="50085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/>
            <p:cNvSpPr txBox="1"/>
            <p:nvPr/>
          </p:nvSpPr>
          <p:spPr>
            <a:xfrm rot="16456087">
              <a:off x="4444453" y="5440072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R</a:t>
              </a:r>
              <a:endParaRPr lang="en-US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>
              <a:off x="3623395" y="462281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742969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892995" y="4628462"/>
              <a:ext cx="254374" cy="381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4020182" y="4619843"/>
              <a:ext cx="247018" cy="38961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4124325" y="4613915"/>
              <a:ext cx="257175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4232737" y="4619843"/>
              <a:ext cx="263063" cy="4035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333456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4443033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4549258" y="4678086"/>
              <a:ext cx="232116" cy="3518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653410" y="463921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761532" y="4678086"/>
              <a:ext cx="246400" cy="3710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875588" y="4653274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4981813" y="4678087"/>
              <a:ext cx="241881" cy="3766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5076559" y="4678087"/>
              <a:ext cx="257441" cy="39500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5183267" y="4724400"/>
              <a:ext cx="226933" cy="3612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5275400" y="4724400"/>
              <a:ext cx="249100" cy="3684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5366612" y="4712565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5486400" y="4741595"/>
              <a:ext cx="269600" cy="3842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5565695" y="474836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5664776" y="4800600"/>
              <a:ext cx="234523" cy="3492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5768815" y="4814652"/>
              <a:ext cx="226895" cy="3378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5873395" y="4848251"/>
              <a:ext cx="222605" cy="3314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5976660" y="4854011"/>
              <a:ext cx="245453" cy="3655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6096000" y="4869326"/>
              <a:ext cx="247626" cy="36873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42" idx="2"/>
            </p:cNvCxnSpPr>
            <p:nvPr/>
          </p:nvCxnSpPr>
          <p:spPr>
            <a:xfrm flipH="1">
              <a:off x="6186132" y="4922398"/>
              <a:ext cx="260869" cy="35639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6673334" y="5114039"/>
              <a:ext cx="18466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6791551" y="4823550"/>
              <a:ext cx="663" cy="286806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785566" y="4446324"/>
              <a:ext cx="5986" cy="351728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 flipV="1">
              <a:off x="6791552" y="5110356"/>
              <a:ext cx="662" cy="18597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 rot="10800000">
            <a:off x="262564" y="4823340"/>
            <a:ext cx="4118196" cy="1604581"/>
            <a:chOff x="1405568" y="4358710"/>
            <a:chExt cx="5385984" cy="2098552"/>
          </a:xfrm>
        </p:grpSpPr>
        <p:cxnSp>
          <p:nvCxnSpPr>
            <p:cNvPr id="200" name="Straight Connector 199"/>
            <p:cNvCxnSpPr/>
            <p:nvPr/>
          </p:nvCxnSpPr>
          <p:spPr>
            <a:xfrm flipH="1">
              <a:off x="6303332" y="4915499"/>
              <a:ext cx="152400" cy="397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1842072" y="4872353"/>
              <a:ext cx="117070" cy="2133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1889678" y="4804574"/>
              <a:ext cx="243922" cy="4334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1405568" y="4358710"/>
              <a:ext cx="5385984" cy="2098552"/>
              <a:chOff x="1884036" y="3997449"/>
              <a:chExt cx="5385984" cy="2098552"/>
            </a:xfrm>
          </p:grpSpPr>
          <p:sp>
            <p:nvSpPr>
              <p:cNvPr id="191" name="Arc 190"/>
              <p:cNvSpPr/>
              <p:nvPr/>
            </p:nvSpPr>
            <p:spPr>
              <a:xfrm>
                <a:off x="1884036" y="4648201"/>
                <a:ext cx="5379999" cy="1447800"/>
              </a:xfrm>
              <a:prstGeom prst="arc">
                <a:avLst>
                  <a:gd name="adj1" fmla="val 11452897"/>
                  <a:gd name="adj2" fmla="val 20959912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Arc 191"/>
              <p:cNvSpPr/>
              <p:nvPr/>
            </p:nvSpPr>
            <p:spPr>
              <a:xfrm>
                <a:off x="1884036" y="4267201"/>
                <a:ext cx="5379999" cy="1143000"/>
              </a:xfrm>
              <a:prstGeom prst="arc">
                <a:avLst>
                  <a:gd name="adj1" fmla="val 11217089"/>
                  <a:gd name="adj2" fmla="val 2119607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/>
              <p:cNvCxnSpPr>
                <a:stCxn id="192" idx="0"/>
                <a:endCxn id="191" idx="0"/>
              </p:cNvCxnSpPr>
              <p:nvPr/>
            </p:nvCxnSpPr>
            <p:spPr>
              <a:xfrm>
                <a:off x="2240940" y="4554238"/>
                <a:ext cx="144218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Arc 193"/>
              <p:cNvSpPr/>
              <p:nvPr/>
            </p:nvSpPr>
            <p:spPr>
              <a:xfrm>
                <a:off x="1890021" y="4443313"/>
                <a:ext cx="5379999" cy="1347888"/>
              </a:xfrm>
              <a:prstGeom prst="arc">
                <a:avLst>
                  <a:gd name="adj1" fmla="val 11374812"/>
                  <a:gd name="adj2" fmla="val 21034195"/>
                </a:avLst>
              </a:prstGeom>
              <a:ln w="952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2002468" y="4739336"/>
                <a:ext cx="5105400" cy="1344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4605203" y="3997449"/>
                <a:ext cx="0" cy="106680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 flipH="1">
              <a:off x="2016401" y="4800600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2209800" y="4741595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>
              <a:off x="2362201" y="4724400"/>
              <a:ext cx="251065" cy="4365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24960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26308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2765666" y="4678086"/>
              <a:ext cx="269600" cy="4280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2911853" y="4678086"/>
              <a:ext cx="269598" cy="4075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3048000" y="4639216"/>
              <a:ext cx="269600" cy="4464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322326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336332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3498120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>
              <a:off x="3623395" y="462281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3742969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3892995" y="4628462"/>
              <a:ext cx="254374" cy="381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4020182" y="4619843"/>
              <a:ext cx="247018" cy="38961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4124325" y="4613915"/>
              <a:ext cx="257175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4232737" y="4619843"/>
              <a:ext cx="263063" cy="4035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4333456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4443033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4549258" y="4678086"/>
              <a:ext cx="232116" cy="3518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4653410" y="463921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4761532" y="4678086"/>
              <a:ext cx="246400" cy="3710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4875588" y="4653274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4981813" y="4678087"/>
              <a:ext cx="241881" cy="3766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5076559" y="4678087"/>
              <a:ext cx="257441" cy="39500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5183267" y="4724400"/>
              <a:ext cx="226933" cy="3612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>
              <a:off x="5275400" y="4724400"/>
              <a:ext cx="249100" cy="3684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5366612" y="4712565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5486400" y="4741595"/>
              <a:ext cx="269600" cy="3842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>
              <a:off x="5565695" y="474836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5664776" y="4800600"/>
              <a:ext cx="234523" cy="3492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H="1">
              <a:off x="5768815" y="4814652"/>
              <a:ext cx="226895" cy="3378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5873395" y="4848251"/>
              <a:ext cx="222605" cy="3314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5976660" y="4854011"/>
              <a:ext cx="245453" cy="3655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6096000" y="4869326"/>
              <a:ext cx="247626" cy="36873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92" idx="2"/>
            </p:cNvCxnSpPr>
            <p:nvPr/>
          </p:nvCxnSpPr>
          <p:spPr>
            <a:xfrm flipH="1">
              <a:off x="6186132" y="4922398"/>
              <a:ext cx="260869" cy="35639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1646315" y="4904538"/>
            <a:ext cx="1132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Cut</a:t>
            </a:r>
            <a:r>
              <a:rPr lang="es-ES" dirty="0" smtClean="0"/>
              <a:t> </a:t>
            </a:r>
            <a:r>
              <a:rPr lang="es-ES" dirty="0" err="1" smtClean="0"/>
              <a:t>view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>B</a:t>
            </a:r>
            <a:r>
              <a:rPr lang="es-ES" dirty="0" smtClean="0"/>
              <a:t>-B</a:t>
            </a:r>
            <a:endParaRPr lang="en-US" dirty="0"/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3244919" y="2064782"/>
            <a:ext cx="240803" cy="89783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V="1">
            <a:off x="3244919" y="1967806"/>
            <a:ext cx="412805" cy="12686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3485722" y="2758158"/>
            <a:ext cx="412805" cy="12686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 rot="20727124">
            <a:off x="3365320" y="1674672"/>
            <a:ext cx="29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 rot="20727124">
            <a:off x="3555621" y="2515561"/>
            <a:ext cx="29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84"/>
          <a:stretch/>
        </p:blipFill>
        <p:spPr>
          <a:xfrm>
            <a:off x="152399" y="152400"/>
            <a:ext cx="8610601" cy="645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78</Words>
  <Application>Microsoft Office PowerPoint</Application>
  <PresentationFormat>On-screen Show (4:3)</PresentationFormat>
  <Paragraphs>58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Valverde</dc:creator>
  <cp:lastModifiedBy>Alejandro Valverde</cp:lastModifiedBy>
  <cp:revision>45</cp:revision>
  <cp:lastPrinted>2017-08-05T15:37:04Z</cp:lastPrinted>
  <dcterms:created xsi:type="dcterms:W3CDTF">2017-08-01T13:02:33Z</dcterms:created>
  <dcterms:modified xsi:type="dcterms:W3CDTF">2017-08-05T17:01:44Z</dcterms:modified>
</cp:coreProperties>
</file>