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480B7-1F67-4C0E-82EC-4A6592511750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65A9B-1202-40A4-8B16-0BA3F4F6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6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 smtClean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149080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 smtClean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5229200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 smtClean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/>
        </p:nvSpPr>
        <p:spPr>
          <a:xfrm>
            <a:off x="4871864" y="602128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 smtClean="0"/>
              <a:t>www.cranfield.ac.uk</a:t>
            </a:r>
            <a:endParaRPr lang="en-GB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 smtClean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005064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 smtClean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494116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 smtClean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566124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 smtClean="0"/>
              <a:t>www.cranfield.ac.uk</a:t>
            </a:r>
            <a:endParaRPr lang="en-GB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719736" y="6309320"/>
            <a:ext cx="396044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6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11376644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 smtClean="0"/>
              <a:t>Sub-header, Arial Bold 22pt</a:t>
            </a:r>
            <a:endParaRPr lang="en-GB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/>
          </p:nvPr>
        </p:nvSpPr>
        <p:spPr>
          <a:xfrm>
            <a:off x="407988" y="2349501"/>
            <a:ext cx="11376025" cy="38158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082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Image/media area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6696488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 smtClean="0"/>
              <a:t>Sub-header, Arial Bold 22pt</a:t>
            </a:r>
            <a:endParaRPr lang="en-GB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2349501"/>
            <a:ext cx="6696124" cy="38158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342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Image/media area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1412776"/>
            <a:ext cx="6696124" cy="47525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272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8" y="1412776"/>
            <a:ext cx="11376643" cy="47525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0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404664"/>
            <a:ext cx="4535488" cy="5760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Image/media area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404664"/>
            <a:ext cx="6552108" cy="57606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9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07988" y="404664"/>
            <a:ext cx="1137664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88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07988" y="404664"/>
            <a:ext cx="561600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Image/media area</a:t>
            </a:r>
            <a:endParaRPr lang="en-GB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6168008" y="404664"/>
            <a:ext cx="561600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6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9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 smtClean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 smtClean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 smtClean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 smtClean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719736" y="6309320"/>
            <a:ext cx="396044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4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11376644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 smtClean="0"/>
              <a:t>Sub-header, Arial Bold 22pt</a:t>
            </a:r>
            <a:endParaRPr lang="en-GB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407988" y="2349500"/>
            <a:ext cx="11376025" cy="39592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5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Image/media area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1412875"/>
            <a:ext cx="6696488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 smtClean="0"/>
              <a:t>Sub-header, Arial Bold 22pt</a:t>
            </a:r>
            <a:endParaRPr lang="en-GB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2349500"/>
            <a:ext cx="6696124" cy="39592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0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Image/media area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20"/>
          </p:nvPr>
        </p:nvSpPr>
        <p:spPr>
          <a:xfrm>
            <a:off x="407989" y="1412776"/>
            <a:ext cx="669612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3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8" y="1412776"/>
            <a:ext cx="11376643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5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Slide Title, Arial Bold 28pt</a:t>
            </a:r>
            <a:endParaRPr lang="en-GB" dirty="0" smtClean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9" y="1412776"/>
            <a:ext cx="561600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Image/media area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6168008" y="1412776"/>
            <a:ext cx="561600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04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9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 smtClean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 smtClean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 smtClean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 smtClean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5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F6D7-CDDD-49E5-8C13-D6C00AED2846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D7B5-555B-478D-BE47-F9DC8DB7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8800" y="403200"/>
            <a:ext cx="10224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Title, Arial Bold 28pt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24000"/>
            <a:ext cx="972000" cy="972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5843972" y="6414382"/>
            <a:ext cx="504056" cy="326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7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00" y="403200"/>
            <a:ext cx="11376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Title, Arial Bold 28pt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University 2017</a:t>
            </a:r>
            <a:endParaRPr lang="en-US" sz="160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Footer Placeholder 16"/>
          <p:cNvSpPr txBox="1">
            <a:spLocks/>
          </p:cNvSpPr>
          <p:nvPr/>
        </p:nvSpPr>
        <p:spPr>
          <a:xfrm>
            <a:off x="4038600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0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Bending-Twist Shape Adaptation of Wings by</a:t>
            </a:r>
            <a:br>
              <a:rPr lang="en-US" dirty="0"/>
            </a:br>
            <a:r>
              <a:rPr lang="en-US" dirty="0"/>
              <a:t>Compliant Chiral Spar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9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Presentation outline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7988" y="1586204"/>
            <a:ext cx="11376025" cy="4722521"/>
          </a:xfrm>
        </p:spPr>
        <p:txBody>
          <a:bodyPr/>
          <a:lstStyle/>
          <a:p>
            <a:pPr marL="800100" lvl="1" indent="-342900"/>
            <a:r>
              <a:rPr lang="en-GB" dirty="0"/>
              <a:t>Working </a:t>
            </a:r>
            <a:r>
              <a:rPr lang="en-GB" dirty="0" smtClean="0"/>
              <a:t>principle</a:t>
            </a:r>
          </a:p>
          <a:p>
            <a:pPr marL="800100" lvl="1" indent="-342900"/>
            <a:endParaRPr lang="en-GB" dirty="0"/>
          </a:p>
          <a:p>
            <a:pPr marL="800100" lvl="1" indent="-342900"/>
            <a:r>
              <a:rPr lang="en-GB" dirty="0"/>
              <a:t>Analytical and computational model descriptions</a:t>
            </a:r>
          </a:p>
          <a:p>
            <a:pPr marL="800100" lvl="1" indent="-342900"/>
            <a:endParaRPr lang="en-GB" dirty="0"/>
          </a:p>
          <a:p>
            <a:pPr marL="800100" lvl="1" indent="-342900"/>
            <a:r>
              <a:rPr lang="en-GB" dirty="0"/>
              <a:t>Preliminary analysis</a:t>
            </a:r>
          </a:p>
          <a:p>
            <a:pPr marL="800100" lvl="1" indent="-342900"/>
            <a:endParaRPr lang="en-GB" dirty="0"/>
          </a:p>
          <a:p>
            <a:pPr marL="800100" lvl="1" indent="-342900"/>
            <a:r>
              <a:rPr lang="en-GB" dirty="0"/>
              <a:t>Results from simulations</a:t>
            </a:r>
          </a:p>
          <a:p>
            <a:pPr marL="800100" lvl="1" indent="-342900"/>
            <a:endParaRPr lang="en-GB" dirty="0"/>
          </a:p>
          <a:p>
            <a:pPr marL="800100" lvl="1" indent="-342900"/>
            <a:r>
              <a:rPr lang="en-GB" dirty="0"/>
              <a:t>Conclusions and outlook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16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Wing demonstrator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s-ES" dirty="0" err="1" smtClean="0"/>
              <a:t>Gust</a:t>
            </a:r>
            <a:r>
              <a:rPr lang="es-ES" dirty="0" smtClean="0"/>
              <a:t> </a:t>
            </a:r>
            <a:r>
              <a:rPr lang="es-ES" dirty="0" err="1" smtClean="0"/>
              <a:t>allevation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38934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-Template-16x9-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82D1C0-3FFB-488C-A657-49F61302509E}" vid="{83E3CA31-1B28-4ECD-90BF-366E698A545D}"/>
    </a:ext>
  </a:extLst>
</a:theme>
</file>

<file path=ppt/theme/theme2.xml><?xml version="1.0" encoding="utf-8"?>
<a:theme xmlns:a="http://schemas.openxmlformats.org/drawingml/2006/main" name="No Logo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82D1C0-3FFB-488C-A657-49F61302509E}" vid="{51E38808-6DAA-4C3F-98FE-02C7751893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Academic-Template-16x9-01</Template>
  <TotalTime>16</TotalTime>
  <Words>28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Academic-Template-16x9-01</vt:lpstr>
      <vt:lpstr>No Logo Master</vt:lpstr>
      <vt:lpstr>Bending-Twist Shape Adaptation of Wings by Compliant Chiral Spar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Bending-Twist Shape Adaptation of Wings by Compliant Chiral Spar Design</dc:title>
  <dc:creator>Valverde Lopez, Alejandro</dc:creator>
  <cp:lastModifiedBy>Valverde Lopez, Alejandro</cp:lastModifiedBy>
  <cp:revision>2</cp:revision>
  <dcterms:created xsi:type="dcterms:W3CDTF">2017-09-02T19:24:13Z</dcterms:created>
  <dcterms:modified xsi:type="dcterms:W3CDTF">2017-09-02T19:41:10Z</dcterms:modified>
</cp:coreProperties>
</file>