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3" r:id="rId3"/>
  </p:sldIdLst>
  <p:sldSz cx="12187238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2" autoAdjust="0"/>
    <p:restoredTop sz="85609" autoAdjust="0"/>
  </p:normalViewPr>
  <p:slideViewPr>
    <p:cSldViewPr snapToGrid="0" snapToObjects="1">
      <p:cViewPr>
        <p:scale>
          <a:sx n="120" d="100"/>
          <a:sy n="120" d="100"/>
        </p:scale>
        <p:origin x="-138" y="-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18.07.2017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3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4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 CMASLa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6519"/>
          <a:stretch/>
        </p:blipFill>
        <p:spPr>
          <a:xfrm>
            <a:off x="431629" y="620714"/>
            <a:ext cx="11323637" cy="283686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44" y="1037894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65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 CMASLab 1">
    <p:bg>
      <p:bgPr>
        <a:blipFill dpi="0" rotWithShape="1">
          <a:blip r:embed="rId2">
            <a:lum/>
          </a:blip>
          <a:srcRect/>
          <a:stretch>
            <a:fillRect t="-23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4540382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249997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18.07.2017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408674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441931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6447157"/>
            <a:ext cx="1029375" cy="17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7" r:id="rId3"/>
    <p:sldLayoutId id="2147483669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CH" dirty="0"/>
              <a:t>Alejandro Valverde L</a:t>
            </a:r>
            <a:r>
              <a:rPr lang="es-ES" dirty="0" err="1"/>
              <a:t>ópez</a:t>
            </a:r>
            <a:r>
              <a:rPr lang="es-ES" dirty="0"/>
              <a:t>, </a:t>
            </a:r>
            <a:r>
              <a:rPr lang="es-ES" dirty="0" err="1"/>
              <a:t>Cranfield</a:t>
            </a:r>
            <a:r>
              <a:rPr lang="es-ES" dirty="0"/>
              <a:t>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 err="1"/>
              <a:t>Advisors</a:t>
            </a:r>
            <a:r>
              <a:rPr lang="es-ES" dirty="0"/>
              <a:t>: </a:t>
            </a:r>
            <a:r>
              <a:rPr lang="es-ES" dirty="0" err="1"/>
              <a:t>Runkel</a:t>
            </a:r>
            <a:r>
              <a:rPr lang="es-ES" dirty="0"/>
              <a:t>, </a:t>
            </a:r>
            <a:r>
              <a:rPr lang="es-ES" dirty="0" err="1"/>
              <a:t>Falk</a:t>
            </a:r>
            <a:r>
              <a:rPr lang="es-ES" dirty="0"/>
              <a:t>; </a:t>
            </a:r>
            <a:r>
              <a:rPr lang="es-ES" dirty="0" err="1"/>
              <a:t>Keidel</a:t>
            </a:r>
            <a:r>
              <a:rPr lang="es-ES" dirty="0"/>
              <a:t>, </a:t>
            </a:r>
            <a:r>
              <a:rPr lang="es-ES" dirty="0" err="1"/>
              <a:t>Dominic</a:t>
            </a:r>
            <a:r>
              <a:rPr lang="es-ES" dirty="0"/>
              <a:t>; </a:t>
            </a:r>
            <a:r>
              <a:rPr lang="es-ES" dirty="0" err="1"/>
              <a:t>Urban</a:t>
            </a:r>
            <a:r>
              <a:rPr lang="es-ES" dirty="0"/>
              <a:t> </a:t>
            </a:r>
            <a:r>
              <a:rPr lang="es-ES" dirty="0" err="1"/>
              <a:t>Fasel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Master Thesis Project:</a:t>
            </a:r>
            <a:br>
              <a:rPr lang="de-CH" dirty="0"/>
            </a:br>
            <a:r>
              <a:rPr lang="en-US" dirty="0"/>
              <a:t>Bending-Twist Shape Adaptation of Wings by</a:t>
            </a:r>
            <a:br>
              <a:rPr lang="en-US" dirty="0"/>
            </a:br>
            <a:r>
              <a:rPr lang="en-US" dirty="0"/>
              <a:t>Compliant Chiral Spar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Analytical model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6577551" y="1424786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/>
              <a:t>Gust alleviation</a:t>
            </a:r>
            <a:endParaRPr lang="en-US" noProof="1"/>
          </a:p>
        </p:txBody>
      </p:sp>
      <p:sp>
        <p:nvSpPr>
          <p:cNvPr id="12" name="TextBox 11"/>
          <p:cNvSpPr txBox="1"/>
          <p:nvPr/>
        </p:nvSpPr>
        <p:spPr>
          <a:xfrm>
            <a:off x="792101" y="1842629"/>
            <a:ext cx="5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1"/>
              <a:t>Wing demonstrator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81" y="2027295"/>
            <a:ext cx="5586396" cy="1738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03" y="4066022"/>
            <a:ext cx="5043153" cy="17866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91" y="2647013"/>
            <a:ext cx="4814739" cy="301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39752" y="5728734"/>
            <a:ext cx="240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Raither(2013)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6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MASLab_presentation_16to9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MASLab_presentation_16to9.potx" id="{E09B677F-EB88-43D1-9FDF-5AE613838345}" vid="{A9B9777C-6ED4-4A0E-9272-9194233257A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CMASLab_presentation_16to9</Template>
  <TotalTime>722</TotalTime>
  <Words>43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CMASLab_presentation_16to9</vt:lpstr>
      <vt:lpstr>Master Thesis Project: Bending-Twist Shape Adaptation of Wings by Compliant Chiral Spar Design</vt:lpstr>
      <vt:lpstr>Analytical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31</cp:revision>
  <cp:lastPrinted>2017-05-10T14:00:41Z</cp:lastPrinted>
  <dcterms:created xsi:type="dcterms:W3CDTF">2017-05-08T14:46:56Z</dcterms:created>
  <dcterms:modified xsi:type="dcterms:W3CDTF">2017-07-18T15:53:21Z</dcterms:modified>
</cp:coreProperties>
</file>