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9" r:id="rId4"/>
    <p:sldId id="281" r:id="rId5"/>
    <p:sldId id="282" r:id="rId6"/>
    <p:sldId id="283" r:id="rId7"/>
  </p:sldIdLst>
  <p:sldSz cx="12187238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6" autoAdjust="0"/>
    <p:restoredTop sz="85609" autoAdjust="0"/>
  </p:normalViewPr>
  <p:slideViewPr>
    <p:cSldViewPr snapToGrid="0" snapToObjects="1">
      <p:cViewPr>
        <p:scale>
          <a:sx n="100" d="100"/>
          <a:sy n="100" d="100"/>
        </p:scale>
        <p:origin x="-1026" y="-3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05.08.2017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3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845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75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 CMASLa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36519"/>
          <a:stretch/>
        </p:blipFill>
        <p:spPr>
          <a:xfrm>
            <a:off x="431629" y="620714"/>
            <a:ext cx="11323637" cy="283686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05.08.2017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244" y="1037894"/>
            <a:ext cx="2688750" cy="200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1265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05.08.2017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05.08.2017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05.08.2017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 CMASLab 1">
    <p:bg>
      <p:bgPr>
        <a:blipFill dpi="0" rotWithShape="1">
          <a:blip r:embed="rId2">
            <a:lum/>
          </a:blip>
          <a:srcRect/>
          <a:stretch>
            <a:fillRect t="-23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4540382"/>
            <a:ext cx="2688750" cy="200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249997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05.08.2017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05.08.2017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05.08.2017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05.08.2017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05.08.2017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((Vorname Nachname))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408674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441931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6447157"/>
            <a:ext cx="1029375" cy="17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7" r:id="rId3"/>
    <p:sldLayoutId id="2147483669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CH" dirty="0"/>
              <a:t>Alejandro Valverde L</a:t>
            </a:r>
            <a:r>
              <a:rPr lang="es-ES" dirty="0" err="1"/>
              <a:t>ópez</a:t>
            </a:r>
            <a:r>
              <a:rPr lang="es-ES" dirty="0"/>
              <a:t>, </a:t>
            </a:r>
            <a:r>
              <a:rPr lang="es-ES" dirty="0" err="1"/>
              <a:t>Cranfield</a:t>
            </a:r>
            <a:r>
              <a:rPr lang="es-ES" dirty="0"/>
              <a:t> </a:t>
            </a:r>
            <a:r>
              <a:rPr lang="es-ES" dirty="0" err="1"/>
              <a:t>University</a:t>
            </a:r>
            <a:endParaRPr lang="es-ES" dirty="0"/>
          </a:p>
          <a:p>
            <a:r>
              <a:rPr lang="es-ES" dirty="0" err="1"/>
              <a:t>Advisors</a:t>
            </a:r>
            <a:r>
              <a:rPr lang="es-ES" dirty="0"/>
              <a:t>: </a:t>
            </a:r>
            <a:r>
              <a:rPr lang="es-ES" dirty="0" err="1"/>
              <a:t>Runkel</a:t>
            </a:r>
            <a:r>
              <a:rPr lang="es-ES" dirty="0"/>
              <a:t>, </a:t>
            </a:r>
            <a:r>
              <a:rPr lang="es-ES" dirty="0" err="1"/>
              <a:t>Falk</a:t>
            </a:r>
            <a:r>
              <a:rPr lang="es-ES" dirty="0"/>
              <a:t>; </a:t>
            </a:r>
            <a:r>
              <a:rPr lang="es-ES" dirty="0" err="1"/>
              <a:t>Keidel</a:t>
            </a:r>
            <a:r>
              <a:rPr lang="es-ES" dirty="0"/>
              <a:t>, </a:t>
            </a:r>
            <a:r>
              <a:rPr lang="es-ES" dirty="0" err="1"/>
              <a:t>Dominic</a:t>
            </a:r>
            <a:r>
              <a:rPr lang="es-ES" dirty="0"/>
              <a:t>; </a:t>
            </a:r>
            <a:r>
              <a:rPr lang="es-ES" dirty="0" err="1"/>
              <a:t>Urban</a:t>
            </a:r>
            <a:r>
              <a:rPr lang="es-ES" dirty="0"/>
              <a:t> </a:t>
            </a:r>
            <a:r>
              <a:rPr lang="es-ES" dirty="0" err="1"/>
              <a:t>Fasel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05.08.2017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Master Thesis Project:</a:t>
            </a:r>
            <a:br>
              <a:rPr lang="de-CH" dirty="0"/>
            </a:br>
            <a:r>
              <a:rPr lang="en-US" dirty="0"/>
              <a:t>Bending-Twist Shape Adaptation of Wings by</a:t>
            </a:r>
            <a:br>
              <a:rPr lang="en-US" dirty="0"/>
            </a:br>
            <a:r>
              <a:rPr lang="en-US" dirty="0"/>
              <a:t>Compliant Chiral Spar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Chiral lattice – wing box skin connection modelling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603414" y="1213809"/>
            <a:ext cx="53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Real model</a:t>
            </a:r>
            <a:endParaRPr lang="en-US" noProof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1770750"/>
            <a:ext cx="6584950" cy="452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447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Chiral lattice – wing box skin connection modelling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603414" y="1213809"/>
            <a:ext cx="53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Different configurations</a:t>
            </a:r>
            <a:endParaRPr lang="en-US" noProof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9" y="1933854"/>
            <a:ext cx="4303712" cy="352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20" y="1783166"/>
            <a:ext cx="5319232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590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Chiral lattice – wing box skin connection modelling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603414" y="1213809"/>
            <a:ext cx="53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Different approach</a:t>
            </a:r>
            <a:endParaRPr lang="en-US" noProof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" y="2034997"/>
            <a:ext cx="5836667" cy="359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08" y="2034998"/>
            <a:ext cx="6022786" cy="359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259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Chiral lattice – wing box skin connection modelling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603414" y="1213809"/>
            <a:ext cx="68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Different approach – coupling through center node in tyre</a:t>
            </a:r>
            <a:endParaRPr lang="en-US" noProof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764671"/>
            <a:ext cx="7685087" cy="430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16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05.08.2017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Valverde, Alejandro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450205"/>
          </a:xfrm>
        </p:spPr>
        <p:txBody>
          <a:bodyPr anchor="t"/>
          <a:lstStyle/>
          <a:p>
            <a:r>
              <a:rPr lang="de-CH" dirty="0" smtClean="0"/>
              <a:t>Chiral lattice – wing box skin connection modelling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603414" y="1213809"/>
            <a:ext cx="68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1" smtClean="0"/>
              <a:t>Different approach – coupling using local SYS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1"/>
          <a:stretch/>
        </p:blipFill>
        <p:spPr bwMode="auto">
          <a:xfrm>
            <a:off x="69681" y="1857375"/>
            <a:ext cx="6011384" cy="40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8"/>
          <a:stretch/>
        </p:blipFill>
        <p:spPr bwMode="auto">
          <a:xfrm>
            <a:off x="6093620" y="1857375"/>
            <a:ext cx="6055376" cy="40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74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MASLab_presentation_16to9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MASLab_presentation_16to9.potx" id="{E09B677F-EB88-43D1-9FDF-5AE613838345}" vid="{A9B9777C-6ED4-4A0E-9272-9194233257A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CMASLab_presentation_16to9</Template>
  <TotalTime>1294</TotalTime>
  <Words>121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CMASLab_presentation_16to9</vt:lpstr>
      <vt:lpstr>Master Thesis Project: Bending-Twist Shape Adaptation of Wings by Compliant Chiral Spar Design</vt:lpstr>
      <vt:lpstr>Chiral lattice – wing box skin connection modelling</vt:lpstr>
      <vt:lpstr>Chiral lattice – wing box skin connection modelling</vt:lpstr>
      <vt:lpstr>Chiral lattice – wing box skin connection modelling</vt:lpstr>
      <vt:lpstr>Chiral lattice – wing box skin connection modelling</vt:lpstr>
      <vt:lpstr>Chiral lattice – wing box skin connection modelling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44</cp:revision>
  <cp:lastPrinted>2017-05-10T14:00:41Z</cp:lastPrinted>
  <dcterms:created xsi:type="dcterms:W3CDTF">2017-05-08T14:46:56Z</dcterms:created>
  <dcterms:modified xsi:type="dcterms:W3CDTF">2017-08-05T16:04:26Z</dcterms:modified>
</cp:coreProperties>
</file>