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8" r:id="rId3"/>
    <p:sldId id="274" r:id="rId4"/>
    <p:sldId id="275" r:id="rId5"/>
    <p:sldId id="277" r:id="rId6"/>
    <p:sldId id="276" r:id="rId7"/>
  </p:sldIdLst>
  <p:sldSz cx="12187238" cy="6858000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orient="horz" pos="297">
          <p15:clr>
            <a:srgbClr val="A4A3A4"/>
          </p15:clr>
        </p15:guide>
        <p15:guide id="9" pos="272">
          <p15:clr>
            <a:srgbClr val="A4A3A4"/>
          </p15:clr>
        </p15:guide>
        <p15:guide id="10" pos="7405">
          <p15:clr>
            <a:srgbClr val="A4A3A4"/>
          </p15:clr>
        </p15:guide>
        <p15:guide id="11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46" autoAdjust="0"/>
    <p:restoredTop sz="85609" autoAdjust="0"/>
  </p:normalViewPr>
  <p:slideViewPr>
    <p:cSldViewPr snapToGrid="0" snapToObjects="1">
      <p:cViewPr>
        <p:scale>
          <a:sx n="100" d="100"/>
          <a:sy n="100" d="100"/>
        </p:scale>
        <p:origin x="-1026" y="-396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orient="horz" pos="297"/>
        <p:guide pos="272"/>
        <p:guide pos="7405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6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19.07.2017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13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1" y="4717416"/>
            <a:ext cx="5435600" cy="446913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6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8458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6757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6757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6757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6757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675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 CMASLa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78" b="36519"/>
          <a:stretch/>
        </p:blipFill>
        <p:spPr>
          <a:xfrm>
            <a:off x="431629" y="620714"/>
            <a:ext cx="11323637" cy="2836861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4563876"/>
            <a:ext cx="11323975" cy="1673412"/>
          </a:xfrm>
          <a:solidFill>
            <a:schemeClr val="accent4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3429000"/>
            <a:ext cx="11323975" cy="1152128"/>
          </a:xfrm>
          <a:solidFill>
            <a:schemeClr val="accent4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244" y="1037894"/>
            <a:ext cx="2688750" cy="200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712657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632" y="612001"/>
            <a:ext cx="11323975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t>19.07.2017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4823306"/>
            <a:ext cx="11323975" cy="1013969"/>
          </a:xfrm>
          <a:solidFill>
            <a:schemeClr val="accent4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5809754"/>
            <a:ext cx="11323975" cy="427535"/>
          </a:xfrm>
          <a:solidFill>
            <a:schemeClr val="accent4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3"/>
            <a:ext cx="11323975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4823306"/>
            <a:ext cx="11323975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5809754"/>
            <a:ext cx="11323975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4"/>
            <a:ext cx="11323975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 CMASLab 1">
    <p:bg>
      <p:bgPr>
        <a:blipFill dpi="0" rotWithShape="1">
          <a:blip r:embed="rId2">
            <a:lum/>
          </a:blip>
          <a:srcRect/>
          <a:stretch>
            <a:fillRect t="-23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1" y="620714"/>
            <a:ext cx="11323973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90426" y="152401"/>
            <a:ext cx="11806387" cy="612775"/>
            <a:chOff x="142875" y="152400"/>
            <a:chExt cx="8858250" cy="612775"/>
          </a:xfrm>
          <a:solidFill>
            <a:schemeClr val="accent4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783306" cy="170449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1063255"/>
            <a:ext cx="11323974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2" y="4540382"/>
            <a:ext cx="2688750" cy="200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3249997"/>
      </p:ext>
    </p:extLst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632" y="2024064"/>
            <a:ext cx="11323975" cy="42100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631" y="2024064"/>
            <a:ext cx="5469863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470041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19.07.2017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t>19.07.2017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3"/>
            <a:ext cx="11323975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431632" y="1565138"/>
            <a:ext cx="11323975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632" y="612000"/>
            <a:ext cx="11323975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90425" y="152401"/>
            <a:ext cx="11808187" cy="612775"/>
            <a:chOff x="142874" y="152400"/>
            <a:chExt cx="8859601" cy="612775"/>
          </a:xfrm>
          <a:solidFill>
            <a:schemeClr val="accent4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781900" cy="170143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579365" y="6308726"/>
            <a:ext cx="815772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t>19.07.2017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3620" y="6308726"/>
            <a:ext cx="427648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((Vorname Nachname))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97309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631" y="2024064"/>
            <a:ext cx="11307499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408674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441931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632" y="620714"/>
            <a:ext cx="11323975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1" y="6447157"/>
            <a:ext cx="1029375" cy="1743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2" r:id="rId2"/>
    <p:sldLayoutId id="2147483667" r:id="rId3"/>
    <p:sldLayoutId id="2147483669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de-CH" dirty="0"/>
              <a:t>Alejandro Valverde L</a:t>
            </a:r>
            <a:r>
              <a:rPr lang="es-ES" dirty="0" err="1"/>
              <a:t>ópez</a:t>
            </a:r>
            <a:r>
              <a:rPr lang="es-ES" dirty="0"/>
              <a:t>, </a:t>
            </a:r>
            <a:r>
              <a:rPr lang="es-ES" dirty="0" err="1"/>
              <a:t>Cranfield</a:t>
            </a:r>
            <a:r>
              <a:rPr lang="es-ES" dirty="0"/>
              <a:t> </a:t>
            </a:r>
            <a:r>
              <a:rPr lang="es-ES" dirty="0" err="1"/>
              <a:t>University</a:t>
            </a:r>
            <a:endParaRPr lang="es-ES" dirty="0"/>
          </a:p>
          <a:p>
            <a:r>
              <a:rPr lang="es-ES" dirty="0" err="1"/>
              <a:t>Advisors</a:t>
            </a:r>
            <a:r>
              <a:rPr lang="es-ES" dirty="0"/>
              <a:t>: </a:t>
            </a:r>
            <a:r>
              <a:rPr lang="es-ES" dirty="0" err="1"/>
              <a:t>Runkel</a:t>
            </a:r>
            <a:r>
              <a:rPr lang="es-ES" dirty="0"/>
              <a:t>, </a:t>
            </a:r>
            <a:r>
              <a:rPr lang="es-ES" dirty="0" err="1"/>
              <a:t>Falk</a:t>
            </a:r>
            <a:r>
              <a:rPr lang="es-ES" dirty="0"/>
              <a:t>; </a:t>
            </a:r>
            <a:r>
              <a:rPr lang="es-ES" dirty="0" err="1"/>
              <a:t>Keidel</a:t>
            </a:r>
            <a:r>
              <a:rPr lang="es-ES" dirty="0"/>
              <a:t>, </a:t>
            </a:r>
            <a:r>
              <a:rPr lang="es-ES" dirty="0" err="1"/>
              <a:t>Dominic</a:t>
            </a:r>
            <a:r>
              <a:rPr lang="es-ES" dirty="0"/>
              <a:t>; </a:t>
            </a:r>
            <a:r>
              <a:rPr lang="es-ES" dirty="0" err="1"/>
              <a:t>Urban</a:t>
            </a:r>
            <a:r>
              <a:rPr lang="es-ES" dirty="0"/>
              <a:t> </a:t>
            </a:r>
            <a:r>
              <a:rPr lang="es-ES" dirty="0" err="1"/>
              <a:t>Fasel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19.07.2017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Valverde, Alejandro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Master Thesis Project:</a:t>
            </a:r>
            <a:br>
              <a:rPr lang="de-CH" dirty="0"/>
            </a:br>
            <a:r>
              <a:rPr lang="en-US" dirty="0"/>
              <a:t>Bending-Twist Shape Adaptation of Wings by</a:t>
            </a:r>
            <a:br>
              <a:rPr lang="en-US" dirty="0"/>
            </a:br>
            <a:r>
              <a:rPr lang="en-US" dirty="0"/>
              <a:t>Compliant Chiral Spar Design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500904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19.07.2017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Valverde, Alejandro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1632" y="620714"/>
            <a:ext cx="11323975" cy="450205"/>
          </a:xfrm>
        </p:spPr>
        <p:txBody>
          <a:bodyPr anchor="t"/>
          <a:lstStyle/>
          <a:p>
            <a:r>
              <a:rPr lang="de-CH" dirty="0" smtClean="0"/>
              <a:t>Analytical model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143" y="997266"/>
            <a:ext cx="3482464" cy="486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03414" y="1213809"/>
            <a:ext cx="530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1" smtClean="0"/>
              <a:t>Parametric study based on analytical model</a:t>
            </a:r>
            <a:endParaRPr lang="en-US" noProof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689" y="2365829"/>
            <a:ext cx="5326286" cy="3308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04477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19.07.2017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Valverde, Alejandro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1632" y="620714"/>
            <a:ext cx="11323975" cy="450205"/>
          </a:xfrm>
        </p:spPr>
        <p:txBody>
          <a:bodyPr anchor="t"/>
          <a:lstStyle/>
          <a:p>
            <a:r>
              <a:rPr lang="de-CH" dirty="0" smtClean="0"/>
              <a:t>Abaqus model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529088" y="1398277"/>
            <a:ext cx="51780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1" smtClean="0"/>
              <a:t>Set of parameters: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noProof="1" smtClean="0"/>
              <a:t>Length spanwise: 815mm</a:t>
            </a:r>
            <a:endParaRPr lang="en-US" noProof="1"/>
          </a:p>
          <a:p>
            <a:pPr marL="742950" lvl="1" indent="-285750">
              <a:buFont typeface="Arial" pitchFamily="34" charset="0"/>
              <a:buChar char="•"/>
            </a:pPr>
            <a:r>
              <a:rPr lang="en-US" noProof="1" smtClean="0"/>
              <a:t>Length transversal: 529mm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noProof="1" smtClean="0"/>
              <a:t>Length chordwise: 300mm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noProof="1" smtClean="0"/>
              <a:t>Thickness box: 0.8mm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noProof="1" smtClean="0"/>
              <a:t>Thickness chiral lattice: 0.5mm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noProof="1"/>
          </a:p>
          <a:p>
            <a:r>
              <a:rPr lang="es-ES" noProof="1" smtClean="0"/>
              <a:t>BC’s and force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noProof="1" smtClean="0"/>
              <a:t>Limited to 1000N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noProof="1" smtClean="0"/>
              <a:t>Clamped at root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noProof="1"/>
          </a:p>
          <a:p>
            <a:r>
              <a:rPr lang="es-ES" noProof="1" smtClean="0"/>
              <a:t>Results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noProof="1" smtClean="0"/>
              <a:t>Twist: 0.5&lt;</a:t>
            </a:r>
            <a:r>
              <a:rPr lang="el-GR" noProof="1" smtClean="0"/>
              <a:t>φ</a:t>
            </a:r>
            <a:r>
              <a:rPr lang="es-ES" noProof="1" smtClean="0"/>
              <a:t>&lt;1 deg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noProof="1" smtClean="0"/>
              <a:t>Vertical displacement at tip: 1&lt;U2&lt;2.5 mm </a:t>
            </a:r>
            <a:endParaRPr lang="en-US" noProof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737" y="1748588"/>
            <a:ext cx="6250870" cy="3657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6466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19.07.2017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Valverde, Alejandro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1632" y="620714"/>
            <a:ext cx="11323975" cy="450205"/>
          </a:xfrm>
        </p:spPr>
        <p:txBody>
          <a:bodyPr anchor="t"/>
          <a:lstStyle/>
          <a:p>
            <a:r>
              <a:rPr lang="de-CH" dirty="0" smtClean="0"/>
              <a:t>Abaqus model – Buckling characteristics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529088" y="1398277"/>
            <a:ext cx="5178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1" smtClean="0"/>
              <a:t>Charactistics: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noProof="1" smtClean="0"/>
              <a:t>At root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noProof="1" smtClean="0"/>
              <a:t>It’s the main cause of lack of convergence</a:t>
            </a:r>
            <a:endParaRPr lang="es-ES" noProof="1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 b="6502"/>
          <a:stretch/>
        </p:blipFill>
        <p:spPr bwMode="auto">
          <a:xfrm>
            <a:off x="6031038" y="2743200"/>
            <a:ext cx="5602870" cy="336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31038" y="2267098"/>
            <a:ext cx="546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noProof="1" smtClean="0"/>
              <a:t>No inner ribs</a:t>
            </a:r>
            <a:endParaRPr lang="es-ES" noProof="1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9" y="2743201"/>
            <a:ext cx="5661726" cy="336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4979" y="2321607"/>
            <a:ext cx="546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noProof="1" smtClean="0"/>
              <a:t>Inner rib</a:t>
            </a:r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0689836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19.07.2017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Valverde, Alejandro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1632" y="620714"/>
            <a:ext cx="11323975" cy="450205"/>
          </a:xfrm>
        </p:spPr>
        <p:txBody>
          <a:bodyPr anchor="t"/>
          <a:lstStyle/>
          <a:p>
            <a:r>
              <a:rPr lang="de-CH" dirty="0" smtClean="0"/>
              <a:t>Abaqus model – Buckling characteristics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529088" y="1398277"/>
            <a:ext cx="5178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1" smtClean="0"/>
              <a:t>Charactistics: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noProof="1" smtClean="0"/>
              <a:t>At root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noProof="1" smtClean="0"/>
              <a:t>It’s the main cause of lack of convergence</a:t>
            </a:r>
            <a:endParaRPr lang="es-ES" noProof="1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 b="6502"/>
          <a:stretch/>
        </p:blipFill>
        <p:spPr bwMode="auto">
          <a:xfrm>
            <a:off x="6031038" y="2743200"/>
            <a:ext cx="5602870" cy="336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31038" y="2267098"/>
            <a:ext cx="546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noProof="1" smtClean="0"/>
              <a:t>No inner ribs</a:t>
            </a:r>
            <a:endParaRPr lang="es-ES" noProof="1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9" y="2743201"/>
            <a:ext cx="5661726" cy="336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4979" y="2321607"/>
            <a:ext cx="546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noProof="1" smtClean="0"/>
              <a:t>Inner rib</a:t>
            </a:r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0633267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19.07.2017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Valverde, Alejandro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1632" y="620714"/>
            <a:ext cx="11323975" cy="450205"/>
          </a:xfrm>
        </p:spPr>
        <p:txBody>
          <a:bodyPr anchor="t"/>
          <a:lstStyle/>
          <a:p>
            <a:r>
              <a:rPr lang="de-CH" dirty="0" smtClean="0"/>
              <a:t>Next steps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529087" y="1398278"/>
            <a:ext cx="112265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1" smtClean="0"/>
              <a:t>Anaytical model:</a:t>
            </a:r>
            <a:endParaRPr lang="es-ES" noProof="1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noProof="1" smtClean="0"/>
              <a:t>Finish writing the first part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noProof="1" smtClean="0"/>
              <a:t>Complete FEM vs Analytical verification with Gilles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noProof="1"/>
          </a:p>
          <a:p>
            <a:r>
              <a:rPr lang="es-ES" noProof="1" smtClean="0"/>
              <a:t>Nonlinear simulations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noProof="1" smtClean="0"/>
              <a:t>Linear vs nonlinear verification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noProof="1" smtClean="0"/>
              <a:t>Parametric study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noProof="1" smtClean="0"/>
              <a:t>Chiral thickness, N cells, M cells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noProof="1" smtClean="0"/>
              <a:t>How to deal with lack of convergence?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noProof="1"/>
          </a:p>
          <a:p>
            <a:r>
              <a:rPr lang="es-ES" noProof="1" smtClean="0"/>
              <a:t>Wing model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noProof="1" smtClean="0"/>
              <a:t>Embed wing and box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noProof="1" smtClean="0"/>
              <a:t>Run simulations</a:t>
            </a:r>
          </a:p>
          <a:p>
            <a:pPr marL="285750" indent="-285750">
              <a:buFont typeface="Arial" pitchFamily="34" charset="0"/>
              <a:buChar char="•"/>
            </a:pPr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81686262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MASLab_presentation_16to9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MASLab_presentation_16to9.potx" id="{E09B677F-EB88-43D1-9FDF-5AE613838345}" vid="{A9B9777C-6ED4-4A0E-9272-9194233257A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CMASLab_presentation_16to9</Template>
  <TotalTime>997</TotalTime>
  <Words>210</Words>
  <Application>Microsoft Office PowerPoint</Application>
  <PresentationFormat>Custom</PresentationFormat>
  <Paragraphs>70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CMASLab_presentation_16to9</vt:lpstr>
      <vt:lpstr>Master Thesis Project: Bending-Twist Shape Adaptation of Wings by Compliant Chiral Spar Design</vt:lpstr>
      <vt:lpstr>Analytical model</vt:lpstr>
      <vt:lpstr>Abaqus model</vt:lpstr>
      <vt:lpstr>Abaqus model – Buckling characteristics</vt:lpstr>
      <vt:lpstr>Abaqus model – Buckling characteristics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Valverde</dc:creator>
  <cp:lastModifiedBy>Alejandro Valverde</cp:lastModifiedBy>
  <cp:revision>39</cp:revision>
  <cp:lastPrinted>2017-05-10T14:00:41Z</cp:lastPrinted>
  <dcterms:created xsi:type="dcterms:W3CDTF">2017-05-08T14:46:56Z</dcterms:created>
  <dcterms:modified xsi:type="dcterms:W3CDTF">2017-07-19T08:29:22Z</dcterms:modified>
</cp:coreProperties>
</file>