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handoutMasterIdLst>
    <p:handoutMasterId r:id="rId3"/>
  </p:handoutMasterIdLst>
  <p:sldIdLst>
    <p:sldId id="256" r:id="rId2"/>
  </p:sldIdLst>
  <p:sldSz cx="12801600" cy="9601200" type="A3"/>
  <p:notesSz cx="9928225" cy="14357350"/>
  <p:embeddedFontLst>
    <p:embeddedFont>
      <p:font typeface="DefusedRegular" panose="00000400000000000000" pitchFamily="2" charset="0"/>
      <p:regular r:id="rId4"/>
    </p:embeddedFont>
    <p:embeddedFont>
      <p:font typeface="Calibri" panose="020F0502020204030204" pitchFamily="34" charset="0"/>
      <p:regular r:id="rId5"/>
      <p:bold r:id="rId6"/>
      <p:italic r:id="rId7"/>
      <p:boldItalic r:id="rId8"/>
    </p:embeddedFont>
  </p:embeddedFontLst>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4C"/>
    <a:srgbClr val="00293A"/>
    <a:srgbClr val="002736"/>
    <a:srgbClr val="666699"/>
    <a:srgbClr val="33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3" autoAdjust="0"/>
    <p:restoredTop sz="94660"/>
  </p:normalViewPr>
  <p:slideViewPr>
    <p:cSldViewPr>
      <p:cViewPr>
        <p:scale>
          <a:sx n="75" d="100"/>
          <a:sy n="75" d="100"/>
        </p:scale>
        <p:origin x="-1980" y="-354"/>
      </p:cViewPr>
      <p:guideLst>
        <p:guide orient="horz" pos="3024"/>
        <p:guide pos="5393"/>
        <p:guide pos="176"/>
        <p:guide pos="7888"/>
        <p:guide pos="26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302124" cy="717550"/>
          </a:xfrm>
          <a:prstGeom prst="rect">
            <a:avLst/>
          </a:prstGeom>
        </p:spPr>
        <p:txBody>
          <a:bodyPr vert="horz" lIns="91429" tIns="45714" rIns="91429" bIns="45714" rtlCol="0"/>
          <a:lstStyle>
            <a:lvl1pPr algn="l">
              <a:defRPr sz="1300"/>
            </a:lvl1pPr>
          </a:lstStyle>
          <a:p>
            <a:endParaRPr lang="en-GB"/>
          </a:p>
        </p:txBody>
      </p:sp>
      <p:sp>
        <p:nvSpPr>
          <p:cNvPr id="3" name="Date Placeholder 2"/>
          <p:cNvSpPr>
            <a:spLocks noGrp="1"/>
          </p:cNvSpPr>
          <p:nvPr>
            <p:ph type="dt" sz="quarter" idx="1"/>
          </p:nvPr>
        </p:nvSpPr>
        <p:spPr>
          <a:xfrm>
            <a:off x="5622928" y="2"/>
            <a:ext cx="4303713" cy="717550"/>
          </a:xfrm>
          <a:prstGeom prst="rect">
            <a:avLst/>
          </a:prstGeom>
        </p:spPr>
        <p:txBody>
          <a:bodyPr vert="horz" lIns="91429" tIns="45714" rIns="91429" bIns="45714" rtlCol="0"/>
          <a:lstStyle>
            <a:lvl1pPr algn="r">
              <a:defRPr sz="1300"/>
            </a:lvl1pPr>
          </a:lstStyle>
          <a:p>
            <a:fld id="{1595E3B5-F145-4E7E-B159-129B73EF8BF4}" type="datetimeFigureOut">
              <a:rPr lang="en-GB" smtClean="0"/>
              <a:pPr/>
              <a:t>26/07/2017</a:t>
            </a:fld>
            <a:endParaRPr lang="en-GB"/>
          </a:p>
        </p:txBody>
      </p:sp>
      <p:sp>
        <p:nvSpPr>
          <p:cNvPr id="4" name="Footer Placeholder 3"/>
          <p:cNvSpPr>
            <a:spLocks noGrp="1"/>
          </p:cNvSpPr>
          <p:nvPr>
            <p:ph type="ftr" sz="quarter" idx="2"/>
          </p:nvPr>
        </p:nvSpPr>
        <p:spPr>
          <a:xfrm>
            <a:off x="3" y="13636628"/>
            <a:ext cx="4302124" cy="717550"/>
          </a:xfrm>
          <a:prstGeom prst="rect">
            <a:avLst/>
          </a:prstGeom>
        </p:spPr>
        <p:txBody>
          <a:bodyPr vert="horz" lIns="91429" tIns="45714" rIns="91429" bIns="45714" rtlCol="0" anchor="b"/>
          <a:lstStyle>
            <a:lvl1pPr algn="l">
              <a:defRPr sz="1300"/>
            </a:lvl1pPr>
          </a:lstStyle>
          <a:p>
            <a:endParaRPr lang="en-GB"/>
          </a:p>
        </p:txBody>
      </p:sp>
      <p:sp>
        <p:nvSpPr>
          <p:cNvPr id="5" name="Slide Number Placeholder 4"/>
          <p:cNvSpPr>
            <a:spLocks noGrp="1"/>
          </p:cNvSpPr>
          <p:nvPr>
            <p:ph type="sldNum" sz="quarter" idx="3"/>
          </p:nvPr>
        </p:nvSpPr>
        <p:spPr>
          <a:xfrm>
            <a:off x="5622928" y="13636628"/>
            <a:ext cx="4303713" cy="717550"/>
          </a:xfrm>
          <a:prstGeom prst="rect">
            <a:avLst/>
          </a:prstGeom>
        </p:spPr>
        <p:txBody>
          <a:bodyPr vert="horz" lIns="91429" tIns="45714" rIns="91429" bIns="45714" rtlCol="0" anchor="b"/>
          <a:lstStyle>
            <a:lvl1pPr algn="r">
              <a:defRPr sz="1300"/>
            </a:lvl1pPr>
          </a:lstStyle>
          <a:p>
            <a:fld id="{B71C3DE5-7510-429E-BB68-1E1219D9DF70}" type="slidenum">
              <a:rPr lang="en-GB" smtClean="0"/>
              <a:pPr/>
              <a:t>‹#›</a:t>
            </a:fld>
            <a:endParaRPr lang="en-GB"/>
          </a:p>
        </p:txBody>
      </p:sp>
    </p:spTree>
    <p:extLst>
      <p:ext uri="{BB962C8B-B14F-4D97-AF65-F5344CB8AC3E}">
        <p14:creationId xmlns:p14="http://schemas.microsoft.com/office/powerpoint/2010/main" val="25404913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192088"/>
            <a:ext cx="10359400" cy="828000"/>
          </a:xfrm>
          <a:prstGeom prst="rect">
            <a:avLst/>
          </a:prstGeom>
        </p:spPr>
        <p:txBody>
          <a:bodyPr tIns="0" bIns="0" anchor="ctr" anchorCtr="0"/>
          <a:lstStyle>
            <a:lvl1pPr algn="l">
              <a:defRPr sz="2400">
                <a:latin typeface="Arial" panose="020B0604020202020204" pitchFamily="34" charset="0"/>
                <a:cs typeface="Arial" panose="020B0604020202020204" pitchFamily="34" charset="0"/>
              </a:defRPr>
            </a:lvl1pPr>
          </a:lstStyle>
          <a:p>
            <a:r>
              <a:rPr lang="en-US" dirty="0" smtClean="0"/>
              <a:t>Type Your Title Here – Keep it short and punchy</a:t>
            </a:r>
            <a:endParaRPr lang="en-GB" dirty="0"/>
          </a:p>
        </p:txBody>
      </p:sp>
      <p:sp>
        <p:nvSpPr>
          <p:cNvPr id="7" name="Text Placeholder 6"/>
          <p:cNvSpPr>
            <a:spLocks noGrp="1"/>
          </p:cNvSpPr>
          <p:nvPr>
            <p:ph type="body" sz="quarter" idx="13" hasCustomPrompt="1"/>
          </p:nvPr>
        </p:nvSpPr>
        <p:spPr>
          <a:xfrm>
            <a:off x="0" y="2424336"/>
            <a:ext cx="4248000" cy="432000"/>
          </a:xfrm>
          <a:prstGeom prst="rect">
            <a:avLst/>
          </a:prstGeom>
        </p:spPr>
        <p:txBody>
          <a:bodyPr lIns="90000" anchor="ctr"/>
          <a:lstStyle>
            <a:lvl1pPr marL="0" indent="0">
              <a:spcBef>
                <a:spcPts val="0"/>
              </a:spcBef>
              <a:buNone/>
              <a:defRPr sz="1800">
                <a:latin typeface="Arial" panose="020B0604020202020204" pitchFamily="34" charset="0"/>
                <a:cs typeface="Arial" panose="020B0604020202020204" pitchFamily="34" charset="0"/>
              </a:defRPr>
            </a:lvl1pPr>
            <a:lvl2pPr marL="640080" indent="0">
              <a:buNone/>
              <a:defRPr sz="2800"/>
            </a:lvl2pPr>
            <a:lvl3pPr marL="1280160" indent="0">
              <a:buNone/>
              <a:defRPr sz="2400"/>
            </a:lvl3pPr>
            <a:lvl4pPr marL="1920240" indent="0">
              <a:buNone/>
              <a:defRPr sz="1800"/>
            </a:lvl4pPr>
            <a:lvl5pPr marL="2560320" indent="0">
              <a:buNone/>
              <a:defRPr sz="1800"/>
            </a:lvl5pPr>
          </a:lstStyle>
          <a:p>
            <a:pPr lvl="0"/>
            <a:r>
              <a:rPr lang="en-US" dirty="0" smtClean="0"/>
              <a:t>Introduction</a:t>
            </a:r>
          </a:p>
        </p:txBody>
      </p:sp>
      <p:sp>
        <p:nvSpPr>
          <p:cNvPr id="18" name="Text Placeholder 17"/>
          <p:cNvSpPr>
            <a:spLocks noGrp="1"/>
          </p:cNvSpPr>
          <p:nvPr>
            <p:ph type="body" sz="quarter" idx="14" hasCustomPrompt="1"/>
          </p:nvPr>
        </p:nvSpPr>
        <p:spPr>
          <a:xfrm>
            <a:off x="14660" y="1200200"/>
            <a:ext cx="4248000" cy="396000"/>
          </a:xfrm>
          <a:prstGeom prst="rect">
            <a:avLst/>
          </a:prstGeom>
        </p:spPr>
        <p:txBody>
          <a:bodyPr anchor="ctr" anchorCtr="0"/>
          <a:lstStyle>
            <a:lvl1pPr marL="0" indent="0">
              <a:spcBef>
                <a:spcPts val="0"/>
              </a:spcBef>
              <a:buNone/>
              <a:defRPr sz="1800" baseline="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Type your name here</a:t>
            </a:r>
          </a:p>
        </p:txBody>
      </p:sp>
      <p:sp>
        <p:nvSpPr>
          <p:cNvPr id="22" name="Text Placeholder 21"/>
          <p:cNvSpPr>
            <a:spLocks noGrp="1"/>
          </p:cNvSpPr>
          <p:nvPr>
            <p:ph type="body" sz="quarter" idx="16" hasCustomPrompt="1"/>
          </p:nvPr>
        </p:nvSpPr>
        <p:spPr>
          <a:xfrm>
            <a:off x="4240560" y="1200200"/>
            <a:ext cx="4284000" cy="432000"/>
          </a:xfrm>
          <a:prstGeom prst="rect">
            <a:avLst/>
          </a:prstGeom>
        </p:spPr>
        <p:txBody>
          <a:bodyPr lIns="180000" anchor="ctr"/>
          <a:lstStyle>
            <a:lvl1pPr marL="0" indent="0">
              <a:spcBef>
                <a:spcPts val="0"/>
              </a:spcBef>
              <a:buNone/>
              <a:defRPr sz="1800">
                <a:latin typeface="Arial" panose="020B0604020202020204" pitchFamily="34" charset="0"/>
                <a:cs typeface="Arial" panose="020B0604020202020204" pitchFamily="34" charset="0"/>
              </a:defRPr>
            </a:lvl1pPr>
            <a:lvl2pPr>
              <a:defRPr sz="1800">
                <a:latin typeface="DefusedRegular" pitchFamily="2" charset="0"/>
              </a:defRPr>
            </a:lvl2pPr>
            <a:lvl3pPr>
              <a:defRPr sz="1800">
                <a:latin typeface="DefusedRegular" pitchFamily="2" charset="0"/>
              </a:defRPr>
            </a:lvl3pPr>
            <a:lvl4pPr>
              <a:defRPr sz="1800">
                <a:latin typeface="DefusedRegular" pitchFamily="2" charset="0"/>
              </a:defRPr>
            </a:lvl4pPr>
            <a:lvl5pPr>
              <a:defRPr sz="1800">
                <a:latin typeface="DefusedRegular" pitchFamily="2" charset="0"/>
              </a:defRPr>
            </a:lvl5pPr>
          </a:lstStyle>
          <a:p>
            <a:pPr lvl="0"/>
            <a:r>
              <a:rPr lang="en-US" dirty="0" smtClean="0"/>
              <a:t>Approach to Problem</a:t>
            </a:r>
            <a:endParaRPr lang="en-GB" dirty="0"/>
          </a:p>
        </p:txBody>
      </p:sp>
      <p:sp>
        <p:nvSpPr>
          <p:cNvPr id="24" name="Text Placeholder 23"/>
          <p:cNvSpPr>
            <a:spLocks noGrp="1"/>
          </p:cNvSpPr>
          <p:nvPr>
            <p:ph type="body" sz="quarter" idx="17" hasCustomPrompt="1"/>
          </p:nvPr>
        </p:nvSpPr>
        <p:spPr>
          <a:xfrm>
            <a:off x="4240560" y="1704256"/>
            <a:ext cx="4284000" cy="3312000"/>
          </a:xfrm>
          <a:prstGeom prst="rect">
            <a:avLst/>
          </a:prstGeom>
        </p:spPr>
        <p:txBody>
          <a:bodyPr lIns="180000" rIns="180000"/>
          <a:lstStyle>
            <a:lvl1pPr marL="0" indent="0">
              <a:buNone/>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r>
              <a:rPr lang="en-GB" dirty="0" smtClean="0"/>
              <a:t>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lang="en-GB" dirty="0"/>
          </a:p>
        </p:txBody>
      </p:sp>
      <p:sp>
        <p:nvSpPr>
          <p:cNvPr id="4" name="Text Placeholder 3"/>
          <p:cNvSpPr>
            <a:spLocks noGrp="1"/>
          </p:cNvSpPr>
          <p:nvPr>
            <p:ph type="body" sz="quarter" idx="18" hasCustomPrompt="1"/>
          </p:nvPr>
        </p:nvSpPr>
        <p:spPr>
          <a:xfrm>
            <a:off x="8553600" y="5016624"/>
            <a:ext cx="4248000" cy="432000"/>
          </a:xfrm>
          <a:prstGeom prst="rect">
            <a:avLst/>
          </a:prstGeom>
        </p:spPr>
        <p:txBody>
          <a:bodyPr lIns="180000" anchor="ctr"/>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Conclusions</a:t>
            </a:r>
            <a:endParaRPr lang="en-GB" dirty="0"/>
          </a:p>
        </p:txBody>
      </p:sp>
      <p:sp>
        <p:nvSpPr>
          <p:cNvPr id="6" name="Text Placeholder 5"/>
          <p:cNvSpPr>
            <a:spLocks noGrp="1"/>
          </p:cNvSpPr>
          <p:nvPr>
            <p:ph type="body" sz="quarter" idx="19" hasCustomPrompt="1"/>
          </p:nvPr>
        </p:nvSpPr>
        <p:spPr>
          <a:xfrm>
            <a:off x="4240560" y="5016624"/>
            <a:ext cx="4284000" cy="432000"/>
          </a:xfrm>
          <a:prstGeom prst="rect">
            <a:avLst/>
          </a:prstGeom>
        </p:spPr>
        <p:txBody>
          <a:bodyPr lIns="180000" anchor="ctr"/>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Summary of Results</a:t>
            </a:r>
            <a:endParaRPr lang="en-GB" dirty="0"/>
          </a:p>
        </p:txBody>
      </p:sp>
      <p:sp>
        <p:nvSpPr>
          <p:cNvPr id="9" name="Text Placeholder 8"/>
          <p:cNvSpPr>
            <a:spLocks noGrp="1"/>
          </p:cNvSpPr>
          <p:nvPr>
            <p:ph type="body" sz="quarter" idx="20" hasCustomPrompt="1"/>
          </p:nvPr>
        </p:nvSpPr>
        <p:spPr>
          <a:xfrm>
            <a:off x="4251640" y="5448671"/>
            <a:ext cx="4284000" cy="3137393"/>
          </a:xfrm>
          <a:prstGeom prst="rect">
            <a:avLst/>
          </a:prstGeom>
        </p:spPr>
        <p:txBody>
          <a:bodyPr lIns="180000" rIns="180000"/>
          <a:lstStyle>
            <a:lvl1pPr marL="0" indent="0">
              <a:buNone/>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r>
              <a:rPr lang="en-GB" dirty="0" smtClean="0"/>
              <a:t>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lang="en-GB" dirty="0"/>
          </a:p>
        </p:txBody>
      </p:sp>
      <p:sp>
        <p:nvSpPr>
          <p:cNvPr id="11" name="Text Placeholder 10"/>
          <p:cNvSpPr>
            <a:spLocks noGrp="1"/>
          </p:cNvSpPr>
          <p:nvPr>
            <p:ph type="body" sz="quarter" idx="21" hasCustomPrompt="1"/>
          </p:nvPr>
        </p:nvSpPr>
        <p:spPr>
          <a:xfrm>
            <a:off x="8564712" y="5448672"/>
            <a:ext cx="4248000" cy="3167984"/>
          </a:xfrm>
          <a:prstGeom prst="rect">
            <a:avLst/>
          </a:prstGeom>
        </p:spPr>
        <p:txBody>
          <a:bodyPr lIns="180000" rIns="180000"/>
          <a:lstStyle>
            <a:lvl1pPr marL="0" marR="0" indent="0" algn="l" defTabSz="1280160" rtl="0" eaLnBrk="1" fontAlgn="auto" latinLnBrk="0" hangingPunct="1">
              <a:lnSpc>
                <a:spcPct val="100000"/>
              </a:lnSpc>
              <a:spcBef>
                <a:spcPct val="20000"/>
              </a:spcBef>
              <a:spcAft>
                <a:spcPts val="0"/>
              </a:spcAft>
              <a:buClrTx/>
              <a:buSzTx/>
              <a:buFont typeface="Arial" pitchFamily="34" charset="0"/>
              <a:buNone/>
              <a:tabLst/>
              <a:defRPr sz="1100" baseline="0">
                <a:latin typeface="Arial" pitchFamily="34" charset="0"/>
                <a:cs typeface="Arial" pitchFamily="34" charset="0"/>
              </a:defRPr>
            </a:lvl1pPr>
            <a:lvl2pPr marL="640080" indent="0">
              <a:buNone/>
              <a:defRPr sz="1100">
                <a:latin typeface="Arial" pitchFamily="34" charset="0"/>
                <a:cs typeface="Arial" pitchFamily="34" charset="0"/>
              </a:defRPr>
            </a:lvl2pPr>
            <a:lvl3pPr marL="1280160" indent="0">
              <a:buNone/>
              <a:defRPr sz="1100">
                <a:latin typeface="Arial" pitchFamily="34" charset="0"/>
                <a:cs typeface="Arial" pitchFamily="34" charset="0"/>
              </a:defRPr>
            </a:lvl3pPr>
            <a:lvl4pPr marL="1920240" indent="0">
              <a:buNone/>
              <a:defRPr sz="1100">
                <a:latin typeface="Arial" pitchFamily="34" charset="0"/>
                <a:cs typeface="Arial" pitchFamily="34" charset="0"/>
              </a:defRPr>
            </a:lvl4pPr>
            <a:lvl5pPr marL="2560320" indent="0">
              <a:buNone/>
              <a:defRPr sz="1100">
                <a:latin typeface="Arial" pitchFamily="34" charset="0"/>
                <a:cs typeface="Arial" pitchFamily="34" charset="0"/>
              </a:defRPr>
            </a:lvl5pPr>
          </a:lstStyle>
          <a:p>
            <a:pPr algn="just"/>
            <a:r>
              <a:rPr lang="en-GB" dirty="0" smtClean="0"/>
              <a:t>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a:t>
            </a:r>
            <a:endParaRPr lang="en-GB" dirty="0"/>
          </a:p>
        </p:txBody>
      </p:sp>
      <p:sp>
        <p:nvSpPr>
          <p:cNvPr id="13" name="Text Placeholder 12"/>
          <p:cNvSpPr>
            <a:spLocks noGrp="1"/>
          </p:cNvSpPr>
          <p:nvPr>
            <p:ph type="body" sz="quarter" idx="22" hasCustomPrompt="1"/>
          </p:nvPr>
        </p:nvSpPr>
        <p:spPr>
          <a:xfrm>
            <a:off x="0" y="1704256"/>
            <a:ext cx="4248000" cy="720000"/>
          </a:xfrm>
          <a:prstGeom prst="rect">
            <a:avLst/>
          </a:prstGeom>
        </p:spPr>
        <p:txBody>
          <a:bodyPr anchor="ctr" anchorCtr="0"/>
          <a:lstStyle>
            <a:lvl1pPr marL="0" indent="0">
              <a:buNone/>
              <a:defRPr sz="1800">
                <a:latin typeface="Arial" panose="020B0604020202020204" pitchFamily="34" charset="0"/>
                <a:cs typeface="Arial" panose="020B0604020202020204" pitchFamily="34" charset="0"/>
              </a:defRPr>
            </a:lvl1pPr>
            <a:lvl2pPr marL="640080" indent="0">
              <a:buNone/>
              <a:defRPr sz="1800">
                <a:latin typeface="DefusedRegular" pitchFamily="2" charset="0"/>
              </a:defRPr>
            </a:lvl2pPr>
            <a:lvl3pPr marL="1280160" indent="0">
              <a:buNone/>
              <a:defRPr sz="1800">
                <a:latin typeface="DefusedRegular" pitchFamily="2" charset="0"/>
              </a:defRPr>
            </a:lvl3pPr>
            <a:lvl4pPr marL="1920240" indent="0">
              <a:buNone/>
              <a:defRPr sz="1800">
                <a:latin typeface="DefusedRegular" pitchFamily="2" charset="0"/>
              </a:defRPr>
            </a:lvl4pPr>
            <a:lvl5pPr marL="2560320" indent="0">
              <a:buNone/>
              <a:defRPr sz="1800">
                <a:latin typeface="DefusedRegular" pitchFamily="2" charset="0"/>
              </a:defRPr>
            </a:lvl5pPr>
          </a:lstStyle>
          <a:p>
            <a:pPr lvl="0"/>
            <a:r>
              <a:rPr lang="en-US" dirty="0" smtClean="0"/>
              <a:t>Supervisor –Supervisor’s name here</a:t>
            </a:r>
          </a:p>
          <a:p>
            <a:pPr lvl="0"/>
            <a:r>
              <a:rPr lang="en-US" dirty="0" smtClean="0"/>
              <a:t>	Supervisor’s name here</a:t>
            </a:r>
            <a:endParaRPr lang="en-GB" dirty="0"/>
          </a:p>
        </p:txBody>
      </p:sp>
      <p:sp>
        <p:nvSpPr>
          <p:cNvPr id="15" name="Text Placeholder 14"/>
          <p:cNvSpPr>
            <a:spLocks noGrp="1"/>
          </p:cNvSpPr>
          <p:nvPr>
            <p:ph type="body" sz="quarter" idx="24" hasCustomPrompt="1"/>
          </p:nvPr>
        </p:nvSpPr>
        <p:spPr>
          <a:xfrm>
            <a:off x="0" y="2928392"/>
            <a:ext cx="4248000" cy="3240360"/>
          </a:xfrm>
          <a:prstGeom prst="rect">
            <a:avLst/>
          </a:prstGeom>
        </p:spPr>
        <p:txBody>
          <a:bodyPr lIns="90000" rIns="180000"/>
          <a:lstStyle>
            <a:lvl1pPr marL="0" indent="0">
              <a:buFontTx/>
              <a:buNone/>
              <a:defRPr sz="1100">
                <a:latin typeface="Arial" pitchFamily="34" charset="0"/>
                <a:cs typeface="Arial" pitchFamily="34" charset="0"/>
              </a:defRPr>
            </a:lvl1pPr>
            <a:lvl2pPr marL="640080" indent="0">
              <a:buFontTx/>
              <a:buNone/>
              <a:defRPr sz="1100">
                <a:latin typeface="Arial" pitchFamily="34" charset="0"/>
                <a:cs typeface="Arial" pitchFamily="34" charset="0"/>
              </a:defRPr>
            </a:lvl2pPr>
            <a:lvl3pPr marL="1280160" indent="0">
              <a:buFontTx/>
              <a:buNone/>
              <a:defRPr sz="1100">
                <a:latin typeface="Arial" pitchFamily="34" charset="0"/>
                <a:cs typeface="Arial" pitchFamily="34" charset="0"/>
              </a:defRPr>
            </a:lvl3pPr>
            <a:lvl4pPr marL="1920240" indent="0">
              <a:buFontTx/>
              <a:buNone/>
              <a:defRPr sz="1100">
                <a:latin typeface="Arial" pitchFamily="34" charset="0"/>
                <a:cs typeface="Arial" pitchFamily="34" charset="0"/>
              </a:defRPr>
            </a:lvl4pPr>
            <a:lvl5pPr marL="2560320" indent="0">
              <a:buFontTx/>
              <a:buNone/>
              <a:defRPr sz="1100">
                <a:latin typeface="Arial" pitchFamily="34" charset="0"/>
                <a:cs typeface="Arial" pitchFamily="34" charset="0"/>
              </a:defRPr>
            </a:lvl5pPr>
          </a:lstStyle>
          <a:p>
            <a:r>
              <a:rPr lang="en-GB" dirty="0" smtClean="0"/>
              <a:t>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lang="en-GB" dirty="0"/>
          </a:p>
        </p:txBody>
      </p:sp>
    </p:spTree>
    <p:extLst>
      <p:ext uri="{BB962C8B-B14F-4D97-AF65-F5344CB8AC3E}">
        <p14:creationId xmlns:p14="http://schemas.microsoft.com/office/powerpoint/2010/main" val="14985117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Line 15"/>
          <p:cNvSpPr>
            <a:spLocks noChangeShapeType="1"/>
          </p:cNvSpPr>
          <p:nvPr userDrawn="1"/>
        </p:nvSpPr>
        <p:spPr bwMode="auto">
          <a:xfrm flipH="1" flipV="1">
            <a:off x="4233713" y="1200199"/>
            <a:ext cx="13199" cy="7393683"/>
          </a:xfrm>
          <a:prstGeom prst="line">
            <a:avLst/>
          </a:prstGeom>
          <a:noFill/>
          <a:ln w="50800">
            <a:solidFill>
              <a:srgbClr val="00364C"/>
            </a:solidFill>
            <a:round/>
            <a:headEnd/>
            <a:tailEnd/>
          </a:ln>
          <a:effectLst/>
        </p:spPr>
        <p:txBody>
          <a:bodyPr/>
          <a:lstStyle/>
          <a:p>
            <a:pPr>
              <a:defRPr/>
            </a:pPr>
            <a:endParaRPr lang="fr-FR"/>
          </a:p>
        </p:txBody>
      </p:sp>
      <p:sp>
        <p:nvSpPr>
          <p:cNvPr id="9" name="Line 18"/>
          <p:cNvSpPr>
            <a:spLocks noChangeShapeType="1"/>
          </p:cNvSpPr>
          <p:nvPr userDrawn="1"/>
        </p:nvSpPr>
        <p:spPr bwMode="auto">
          <a:xfrm>
            <a:off x="6352" y="8597058"/>
            <a:ext cx="12836525" cy="0"/>
          </a:xfrm>
          <a:prstGeom prst="line">
            <a:avLst/>
          </a:prstGeom>
          <a:noFill/>
          <a:ln w="50800">
            <a:solidFill>
              <a:srgbClr val="00364C"/>
            </a:solidFill>
            <a:round/>
            <a:headEnd/>
            <a:tailEnd/>
          </a:ln>
          <a:effectLst/>
        </p:spPr>
        <p:txBody>
          <a:bodyPr/>
          <a:lstStyle/>
          <a:p>
            <a:pPr>
              <a:defRPr/>
            </a:pPr>
            <a:endParaRPr lang="fr-FR"/>
          </a:p>
        </p:txBody>
      </p:sp>
      <p:sp>
        <p:nvSpPr>
          <p:cNvPr id="11" name="Line 27"/>
          <p:cNvSpPr>
            <a:spLocks noChangeShapeType="1"/>
          </p:cNvSpPr>
          <p:nvPr userDrawn="1"/>
        </p:nvSpPr>
        <p:spPr bwMode="auto">
          <a:xfrm>
            <a:off x="-1088" y="1632248"/>
            <a:ext cx="4248000" cy="0"/>
          </a:xfrm>
          <a:prstGeom prst="line">
            <a:avLst/>
          </a:prstGeom>
          <a:noFill/>
          <a:ln w="50800">
            <a:solidFill>
              <a:srgbClr val="00364C"/>
            </a:solidFill>
            <a:round/>
            <a:headEnd/>
            <a:tailEnd/>
          </a:ln>
          <a:effectLst/>
        </p:spPr>
        <p:txBody>
          <a:bodyPr/>
          <a:lstStyle/>
          <a:p>
            <a:pPr>
              <a:defRPr/>
            </a:pPr>
            <a:endParaRPr lang="fr-FR"/>
          </a:p>
        </p:txBody>
      </p:sp>
      <p:sp>
        <p:nvSpPr>
          <p:cNvPr id="13" name="Line 32"/>
          <p:cNvSpPr>
            <a:spLocks noChangeShapeType="1"/>
          </p:cNvSpPr>
          <p:nvPr userDrawn="1"/>
        </p:nvSpPr>
        <p:spPr bwMode="auto">
          <a:xfrm flipH="1" flipV="1">
            <a:off x="8572154" y="1200198"/>
            <a:ext cx="0" cy="7393684"/>
          </a:xfrm>
          <a:prstGeom prst="line">
            <a:avLst/>
          </a:prstGeom>
          <a:noFill/>
          <a:ln w="50800">
            <a:solidFill>
              <a:srgbClr val="00364C"/>
            </a:solidFill>
            <a:round/>
            <a:headEnd/>
            <a:tailEnd/>
          </a:ln>
          <a:effectLst/>
        </p:spPr>
        <p:txBody>
          <a:bodyPr/>
          <a:lstStyle/>
          <a:p>
            <a:pPr>
              <a:defRPr/>
            </a:pPr>
            <a:endParaRPr lang="fr-FR"/>
          </a:p>
        </p:txBody>
      </p:sp>
      <p:sp>
        <p:nvSpPr>
          <p:cNvPr id="15" name="Line 41"/>
          <p:cNvSpPr>
            <a:spLocks noChangeShapeType="1"/>
          </p:cNvSpPr>
          <p:nvPr userDrawn="1"/>
        </p:nvSpPr>
        <p:spPr bwMode="auto">
          <a:xfrm>
            <a:off x="6352" y="1200200"/>
            <a:ext cx="12836526" cy="0"/>
          </a:xfrm>
          <a:prstGeom prst="line">
            <a:avLst/>
          </a:prstGeom>
          <a:noFill/>
          <a:ln w="50800">
            <a:solidFill>
              <a:srgbClr val="00364C"/>
            </a:solidFill>
            <a:round/>
            <a:headEnd/>
            <a:tailEnd/>
          </a:ln>
          <a:effectLst/>
        </p:spPr>
        <p:txBody>
          <a:bodyPr/>
          <a:lstStyle/>
          <a:p>
            <a:pPr>
              <a:defRPr/>
            </a:pPr>
            <a:endParaRPr lang="fr-FR"/>
          </a:p>
        </p:txBody>
      </p:sp>
      <p:sp>
        <p:nvSpPr>
          <p:cNvPr id="17" name="Line 54"/>
          <p:cNvSpPr>
            <a:spLocks noChangeShapeType="1"/>
          </p:cNvSpPr>
          <p:nvPr userDrawn="1"/>
        </p:nvSpPr>
        <p:spPr bwMode="auto">
          <a:xfrm>
            <a:off x="-14287" y="2424336"/>
            <a:ext cx="4248000" cy="0"/>
          </a:xfrm>
          <a:prstGeom prst="line">
            <a:avLst/>
          </a:prstGeom>
          <a:noFill/>
          <a:ln w="50800">
            <a:solidFill>
              <a:srgbClr val="00364C"/>
            </a:solidFill>
            <a:round/>
            <a:headEnd/>
            <a:tailEnd/>
          </a:ln>
          <a:effectLst/>
        </p:spPr>
        <p:txBody>
          <a:bodyPr/>
          <a:lstStyle/>
          <a:p>
            <a:pPr>
              <a:defRPr/>
            </a:pPr>
            <a:endParaRPr lang="fr-FR"/>
          </a:p>
        </p:txBody>
      </p:sp>
      <p:sp>
        <p:nvSpPr>
          <p:cNvPr id="14" name="TextBox 13"/>
          <p:cNvSpPr txBox="1"/>
          <p:nvPr userDrawn="1"/>
        </p:nvSpPr>
        <p:spPr>
          <a:xfrm>
            <a:off x="-7936" y="8793505"/>
            <a:ext cx="3030712" cy="369332"/>
          </a:xfrm>
          <a:prstGeom prst="rect">
            <a:avLst/>
          </a:prstGeom>
          <a:noFill/>
        </p:spPr>
        <p:txBody>
          <a:bodyPr wrap="square" lIns="180000" rtlCol="0">
            <a:spAutoFit/>
          </a:bodyPr>
          <a:lstStyle/>
          <a:p>
            <a:r>
              <a:rPr lang="en-GB" sz="1800" dirty="0" smtClean="0">
                <a:latin typeface="Arial" panose="020B0604020202020204" pitchFamily="34" charset="0"/>
                <a:cs typeface="Arial" panose="020B0604020202020204" pitchFamily="34" charset="0"/>
              </a:rPr>
              <a:t>September 2017</a:t>
            </a:r>
            <a:endParaRPr lang="en-GB" sz="1800" dirty="0">
              <a:latin typeface="Arial" panose="020B0604020202020204" pitchFamily="34" charset="0"/>
              <a:cs typeface="Arial" panose="020B0604020202020204" pitchFamily="34" charset="0"/>
            </a:endParaRPr>
          </a:p>
        </p:txBody>
      </p:sp>
      <p:sp>
        <p:nvSpPr>
          <p:cNvPr id="18" name="TextBox 17"/>
          <p:cNvSpPr txBox="1"/>
          <p:nvPr userDrawn="1"/>
        </p:nvSpPr>
        <p:spPr>
          <a:xfrm>
            <a:off x="3598840" y="8597058"/>
            <a:ext cx="5616624" cy="646331"/>
          </a:xfrm>
          <a:prstGeom prst="rect">
            <a:avLst/>
          </a:prstGeom>
          <a:noFill/>
        </p:spPr>
        <p:txBody>
          <a:bodyPr wrap="square" rtlCol="0">
            <a:spAutoFit/>
          </a:bodyPr>
          <a:lstStyle/>
          <a:p>
            <a:pPr algn="ctr"/>
            <a:r>
              <a:rPr lang="en-GB" sz="1800" dirty="0" smtClean="0">
                <a:latin typeface="Arial" panose="020B0604020202020204" pitchFamily="34" charset="0"/>
                <a:cs typeface="Arial" panose="020B0604020202020204" pitchFamily="34" charset="0"/>
              </a:rPr>
              <a:t>MSc</a:t>
            </a:r>
            <a:r>
              <a:rPr lang="en-GB" sz="1800" baseline="0" dirty="0" smtClean="0">
                <a:latin typeface="Arial" panose="020B0604020202020204" pitchFamily="34" charset="0"/>
                <a:cs typeface="Arial" panose="020B0604020202020204" pitchFamily="34" charset="0"/>
              </a:rPr>
              <a:t> Aerospace Dynamics</a:t>
            </a:r>
          </a:p>
          <a:p>
            <a:pPr algn="ctr"/>
            <a:r>
              <a:rPr lang="en-GB" sz="1800" baseline="0" dirty="0" smtClean="0">
                <a:latin typeface="Arial" panose="020B0604020202020204" pitchFamily="34" charset="0"/>
                <a:cs typeface="Arial" panose="020B0604020202020204" pitchFamily="34" charset="0"/>
              </a:rPr>
              <a:t>School of Aerospace, Transport and Manufacturing</a:t>
            </a:r>
            <a:endParaRPr lang="en-GB" sz="1800" dirty="0">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538" y="80163"/>
            <a:ext cx="1007574" cy="1007574"/>
          </a:xfrm>
          <a:prstGeom prst="rect">
            <a:avLst/>
          </a:prstGeom>
        </p:spPr>
      </p:pic>
    </p:spTree>
    <p:extLst>
      <p:ext uri="{BB962C8B-B14F-4D97-AF65-F5344CB8AC3E}">
        <p14:creationId xmlns:p14="http://schemas.microsoft.com/office/powerpoint/2010/main" val="302460934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232"/>
          <p:cNvSpPr>
            <a:spLocks noGrp="1"/>
          </p:cNvSpPr>
          <p:nvPr>
            <p:ph type="title"/>
          </p:nvPr>
        </p:nvSpPr>
        <p:spPr>
          <a:xfrm>
            <a:off x="2080320" y="192088"/>
            <a:ext cx="10359400" cy="828000"/>
          </a:xfrm>
        </p:spPr>
        <p:txBody>
          <a:bodyPr/>
          <a:lstStyle/>
          <a:p>
            <a:r>
              <a:rPr lang="en-US" dirty="0" smtClean="0"/>
              <a:t>Type Your Title Here – Keep it short and punchy</a:t>
            </a:r>
            <a:endParaRPr lang="en-GB" dirty="0"/>
          </a:p>
        </p:txBody>
      </p:sp>
      <p:sp>
        <p:nvSpPr>
          <p:cNvPr id="234" name="Text Placeholder 233"/>
          <p:cNvSpPr>
            <a:spLocks noGrp="1"/>
          </p:cNvSpPr>
          <p:nvPr>
            <p:ph type="body" sz="quarter" idx="13"/>
          </p:nvPr>
        </p:nvSpPr>
        <p:spPr>
          <a:xfrm>
            <a:off x="0" y="2424336"/>
            <a:ext cx="4248000" cy="432000"/>
          </a:xfrm>
        </p:spPr>
        <p:txBody>
          <a:bodyPr/>
          <a:lstStyle/>
          <a:p>
            <a:r>
              <a:rPr lang="en-GB" dirty="0" smtClean="0"/>
              <a:t>Introduction</a:t>
            </a:r>
            <a:endParaRPr lang="en-GB" dirty="0"/>
          </a:p>
        </p:txBody>
      </p:sp>
      <p:sp>
        <p:nvSpPr>
          <p:cNvPr id="235" name="Text Placeholder 234"/>
          <p:cNvSpPr>
            <a:spLocks noGrp="1"/>
          </p:cNvSpPr>
          <p:nvPr>
            <p:ph type="body" sz="quarter" idx="14"/>
          </p:nvPr>
        </p:nvSpPr>
        <p:spPr>
          <a:xfrm>
            <a:off x="0" y="1200200"/>
            <a:ext cx="4248000" cy="396000"/>
          </a:xfrm>
        </p:spPr>
        <p:txBody>
          <a:bodyPr/>
          <a:lstStyle/>
          <a:p>
            <a:r>
              <a:rPr lang="en-GB" dirty="0" smtClean="0"/>
              <a:t>Type your name here</a:t>
            </a:r>
            <a:endParaRPr lang="en-GB" dirty="0"/>
          </a:p>
        </p:txBody>
      </p:sp>
      <p:sp>
        <p:nvSpPr>
          <p:cNvPr id="236" name="Text Placeholder 235"/>
          <p:cNvSpPr>
            <a:spLocks noGrp="1"/>
          </p:cNvSpPr>
          <p:nvPr>
            <p:ph type="body" sz="quarter" idx="16"/>
          </p:nvPr>
        </p:nvSpPr>
        <p:spPr>
          <a:xfrm>
            <a:off x="4240560" y="1200200"/>
            <a:ext cx="4284000" cy="432000"/>
          </a:xfrm>
        </p:spPr>
        <p:txBody>
          <a:bodyPr/>
          <a:lstStyle/>
          <a:p>
            <a:r>
              <a:rPr lang="en-GB" smtClean="0"/>
              <a:t>Approach to Problem</a:t>
            </a:r>
            <a:endParaRPr lang="en-GB" dirty="0"/>
          </a:p>
        </p:txBody>
      </p:sp>
      <p:sp>
        <p:nvSpPr>
          <p:cNvPr id="237" name="Text Placeholder 236"/>
          <p:cNvSpPr>
            <a:spLocks noGrp="1"/>
          </p:cNvSpPr>
          <p:nvPr>
            <p:ph type="body" sz="quarter" idx="17"/>
          </p:nvPr>
        </p:nvSpPr>
        <p:spPr>
          <a:xfrm>
            <a:off x="4240560" y="1632248"/>
            <a:ext cx="4284000" cy="3276360"/>
          </a:xfrm>
        </p:spPr>
        <p:txBody>
          <a:bodyPr/>
          <a:lstStyle/>
          <a:p>
            <a:pPr algn="just"/>
            <a:r>
              <a:rPr lang="en-GB" dirty="0" smtClean="0"/>
              <a:t>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 and so on using Arial 11 point font. This is a test to see what 120 words looks like; this is the maximum number of words permitted in this section.  Describe the approach to the problem here including what experiments you did, what equipment you used, what software you tested.</a:t>
            </a:r>
            <a:endParaRPr lang="en-GB" dirty="0"/>
          </a:p>
        </p:txBody>
      </p:sp>
      <p:sp>
        <p:nvSpPr>
          <p:cNvPr id="238" name="Text Placeholder 237"/>
          <p:cNvSpPr>
            <a:spLocks noGrp="1"/>
          </p:cNvSpPr>
          <p:nvPr>
            <p:ph type="body" sz="quarter" idx="18"/>
          </p:nvPr>
        </p:nvSpPr>
        <p:spPr>
          <a:xfrm>
            <a:off x="8553600" y="4944616"/>
            <a:ext cx="4248000" cy="432000"/>
          </a:xfrm>
        </p:spPr>
        <p:txBody>
          <a:bodyPr/>
          <a:lstStyle/>
          <a:p>
            <a:r>
              <a:rPr lang="en-GB" dirty="0" smtClean="0"/>
              <a:t>Conclusions</a:t>
            </a:r>
            <a:endParaRPr lang="en-GB" dirty="0"/>
          </a:p>
        </p:txBody>
      </p:sp>
      <p:sp>
        <p:nvSpPr>
          <p:cNvPr id="239" name="Text Placeholder 238"/>
          <p:cNvSpPr>
            <a:spLocks noGrp="1"/>
          </p:cNvSpPr>
          <p:nvPr>
            <p:ph type="body" sz="quarter" idx="19"/>
          </p:nvPr>
        </p:nvSpPr>
        <p:spPr>
          <a:xfrm>
            <a:off x="4240560" y="4944616"/>
            <a:ext cx="4284000" cy="432000"/>
          </a:xfrm>
        </p:spPr>
        <p:txBody>
          <a:bodyPr/>
          <a:lstStyle/>
          <a:p>
            <a:r>
              <a:rPr lang="en-GB" dirty="0" smtClean="0"/>
              <a:t>Summary of Results</a:t>
            </a:r>
            <a:endParaRPr lang="en-GB" dirty="0"/>
          </a:p>
        </p:txBody>
      </p:sp>
      <p:sp>
        <p:nvSpPr>
          <p:cNvPr id="240" name="Text Placeholder 239"/>
          <p:cNvSpPr>
            <a:spLocks noGrp="1"/>
          </p:cNvSpPr>
          <p:nvPr>
            <p:ph type="body" sz="quarter" idx="20"/>
          </p:nvPr>
        </p:nvSpPr>
        <p:spPr>
          <a:xfrm>
            <a:off x="4240560" y="5448672"/>
            <a:ext cx="4284000" cy="3096344"/>
          </a:xfrm>
        </p:spPr>
        <p:txBody>
          <a:bodyPr/>
          <a:lstStyle/>
          <a:p>
            <a:pPr algn="just"/>
            <a:r>
              <a:rPr lang="en-GB" dirty="0" smtClean="0"/>
              <a:t>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This is a test to see what 140 words looks like; this is the maximum number of words permitted in this, the largest, section.    Summarise your results here using Arial 11pt font.  Summarise your results here.</a:t>
            </a:r>
            <a:endParaRPr lang="en-GB" dirty="0"/>
          </a:p>
        </p:txBody>
      </p:sp>
      <p:sp>
        <p:nvSpPr>
          <p:cNvPr id="241" name="Text Placeholder 240"/>
          <p:cNvSpPr>
            <a:spLocks noGrp="1"/>
          </p:cNvSpPr>
          <p:nvPr>
            <p:ph type="body" sz="quarter" idx="21"/>
          </p:nvPr>
        </p:nvSpPr>
        <p:spPr/>
        <p:txBody>
          <a:bodyPr/>
          <a:lstStyle/>
          <a:p>
            <a:pPr algn="just"/>
            <a:r>
              <a:rPr lang="en-GB" dirty="0" smtClean="0"/>
              <a:t>Type your conclusions here using Arial 11pt font.  This is a test to see what 80 words looks like; this is the maximum number of words permitted in this section. Type your conclusions here using Arial 11pt font.  This is a test to see what 80 words looks like; this is the maximum number of words permitted in this section. Type your conclusions here using Arial 11pt font.  Do not exceed the maximum number of words permitted in this section.</a:t>
            </a:r>
            <a:endParaRPr lang="en-GB" dirty="0"/>
          </a:p>
        </p:txBody>
      </p:sp>
      <p:sp>
        <p:nvSpPr>
          <p:cNvPr id="242" name="Text Placeholder 241"/>
          <p:cNvSpPr>
            <a:spLocks noGrp="1"/>
          </p:cNvSpPr>
          <p:nvPr>
            <p:ph type="body" sz="quarter" idx="22"/>
          </p:nvPr>
        </p:nvSpPr>
        <p:spPr>
          <a:xfrm>
            <a:off x="0" y="1632248"/>
            <a:ext cx="4248000" cy="720000"/>
          </a:xfrm>
        </p:spPr>
        <p:txBody>
          <a:bodyPr/>
          <a:lstStyle/>
          <a:p>
            <a:r>
              <a:rPr lang="en-GB" dirty="0" smtClean="0"/>
              <a:t>Supervisor – Supervisor’s name here</a:t>
            </a:r>
          </a:p>
          <a:p>
            <a:r>
              <a:rPr lang="en-GB" dirty="0" smtClean="0"/>
              <a:t>	 Supervisor’s name here</a:t>
            </a:r>
            <a:endParaRPr lang="en-GB" dirty="0"/>
          </a:p>
        </p:txBody>
      </p:sp>
      <p:sp>
        <p:nvSpPr>
          <p:cNvPr id="243" name="Text Placeholder 242"/>
          <p:cNvSpPr>
            <a:spLocks noGrp="1"/>
          </p:cNvSpPr>
          <p:nvPr>
            <p:ph type="body" sz="quarter" idx="24"/>
          </p:nvPr>
        </p:nvSpPr>
        <p:spPr>
          <a:xfrm>
            <a:off x="0" y="2856384"/>
            <a:ext cx="4248000" cy="3240000"/>
          </a:xfrm>
        </p:spPr>
        <p:txBody>
          <a:bodyPr/>
          <a:lstStyle/>
          <a:p>
            <a:pPr algn="just"/>
            <a:r>
              <a:rPr lang="en-GB" dirty="0" smtClean="0"/>
              <a:t>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the aims and objectives of your project. This is a test to see what 100 words looks like; this is the maximum number of words permitted in this section.  Type your introduction here using Arial 11pt font with a clear statement of aims and objectives.</a:t>
            </a:r>
            <a:endParaRPr lang="en-GB" dirty="0"/>
          </a:p>
        </p:txBody>
      </p:sp>
    </p:spTree>
    <p:extLst>
      <p:ext uri="{BB962C8B-B14F-4D97-AF65-F5344CB8AC3E}">
        <p14:creationId xmlns:p14="http://schemas.microsoft.com/office/powerpoint/2010/main" val="48548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517</Words>
  <Application>Microsoft Office PowerPoint</Application>
  <PresentationFormat>A3 Paper (297x420 mm)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DefusedRegular</vt:lpstr>
      <vt:lpstr>Calibri</vt:lpstr>
      <vt:lpstr>Office Theme</vt:lpstr>
      <vt:lpstr>Type Your Title Here – Keep it short and punchy</vt:lpstr>
    </vt:vector>
  </TitlesOfParts>
  <Company>Defence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Visiting presenter - Lecturer</dc:creator>
  <cp:lastModifiedBy>"%username%"</cp:lastModifiedBy>
  <cp:revision>52</cp:revision>
  <cp:lastPrinted>2012-07-10T15:35:50Z</cp:lastPrinted>
  <dcterms:created xsi:type="dcterms:W3CDTF">2012-07-05T15:47:20Z</dcterms:created>
  <dcterms:modified xsi:type="dcterms:W3CDTF">2017-07-26T15:25:36Z</dcterms:modified>
</cp:coreProperties>
</file>