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4"/>
    <p:sldMasterId id="2147483745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2" pos="7529" userDrawn="1">
          <p15:clr>
            <a:srgbClr val="A4A3A4"/>
          </p15:clr>
        </p15:guide>
        <p15:guide id="3" orient="horz" pos="391" userDrawn="1">
          <p15:clr>
            <a:srgbClr val="A4A3A4"/>
          </p15:clr>
        </p15:guide>
        <p15:guide id="4" orient="horz" pos="73" userDrawn="1">
          <p15:clr>
            <a:srgbClr val="A4A3A4"/>
          </p15:clr>
        </p15:guide>
        <p15:guide id="5" pos="57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C4"/>
    <a:srgbClr val="0C406D"/>
    <a:srgbClr val="2F444E"/>
    <a:srgbClr val="354248"/>
    <a:srgbClr val="091932"/>
    <a:srgbClr val="344248"/>
    <a:srgbClr val="384A50"/>
    <a:srgbClr val="633E88"/>
    <a:srgbClr val="27376F"/>
    <a:srgbClr val="E400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6439"/>
  </p:normalViewPr>
  <p:slideViewPr>
    <p:cSldViewPr>
      <p:cViewPr varScale="1">
        <p:scale>
          <a:sx n="42" d="100"/>
          <a:sy n="42" d="100"/>
        </p:scale>
        <p:origin x="72" y="720"/>
      </p:cViewPr>
      <p:guideLst>
        <p:guide orient="horz" pos="1117"/>
        <p:guide pos="7529"/>
        <p:guide orient="horz" pos="391"/>
        <p:guide orient="horz" pos="73"/>
        <p:guide pos="57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9" d="100"/>
          <a:sy n="129" d="100"/>
        </p:scale>
        <p:origin x="397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8EA1D-728A-4E5F-9A4B-D1A7FD31BCED}" type="datetimeFigureOut">
              <a:rPr lang="en-GB" smtClean="0">
                <a:latin typeface="Arial" charset="0"/>
                <a:ea typeface="Arial" charset="0"/>
                <a:cs typeface="Arial" charset="0"/>
              </a:rPr>
              <a:t>07/07/2017</a:t>
            </a:fld>
            <a:endParaRPr lang="en-GB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A8912-DC56-4920-85F1-EA9817C1761F}" type="slidenum">
              <a:rPr lang="en-GB" smtClean="0">
                <a:latin typeface="Arial" charset="0"/>
                <a:ea typeface="Arial" charset="0"/>
                <a:cs typeface="Arial" charset="0"/>
              </a:rPr>
              <a:t>‹#›</a:t>
            </a:fld>
            <a:endParaRPr lang="en-GB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0248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CE1C2-7DC9-FC47-9848-69281FD2BD18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1FC8D-FEAC-3A4D-B17B-284E661AD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81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or 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871864" y="1700460"/>
            <a:ext cx="6264696" cy="21605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1" i="0"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GB" dirty="0"/>
              <a:t>Presentation or Chapter Title, Arial Bold 32pt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871864" y="4149080"/>
            <a:ext cx="6264696" cy="7920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200" b="1" i="0">
                <a:solidFill>
                  <a:srgbClr val="0099C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GB" dirty="0"/>
              <a:t>Presenter’s Name and Title, Arial Bold 22pt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73469" y="5229200"/>
            <a:ext cx="6264696" cy="50405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GB" dirty="0"/>
              <a:t>Date, Arial 20pt</a:t>
            </a:r>
            <a:endParaRPr lang="en-US" dirty="0"/>
          </a:p>
        </p:txBody>
      </p:sp>
      <p:sp>
        <p:nvSpPr>
          <p:cNvPr id="5" name="Text Placeholder 17"/>
          <p:cNvSpPr txBox="1">
            <a:spLocks/>
          </p:cNvSpPr>
          <p:nvPr userDrawn="1"/>
        </p:nvSpPr>
        <p:spPr>
          <a:xfrm>
            <a:off x="4871864" y="6021288"/>
            <a:ext cx="6264696" cy="50405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None/>
              <a:defRPr sz="2200" b="1" kern="1200" baseline="0">
                <a:solidFill>
                  <a:srgbClr val="09193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charset="0"/>
              <a:buChar char="•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573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Courier New" charset="0"/>
              <a:buChar char="o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charset="2"/>
              <a:buChar char="§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717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.HelveticaNeueDeskInterface-Regular" charset="0"/>
              <a:buChar char="-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0" dirty="0" err="1"/>
              <a:t>www.cranfield.ac.uk</a:t>
            </a:r>
            <a:endParaRPr lang="en-GB" sz="2400" b="0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00" y="1028112"/>
            <a:ext cx="3409000" cy="340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035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07368" y="404664"/>
            <a:ext cx="11377264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Slide Title, Arial Bold 28pt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07988" y="1412875"/>
            <a:ext cx="11376644" cy="79216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200" b="1">
                <a:solidFill>
                  <a:srgbClr val="0099C4"/>
                </a:solidFill>
              </a:defRPr>
            </a:lvl1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200" b="1" baseline="0">
                <a:solidFill>
                  <a:srgbClr val="0099C4"/>
                </a:solidFill>
              </a:defRPr>
            </a:lvl3pPr>
          </a:lstStyle>
          <a:p>
            <a:pPr lvl="0"/>
            <a:r>
              <a:rPr lang="en-GB" dirty="0"/>
              <a:t>Sub-header, Arial Bold 22pt</a:t>
            </a:r>
          </a:p>
        </p:txBody>
      </p:sp>
      <p:sp>
        <p:nvSpPr>
          <p:cNvPr id="7" name="Content Placeholder 7"/>
          <p:cNvSpPr>
            <a:spLocks noGrp="1"/>
          </p:cNvSpPr>
          <p:nvPr>
            <p:ph sz="quarter" idx="16"/>
          </p:nvPr>
        </p:nvSpPr>
        <p:spPr>
          <a:xfrm>
            <a:off x="407988" y="2349501"/>
            <a:ext cx="11376025" cy="381580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09435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Body copy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07368" y="404664"/>
            <a:ext cx="11377264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Slide Title, Arial Bold 28pt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7" hasCustomPrompt="1"/>
          </p:nvPr>
        </p:nvSpPr>
        <p:spPr>
          <a:xfrm>
            <a:off x="7248525" y="1412776"/>
            <a:ext cx="4535488" cy="475210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Image/media area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07988" y="1412875"/>
            <a:ext cx="6696488" cy="79216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200" b="1">
                <a:solidFill>
                  <a:srgbClr val="0099C4"/>
                </a:solidFill>
              </a:defRPr>
            </a:lvl1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200" b="1" baseline="0">
                <a:solidFill>
                  <a:srgbClr val="0099C4"/>
                </a:solidFill>
              </a:defRPr>
            </a:lvl3pPr>
          </a:lstStyle>
          <a:p>
            <a:pPr lvl="0"/>
            <a:r>
              <a:rPr lang="en-GB" dirty="0"/>
              <a:t>Sub-header, Arial Bold 22pt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6"/>
          </p:nvPr>
        </p:nvSpPr>
        <p:spPr>
          <a:xfrm>
            <a:off x="407989" y="2349501"/>
            <a:ext cx="6696124" cy="381580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666702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ody copy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07368" y="404664"/>
            <a:ext cx="11377264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Slide Title, Arial Bold 28pt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7" hasCustomPrompt="1"/>
          </p:nvPr>
        </p:nvSpPr>
        <p:spPr>
          <a:xfrm>
            <a:off x="7248525" y="1412776"/>
            <a:ext cx="4535488" cy="475210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Image/media area</a:t>
            </a:r>
          </a:p>
        </p:txBody>
      </p:sp>
      <p:sp>
        <p:nvSpPr>
          <p:cNvPr id="5" name="Content Placeholder 7"/>
          <p:cNvSpPr>
            <a:spLocks noGrp="1"/>
          </p:cNvSpPr>
          <p:nvPr>
            <p:ph sz="quarter" idx="16"/>
          </p:nvPr>
        </p:nvSpPr>
        <p:spPr>
          <a:xfrm>
            <a:off x="407989" y="1412776"/>
            <a:ext cx="6696124" cy="475252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22986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Large image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07368" y="404664"/>
            <a:ext cx="11377264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Slide Title, Arial Bold 28pt</a:t>
            </a:r>
            <a:endParaRPr lang="en-GB" dirty="0"/>
          </a:p>
        </p:txBody>
      </p:sp>
      <p:sp>
        <p:nvSpPr>
          <p:cNvPr id="5" name="Content Placeholder 7"/>
          <p:cNvSpPr>
            <a:spLocks noGrp="1"/>
          </p:cNvSpPr>
          <p:nvPr>
            <p:ph sz="quarter" idx="16" hasCustomPrompt="1"/>
          </p:nvPr>
        </p:nvSpPr>
        <p:spPr>
          <a:xfrm>
            <a:off x="407988" y="1412776"/>
            <a:ext cx="11376643" cy="475252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Image/media area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4580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copy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quarter" idx="17" hasCustomPrompt="1"/>
          </p:nvPr>
        </p:nvSpPr>
        <p:spPr>
          <a:xfrm>
            <a:off x="7248525" y="404664"/>
            <a:ext cx="4535488" cy="576064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Image/media area</a:t>
            </a:r>
          </a:p>
        </p:txBody>
      </p:sp>
      <p:sp>
        <p:nvSpPr>
          <p:cNvPr id="5" name="Content Placeholder 7"/>
          <p:cNvSpPr>
            <a:spLocks noGrp="1"/>
          </p:cNvSpPr>
          <p:nvPr>
            <p:ph sz="quarter" idx="16"/>
          </p:nvPr>
        </p:nvSpPr>
        <p:spPr>
          <a:xfrm>
            <a:off x="407989" y="404664"/>
            <a:ext cx="6552108" cy="576064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221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7"/>
          <p:cNvSpPr>
            <a:spLocks noGrp="1"/>
          </p:cNvSpPr>
          <p:nvPr>
            <p:ph sz="quarter" idx="17" hasCustomPrompt="1"/>
          </p:nvPr>
        </p:nvSpPr>
        <p:spPr>
          <a:xfrm>
            <a:off x="407988" y="404664"/>
            <a:ext cx="11376644" cy="5760641"/>
          </a:xfrm>
          <a:prstGeom prst="rect">
            <a:avLst/>
          </a:prstGeom>
        </p:spPr>
        <p:txBody>
          <a:bodyPr numCol="1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Image/media area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8299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7"/>
          <p:cNvSpPr>
            <a:spLocks noGrp="1"/>
          </p:cNvSpPr>
          <p:nvPr>
            <p:ph sz="quarter" idx="17" hasCustomPrompt="1"/>
          </p:nvPr>
        </p:nvSpPr>
        <p:spPr>
          <a:xfrm>
            <a:off x="407988" y="404664"/>
            <a:ext cx="5616004" cy="5760641"/>
          </a:xfrm>
          <a:prstGeom prst="rect">
            <a:avLst/>
          </a:prstGeom>
        </p:spPr>
        <p:txBody>
          <a:bodyPr numCol="1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Image/media area</a:t>
            </a:r>
            <a:endParaRPr lang="en-GB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20" hasCustomPrompt="1"/>
          </p:nvPr>
        </p:nvSpPr>
        <p:spPr>
          <a:xfrm>
            <a:off x="6168008" y="404664"/>
            <a:ext cx="5616004" cy="5760641"/>
          </a:xfrm>
          <a:prstGeom prst="rect">
            <a:avLst/>
          </a:prstGeom>
        </p:spPr>
        <p:txBody>
          <a:bodyPr numCol="1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Image/media area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6034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4058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00" y="1028112"/>
            <a:ext cx="3409000" cy="3409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848" y="4487818"/>
            <a:ext cx="3309496" cy="1836446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4871864" y="2367553"/>
            <a:ext cx="65808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400" b="1" dirty="0" err="1"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rPr>
              <a:t>www.cranfield.ac.uk</a:t>
            </a:r>
            <a:endParaRPr lang="en-GB" sz="4400" b="1" dirty="0">
              <a:solidFill>
                <a:srgbClr val="0C406D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4871864" y="3585210"/>
            <a:ext cx="63367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000" b="1" dirty="0">
                <a:solidFill>
                  <a:srgbClr val="0099C4"/>
                </a:solidFill>
                <a:latin typeface="Arial" charset="0"/>
                <a:ea typeface="Arial" charset="0"/>
                <a:cs typeface="Arial" charset="0"/>
              </a:rPr>
              <a:t>T: +44 (0)1234 750111</a:t>
            </a:r>
            <a:endParaRPr lang="en-US" sz="4000" b="1" dirty="0">
              <a:solidFill>
                <a:srgbClr val="0099C4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3719736" y="6309320"/>
            <a:ext cx="3960440" cy="548680"/>
          </a:xfrm>
          <a:prstGeom prst="rect">
            <a:avLst/>
          </a:prstGeom>
          <a:solidFill>
            <a:srgbClr val="0C406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031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559496" y="404664"/>
            <a:ext cx="10225136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Slide Title, Arial Bold 28pt</a:t>
            </a:r>
            <a:endParaRPr lang="en-GB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07988" y="1412875"/>
            <a:ext cx="11376644" cy="79216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200" b="1">
                <a:solidFill>
                  <a:srgbClr val="0099C4"/>
                </a:solidFill>
              </a:defRPr>
            </a:lvl1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200" b="1" baseline="0">
                <a:solidFill>
                  <a:srgbClr val="0099C4"/>
                </a:solidFill>
              </a:defRPr>
            </a:lvl3pPr>
          </a:lstStyle>
          <a:p>
            <a:pPr lvl="0"/>
            <a:r>
              <a:rPr lang="en-GB" dirty="0"/>
              <a:t>Sub-header, Arial Bold 22pt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6"/>
          </p:nvPr>
        </p:nvSpPr>
        <p:spPr>
          <a:xfrm>
            <a:off x="407988" y="2349500"/>
            <a:ext cx="11376025" cy="395922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52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Body copy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559496" y="404664"/>
            <a:ext cx="10225136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Slide Title, Arial Bold 28pt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7" hasCustomPrompt="1"/>
          </p:nvPr>
        </p:nvSpPr>
        <p:spPr>
          <a:xfrm>
            <a:off x="7248525" y="1412776"/>
            <a:ext cx="4535488" cy="489594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Image/media area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407988" y="1412875"/>
            <a:ext cx="6696488" cy="79216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200" b="1">
                <a:solidFill>
                  <a:srgbClr val="0099C4"/>
                </a:solidFill>
              </a:defRPr>
            </a:lvl1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200" b="1" baseline="0">
                <a:solidFill>
                  <a:srgbClr val="0099C4"/>
                </a:solidFill>
              </a:defRPr>
            </a:lvl3pPr>
          </a:lstStyle>
          <a:p>
            <a:pPr lvl="0"/>
            <a:r>
              <a:rPr lang="en-GB" dirty="0"/>
              <a:t>Sub-header, Arial Bold 22pt</a:t>
            </a:r>
          </a:p>
        </p:txBody>
      </p:sp>
      <p:sp>
        <p:nvSpPr>
          <p:cNvPr id="15" name="Content Placeholder 7"/>
          <p:cNvSpPr>
            <a:spLocks noGrp="1"/>
          </p:cNvSpPr>
          <p:nvPr>
            <p:ph sz="quarter" idx="16"/>
          </p:nvPr>
        </p:nvSpPr>
        <p:spPr>
          <a:xfrm>
            <a:off x="407989" y="2349500"/>
            <a:ext cx="6696124" cy="395922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122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ody copy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559496" y="404664"/>
            <a:ext cx="10225136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Slide Title, Arial Bold 28pt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8" hasCustomPrompt="1"/>
          </p:nvPr>
        </p:nvSpPr>
        <p:spPr>
          <a:xfrm>
            <a:off x="7248525" y="1412776"/>
            <a:ext cx="4535488" cy="489594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Image/media area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20"/>
          </p:nvPr>
        </p:nvSpPr>
        <p:spPr>
          <a:xfrm>
            <a:off x="407989" y="1412776"/>
            <a:ext cx="6696124" cy="489594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939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Large image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1559496" y="404664"/>
            <a:ext cx="10225136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Slide Title, Arial Bold 28pt</a:t>
            </a:r>
            <a:endParaRPr lang="en-GB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6" hasCustomPrompt="1"/>
          </p:nvPr>
        </p:nvSpPr>
        <p:spPr>
          <a:xfrm>
            <a:off x="407988" y="1412776"/>
            <a:ext cx="11376643" cy="489594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en-US" dirty="0"/>
              <a:t>Image/media area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7904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1559496" y="404664"/>
            <a:ext cx="10225136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Slide Title, Arial Bold 28pt</a:t>
            </a:r>
            <a:endParaRPr lang="en-GB" dirty="0"/>
          </a:p>
        </p:txBody>
      </p:sp>
      <p:sp>
        <p:nvSpPr>
          <p:cNvPr id="7" name="Content Placeholder 7"/>
          <p:cNvSpPr>
            <a:spLocks noGrp="1"/>
          </p:cNvSpPr>
          <p:nvPr>
            <p:ph sz="quarter" idx="16" hasCustomPrompt="1"/>
          </p:nvPr>
        </p:nvSpPr>
        <p:spPr>
          <a:xfrm>
            <a:off x="407989" y="1412776"/>
            <a:ext cx="5616004" cy="489594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en-US" dirty="0"/>
              <a:t>Image/media area</a:t>
            </a:r>
            <a:endParaRPr lang="en-GB" dirty="0"/>
          </a:p>
        </p:txBody>
      </p:sp>
      <p:sp>
        <p:nvSpPr>
          <p:cNvPr id="10" name="Content Placeholder 7"/>
          <p:cNvSpPr>
            <a:spLocks noGrp="1"/>
          </p:cNvSpPr>
          <p:nvPr>
            <p:ph sz="quarter" idx="22" hasCustomPrompt="1"/>
          </p:nvPr>
        </p:nvSpPr>
        <p:spPr>
          <a:xfrm>
            <a:off x="6168008" y="1412776"/>
            <a:ext cx="5616004" cy="489594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en-US" dirty="0"/>
              <a:t>Image/media area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590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6909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00" y="1028112"/>
            <a:ext cx="3409000" cy="3409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848" y="4487818"/>
            <a:ext cx="3309496" cy="1836446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4871864" y="2367553"/>
            <a:ext cx="65808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400" b="1" dirty="0" err="1"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rPr>
              <a:t>www.cranfield.ac.uk</a:t>
            </a:r>
            <a:endParaRPr lang="en-GB" sz="4400" b="1" dirty="0">
              <a:solidFill>
                <a:srgbClr val="0C406D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4871864" y="3585210"/>
            <a:ext cx="63367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000" b="1" dirty="0">
                <a:solidFill>
                  <a:srgbClr val="0099C4"/>
                </a:solidFill>
                <a:latin typeface="Arial" charset="0"/>
                <a:ea typeface="Arial" charset="0"/>
                <a:cs typeface="Arial" charset="0"/>
              </a:rPr>
              <a:t>T: +44 (0)1234 750111</a:t>
            </a:r>
            <a:endParaRPr lang="en-US" sz="4000" b="1" dirty="0">
              <a:solidFill>
                <a:srgbClr val="0099C4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64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or 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871864" y="1700460"/>
            <a:ext cx="6264696" cy="21605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1" i="0"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GB" dirty="0"/>
              <a:t>Presentation or Chapter Title, Arial Bold 32pt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871864" y="4005064"/>
            <a:ext cx="6264696" cy="7920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200" b="1" i="0">
                <a:solidFill>
                  <a:srgbClr val="0099C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GB" dirty="0"/>
              <a:t>Presenter’s Name and Title, Arial Bold 22pt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73469" y="4941168"/>
            <a:ext cx="6264696" cy="50405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GB" dirty="0"/>
              <a:t>Date, Arial 20pt</a:t>
            </a:r>
            <a:endParaRPr lang="en-US" dirty="0"/>
          </a:p>
        </p:txBody>
      </p:sp>
      <p:sp>
        <p:nvSpPr>
          <p:cNvPr id="5" name="Text Placeholder 17"/>
          <p:cNvSpPr txBox="1">
            <a:spLocks/>
          </p:cNvSpPr>
          <p:nvPr userDrawn="1"/>
        </p:nvSpPr>
        <p:spPr>
          <a:xfrm>
            <a:off x="4871864" y="5661248"/>
            <a:ext cx="6264696" cy="50405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None/>
              <a:defRPr sz="2200" b="1" kern="1200" baseline="0">
                <a:solidFill>
                  <a:srgbClr val="09193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charset="0"/>
              <a:buChar char="•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573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Courier New" charset="0"/>
              <a:buChar char="o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charset="2"/>
              <a:buChar char="§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717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.HelveticaNeueDeskInterface-Regular" charset="0"/>
              <a:buChar char="-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0" dirty="0" err="1"/>
              <a:t>www.cranfield.ac.uk</a:t>
            </a:r>
            <a:endParaRPr lang="en-GB" sz="2400" b="0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00" y="1028112"/>
            <a:ext cx="3409000" cy="3409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719736" y="6309320"/>
            <a:ext cx="3960440" cy="548680"/>
          </a:xfrm>
          <a:prstGeom prst="rect">
            <a:avLst/>
          </a:prstGeom>
          <a:solidFill>
            <a:srgbClr val="0C406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893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8800" y="403200"/>
            <a:ext cx="10224000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Slide Title, Arial Bold 28pt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24000"/>
            <a:ext cx="972000" cy="972000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/>
        </p:nvSpPr>
        <p:spPr>
          <a:xfrm>
            <a:off x="5843972" y="6414382"/>
            <a:ext cx="504056" cy="3269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1B87E66-6AAE-F643-B8FD-9355C1B5527C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20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1" r:id="rId5"/>
    <p:sldLayoutId id="2147483742" r:id="rId6"/>
    <p:sldLayoutId id="2147483743" r:id="rId7"/>
    <p:sldLayoutId id="2147483744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 baseline="0">
          <a:solidFill>
            <a:srgbClr val="0C406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6800" y="403200"/>
            <a:ext cx="11376000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Slide Title, Arial Bold 28pt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0" y="6309320"/>
            <a:ext cx="12192000" cy="548680"/>
          </a:xfrm>
          <a:prstGeom prst="rect">
            <a:avLst/>
          </a:prstGeom>
          <a:solidFill>
            <a:srgbClr val="0C406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04312" y="6414383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© </a:t>
            </a:r>
            <a:r>
              <a:rPr lang="en-US" sz="1600" dirty="0" err="1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Cranfield</a:t>
            </a:r>
            <a:r>
              <a:rPr lang="en-US" sz="1600" dirty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 University 2017</a:t>
            </a:r>
          </a:p>
        </p:txBody>
      </p:sp>
      <p:sp>
        <p:nvSpPr>
          <p:cNvPr id="15" name="Footer Placeholder 16"/>
          <p:cNvSpPr txBox="1">
            <a:spLocks/>
          </p:cNvSpPr>
          <p:nvPr/>
        </p:nvSpPr>
        <p:spPr>
          <a:xfrm>
            <a:off x="4038600" y="6414383"/>
            <a:ext cx="4114800" cy="3070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1B87E66-6AAE-F643-B8FD-9355C1B5527C}" type="slidenum">
              <a:rPr lang="en-US" smtClean="0">
                <a:solidFill>
                  <a:schemeClr val="bg1"/>
                </a:solidFill>
              </a:rPr>
              <a:pPr algn="ct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673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08" r:id="rId2"/>
    <p:sldLayoutId id="2147483729" r:id="rId3"/>
    <p:sldLayoutId id="2147483709" r:id="rId4"/>
    <p:sldLayoutId id="2147483712" r:id="rId5"/>
    <p:sldLayoutId id="2147483717" r:id="rId6"/>
    <p:sldLayoutId id="2147483714" r:id="rId7"/>
    <p:sldLayoutId id="2147483727" r:id="rId8"/>
    <p:sldLayoutId id="2147483711" r:id="rId9"/>
    <p:sldLayoutId id="214748373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 baseline="0">
          <a:solidFill>
            <a:srgbClr val="0C406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871864" y="908720"/>
            <a:ext cx="6480720" cy="2952328"/>
          </a:xfrm>
        </p:spPr>
        <p:txBody>
          <a:bodyPr/>
          <a:lstStyle/>
          <a:p>
            <a:r>
              <a:rPr lang="en-US" dirty="0"/>
              <a:t>Master Thesis Project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Bending-Twist Shape Adaptation of Wings by</a:t>
            </a:r>
            <a:br>
              <a:rPr lang="en-US" dirty="0"/>
            </a:br>
            <a:r>
              <a:rPr lang="en-US" dirty="0"/>
              <a:t>Compliant Chiral Spar Design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Alejandro Valverde López, Cranfield University, ETH Zürich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07.07.2017 </a:t>
            </a:r>
            <a:r>
              <a:rPr lang="en-GB" dirty="0" err="1"/>
              <a:t>Ostfalia</a:t>
            </a:r>
            <a:r>
              <a:rPr lang="en-GB" dirty="0"/>
              <a:t> University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4812084"/>
            <a:ext cx="3431704" cy="92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451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2181495"/>
      </p:ext>
    </p:extLst>
  </p:cSld>
  <p:clrMapOvr>
    <a:masterClrMapping/>
  </p:clrMapOvr>
</p:sld>
</file>

<file path=ppt/theme/theme1.xml><?xml version="1.0" encoding="utf-8"?>
<a:theme xmlns:a="http://schemas.openxmlformats.org/drawingml/2006/main" name="Academic-Template-16x9-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082D1C0-3FFB-488C-A657-49F61302509E}" vid="{83E3CA31-1B28-4ECD-90BF-366E698A545D}"/>
    </a:ext>
  </a:extLst>
</a:theme>
</file>

<file path=ppt/theme/theme2.xml><?xml version="1.0" encoding="utf-8"?>
<a:theme xmlns:a="http://schemas.openxmlformats.org/drawingml/2006/main" name="No Logo 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082D1C0-3FFB-488C-A657-49F61302509E}" vid="{51E38808-6DAA-4C3F-98FE-02C7751893B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F9A780F40D6D43967DF6A0E4BBBC14" ma:contentTypeVersion="3" ma:contentTypeDescription="Create a new document." ma:contentTypeScope="" ma:versionID="46084dd6e4eb7f4e55e22b01662baf7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022916f55ab85163ee9a5069dec31d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429D86A-3AF6-48A4-855F-0A95E6AF055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DD48CA2-582A-4403-B04A-9D15253852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F2FDF69-5A1A-4E32-A5EE-49837B61342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Academic-Template-16x9-01</Template>
  <TotalTime>36</TotalTime>
  <Words>15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Academic-Template-16x9-01</vt:lpstr>
      <vt:lpstr>No Logo Master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Alejandro Valverde</dc:creator>
  <cp:lastModifiedBy>Alejandro Valverde</cp:lastModifiedBy>
  <cp:revision>2</cp:revision>
  <cp:lastPrinted>2014-09-02T09:13:37Z</cp:lastPrinted>
  <dcterms:created xsi:type="dcterms:W3CDTF">2017-07-07T04:40:26Z</dcterms:created>
  <dcterms:modified xsi:type="dcterms:W3CDTF">2017-07-07T05:16:44Z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0x01010029F9A780F40D6D43967DF6A0E4BBBC14</vt:lpwstr>
  </property>
</Properties>
</file>