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8b7ca1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8b7ca1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6e4c5d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6e4c5d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e4c5d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e4c5d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6c8642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6c8642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UCF Dollar Menu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dollar store of fast food”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we profit?</a:t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Sponsors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Eventually all the nearby </a:t>
            </a:r>
            <a:r>
              <a:rPr lang="en" sz="2400"/>
              <a:t>fast food</a:t>
            </a:r>
            <a:r>
              <a:rPr lang="en" sz="2400"/>
              <a:t> </a:t>
            </a:r>
            <a:r>
              <a:rPr lang="en" sz="2400"/>
              <a:t>restaurants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00" y="0"/>
            <a:ext cx="6454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67425" y="2147476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Jason Dhillon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480875" y="1524212"/>
            <a:ext cx="2499000" cy="243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Brady Hill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Alejandro Zamora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596675" y="2191600"/>
            <a:ext cx="1329900" cy="141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Nav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Murali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480875" y="4091375"/>
            <a:ext cx="2908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Team leader, backend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90125" y="3654050"/>
            <a:ext cx="1261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919325" y="3654050"/>
            <a:ext cx="1087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Frontend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7718025" y="3654050"/>
            <a:ext cx="1087200" cy="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Frontend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a team of talented computer science majors </a:t>
            </a:r>
            <a:r>
              <a:rPr lang="en"/>
              <a:t>who</a:t>
            </a:r>
            <a:r>
              <a:rPr lang="en"/>
              <a:t> are </a:t>
            </a:r>
            <a:r>
              <a:rPr lang="en"/>
              <a:t>passionate</a:t>
            </a:r>
            <a:r>
              <a:rPr lang="en"/>
              <a:t> about eating. We grew up on dollar menus as kids and live on them as adults. We Strive to make UCF proud as we embark on the challenge of </a:t>
            </a:r>
            <a:r>
              <a:rPr lang="en"/>
              <a:t>redesigning</a:t>
            </a:r>
            <a:r>
              <a:rPr lang="en"/>
              <a:t> </a:t>
            </a:r>
            <a:r>
              <a:rPr lang="en"/>
              <a:t>lifestyles</a:t>
            </a:r>
            <a:r>
              <a:rPr lang="en"/>
              <a:t> to revolve around the dollar menu.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will display one menu that will contain all the dollar menus from every fast food chain within a 3 mile </a:t>
            </a:r>
            <a:r>
              <a:rPr lang="en"/>
              <a:t>radius from ucf.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way the average student can vary this unhealthy diet yet keep it affordable.</a:t>
            </a:r>
            <a:endParaRPr/>
          </a:p>
        </p:txBody>
      </p:sp>
      <p:pic>
        <p:nvPicPr>
          <p:cNvPr descr="Portrait-oriented black smaptphon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25" y="18038"/>
            <a:ext cx="2440174" cy="4792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wireframe for mobile application"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375" y="413325"/>
            <a:ext cx="2174850" cy="39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375" y="985575"/>
            <a:ext cx="2174850" cy="303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563" y="413325"/>
            <a:ext cx="1675600" cy="197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>
            <a:endCxn id="97" idx="3"/>
          </p:cNvCxnSpPr>
          <p:nvPr/>
        </p:nvCxnSpPr>
        <p:spPr>
          <a:xfrm rot="10800000">
            <a:off x="5009162" y="1399488"/>
            <a:ext cx="2369400" cy="89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2250" y="3408601"/>
            <a:ext cx="2778225" cy="157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>
            <a:endCxn id="99" idx="3"/>
          </p:cNvCxnSpPr>
          <p:nvPr/>
        </p:nvCxnSpPr>
        <p:spPr>
          <a:xfrm flipH="1">
            <a:off x="5560475" y="2556351"/>
            <a:ext cx="1113900" cy="163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0"/>
            <a:ext cx="85206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612975"/>
            <a:ext cx="7621169" cy="45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0" y="41360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50" y="0"/>
            <a:ext cx="7531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Tech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939500" y="724200"/>
            <a:ext cx="384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Mern Stack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Modern, </a:t>
            </a:r>
            <a:r>
              <a:rPr lang="en" sz="1500"/>
              <a:t>Non-SQL</a:t>
            </a:r>
            <a:r>
              <a:rPr lang="en" sz="1500"/>
              <a:t>, REACT components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Fast Food API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Provides</a:t>
            </a:r>
            <a:r>
              <a:rPr lang="en" sz="1500"/>
              <a:t> menu, store locations, and images to create content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Trello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Keep project on </a:t>
            </a:r>
            <a:r>
              <a:rPr lang="en" sz="1500"/>
              <a:t>schedule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Andriod Studio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Experience, powerful and diverse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468825"/>
            <a:ext cx="391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Ninja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as we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functionality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maps API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to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466300" y="0"/>
            <a:ext cx="4677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5551950" y="2205000"/>
            <a:ext cx="2316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plan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-54296"/>
            <a:ext cx="9144000" cy="51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