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72" r:id="rId1"/>
    <p:sldMasterId id="2147483674" r:id="rId2"/>
  </p:sldMasterIdLst>
  <p:notesMasterIdLst>
    <p:notesMasterId r:id="rId12"/>
  </p:notesMasterIdLst>
  <p:sldIdLst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0" autoAdjust="0"/>
    <p:restoredTop sz="94694"/>
  </p:normalViewPr>
  <p:slideViewPr>
    <p:cSldViewPr snapToGrid="0" snapToObjects="1">
      <p:cViewPr>
        <p:scale>
          <a:sx n="139" d="100"/>
          <a:sy n="139" d="100"/>
        </p:scale>
        <p:origin x="840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2BBA1-A122-C749-A8F3-096475EDC0C4}" type="datetimeFigureOut">
              <a:rPr lang="x-none" smtClean="0"/>
              <a:t>19/01/2020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987D6-02C3-2549-B00E-E9CADCCED94C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2589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40080" y="4126230"/>
            <a:ext cx="5120640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200" tIns="43100" rIns="86200" bIns="431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:notes"/>
          <p:cNvSpPr txBox="1">
            <a:spLocks noGrp="1"/>
          </p:cNvSpPr>
          <p:nvPr>
            <p:ph type="sldNum" idx="12"/>
          </p:nvPr>
        </p:nvSpPr>
        <p:spPr>
          <a:xfrm>
            <a:off x="3625640" y="8250953"/>
            <a:ext cx="2773680" cy="43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200" tIns="43100" rIns="86200" bIns="431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it-IT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estrial Regular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estrial Regular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8598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2:notes"/>
          <p:cNvSpPr txBox="1">
            <a:spLocks noGrp="1"/>
          </p:cNvSpPr>
          <p:nvPr>
            <p:ph type="body" idx="1"/>
          </p:nvPr>
        </p:nvSpPr>
        <p:spPr>
          <a:xfrm>
            <a:off x="640080" y="4126230"/>
            <a:ext cx="5120640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200" tIns="43100" rIns="86200" bIns="431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:notes"/>
          <p:cNvSpPr txBox="1">
            <a:spLocks noGrp="1"/>
          </p:cNvSpPr>
          <p:nvPr>
            <p:ph type="sldNum" idx="12"/>
          </p:nvPr>
        </p:nvSpPr>
        <p:spPr>
          <a:xfrm>
            <a:off x="3625640" y="8250953"/>
            <a:ext cx="2773680" cy="43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200" tIns="43100" rIns="86200" bIns="431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it-IT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estrial Regular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estrial Regular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8432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2:notes"/>
          <p:cNvSpPr txBox="1">
            <a:spLocks noGrp="1"/>
          </p:cNvSpPr>
          <p:nvPr>
            <p:ph type="body" idx="1"/>
          </p:nvPr>
        </p:nvSpPr>
        <p:spPr>
          <a:xfrm>
            <a:off x="640080" y="4126230"/>
            <a:ext cx="5120640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200" tIns="43100" rIns="86200" bIns="431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:notes"/>
          <p:cNvSpPr txBox="1">
            <a:spLocks noGrp="1"/>
          </p:cNvSpPr>
          <p:nvPr>
            <p:ph type="sldNum" idx="12"/>
          </p:nvPr>
        </p:nvSpPr>
        <p:spPr>
          <a:xfrm>
            <a:off x="3625640" y="8250953"/>
            <a:ext cx="2773680" cy="43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200" tIns="43100" rIns="86200" bIns="431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it-IT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estrial Regular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estrial Regular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1741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2:notes"/>
          <p:cNvSpPr txBox="1">
            <a:spLocks noGrp="1"/>
          </p:cNvSpPr>
          <p:nvPr>
            <p:ph type="body" idx="1"/>
          </p:nvPr>
        </p:nvSpPr>
        <p:spPr>
          <a:xfrm>
            <a:off x="640080" y="4126230"/>
            <a:ext cx="5120640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200" tIns="43100" rIns="86200" bIns="431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:notes"/>
          <p:cNvSpPr txBox="1">
            <a:spLocks noGrp="1"/>
          </p:cNvSpPr>
          <p:nvPr>
            <p:ph type="sldNum" idx="12"/>
          </p:nvPr>
        </p:nvSpPr>
        <p:spPr>
          <a:xfrm>
            <a:off x="3625640" y="8250953"/>
            <a:ext cx="2773680" cy="43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200" tIns="43100" rIns="86200" bIns="431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it-IT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estrial Regular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estrial Regular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8757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titolo" type="title">
  <p:cSld name="Diapositiva titolo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 descr="sfondo-ppt4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0"/>
            <a:ext cx="9144000" cy="504031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1500166" y="414338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Questrial"/>
              <a:buNone/>
              <a:defRPr sz="270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525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>
              <a:spcBef>
                <a:spcPts val="413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375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2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7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2085393" y="236548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Modeling and Simulation of Aerospace Systems. Group 27</a:t>
            </a:r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8001024" y="21429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50" b="1" i="0" u="none" strike="noStrike" cap="none">
                <a:solidFill>
                  <a:schemeClr val="accent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lvl="1" indent="0" algn="ctr">
              <a:spcBef>
                <a:spcPts val="0"/>
              </a:spcBef>
              <a:buNone/>
              <a:defRPr sz="1050" b="1" i="0" u="none" strike="noStrike" cap="none">
                <a:solidFill>
                  <a:schemeClr val="accent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lvl="2" indent="0" algn="ctr">
              <a:spcBef>
                <a:spcPts val="0"/>
              </a:spcBef>
              <a:buNone/>
              <a:defRPr sz="1050" b="1" i="0" u="none" strike="noStrike" cap="none">
                <a:solidFill>
                  <a:schemeClr val="accent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lvl="3" indent="0" algn="ctr">
              <a:spcBef>
                <a:spcPts val="0"/>
              </a:spcBef>
              <a:buNone/>
              <a:defRPr sz="1050" b="1" i="0" u="none" strike="noStrike" cap="none">
                <a:solidFill>
                  <a:schemeClr val="accent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lvl="4" indent="0" algn="ctr">
              <a:spcBef>
                <a:spcPts val="0"/>
              </a:spcBef>
              <a:buNone/>
              <a:defRPr sz="1050" b="1" i="0" u="none" strike="noStrike" cap="none">
                <a:solidFill>
                  <a:schemeClr val="accent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lvl="5" indent="0" algn="ctr">
              <a:spcBef>
                <a:spcPts val="0"/>
              </a:spcBef>
              <a:buNone/>
              <a:defRPr sz="1050" b="1" i="0" u="none" strike="noStrike" cap="none">
                <a:solidFill>
                  <a:schemeClr val="accent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lvl="6" indent="0" algn="ctr">
              <a:spcBef>
                <a:spcPts val="0"/>
              </a:spcBef>
              <a:buNone/>
              <a:defRPr sz="1050" b="1" i="0" u="none" strike="noStrike" cap="none">
                <a:solidFill>
                  <a:schemeClr val="accent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lvl="7" indent="0" algn="ctr">
              <a:spcBef>
                <a:spcPts val="0"/>
              </a:spcBef>
              <a:buNone/>
              <a:defRPr sz="1050" b="1" i="0" u="none" strike="noStrike" cap="none">
                <a:solidFill>
                  <a:schemeClr val="accent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lvl="8" indent="0" algn="ctr">
              <a:spcBef>
                <a:spcPts val="0"/>
              </a:spcBef>
              <a:buNone/>
              <a:defRPr sz="1050" b="1" i="0" u="none" strike="noStrike" cap="none">
                <a:solidFill>
                  <a:schemeClr val="accent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fld id="{00000000-1234-1234-1234-123412341234}" type="slidenum">
              <a:rPr lang="it-IT" smtClean="0"/>
              <a:pPr/>
              <a:t>‹#›</a:t>
            </a:fld>
            <a:endParaRPr lang="it-IT"/>
          </a:p>
        </p:txBody>
      </p:sp>
      <p:pic>
        <p:nvPicPr>
          <p:cNvPr id="25" name="Google Shape;25;p2" descr="powerpoint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288" y="1989138"/>
            <a:ext cx="2232025" cy="9318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729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>
  <p:cSld name="Titolo e contenut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3714744" y="6643710"/>
            <a:ext cx="1214446" cy="214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3" y="6643710"/>
            <a:ext cx="3643306" cy="214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Modeling and Simulation of Aerospace Systems. Group 27</a:t>
            </a:r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610600" y="6613524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50" b="1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lvl="1" indent="0" algn="ctr">
              <a:spcBef>
                <a:spcPts val="0"/>
              </a:spcBef>
              <a:buNone/>
              <a:defRPr sz="1050" b="1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lvl="2" indent="0" algn="ctr">
              <a:spcBef>
                <a:spcPts val="0"/>
              </a:spcBef>
              <a:buNone/>
              <a:defRPr sz="1050" b="1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lvl="3" indent="0" algn="ctr">
              <a:spcBef>
                <a:spcPts val="0"/>
              </a:spcBef>
              <a:buNone/>
              <a:defRPr sz="1050" b="1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lvl="4" indent="0" algn="ctr">
              <a:spcBef>
                <a:spcPts val="0"/>
              </a:spcBef>
              <a:buNone/>
              <a:defRPr sz="1050" b="1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lvl="5" indent="0" algn="ctr">
              <a:spcBef>
                <a:spcPts val="0"/>
              </a:spcBef>
              <a:buNone/>
              <a:defRPr sz="1050" b="1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lvl="6" indent="0" algn="ctr">
              <a:spcBef>
                <a:spcPts val="0"/>
              </a:spcBef>
              <a:buNone/>
              <a:defRPr sz="1050" b="1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lvl="7" indent="0" algn="ctr">
              <a:spcBef>
                <a:spcPts val="0"/>
              </a:spcBef>
              <a:buNone/>
              <a:defRPr sz="1050" b="1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lvl="8" indent="0" algn="ctr">
              <a:spcBef>
                <a:spcPts val="0"/>
              </a:spcBef>
              <a:buNone/>
              <a:defRPr sz="1050" b="1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fld id="{00000000-1234-1234-1234-123412341234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142846" y="928670"/>
            <a:ext cx="8858312" cy="557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892" lvl="0" indent="-222880" algn="l">
              <a:spcBef>
                <a:spcPts val="525"/>
              </a:spcBef>
              <a:spcAft>
                <a:spcPts val="0"/>
              </a:spcAft>
              <a:buSzPts val="1080"/>
              <a:buChar char="◻"/>
              <a:defRPr/>
            </a:lvl1pPr>
            <a:lvl2pPr marL="685783" lvl="1" indent="-231452" algn="l">
              <a:spcBef>
                <a:spcPts val="413"/>
              </a:spcBef>
              <a:spcAft>
                <a:spcPts val="0"/>
              </a:spcAft>
              <a:buSzPts val="1260"/>
              <a:buChar char="⬜"/>
              <a:defRPr/>
            </a:lvl2pPr>
            <a:lvl3pPr marL="1028675" lvl="2" indent="-235738" algn="l">
              <a:spcBef>
                <a:spcPts val="375"/>
              </a:spcBef>
              <a:spcAft>
                <a:spcPts val="0"/>
              </a:spcAft>
              <a:buSzPts val="1350"/>
              <a:buChar char="■"/>
              <a:defRPr/>
            </a:lvl3pPr>
            <a:lvl4pPr marL="1371566" lvl="3" indent="-235738" algn="l">
              <a:spcBef>
                <a:spcPts val="300"/>
              </a:spcBef>
              <a:spcAft>
                <a:spcPts val="0"/>
              </a:spcAft>
              <a:buSzPts val="1350"/>
              <a:buChar char="■"/>
              <a:defRPr/>
            </a:lvl4pPr>
            <a:lvl5pPr marL="1714457" lvl="4" indent="-227165" algn="l">
              <a:spcBef>
                <a:spcPts val="300"/>
              </a:spcBef>
              <a:spcAft>
                <a:spcPts val="0"/>
              </a:spcAft>
              <a:buSzPts val="1170"/>
              <a:buChar char="■"/>
              <a:defRPr/>
            </a:lvl5pPr>
            <a:lvl6pPr marL="2057348" lvl="5" indent="-257168" algn="l">
              <a:spcBef>
                <a:spcPts val="270"/>
              </a:spcBef>
              <a:spcAft>
                <a:spcPts val="0"/>
              </a:spcAft>
              <a:buSzPts val="1800"/>
              <a:buChar char="▪"/>
              <a:defRPr/>
            </a:lvl6pPr>
            <a:lvl7pPr marL="2400240" lvl="6" indent="-257168" algn="l">
              <a:spcBef>
                <a:spcPts val="270"/>
              </a:spcBef>
              <a:spcAft>
                <a:spcPts val="0"/>
              </a:spcAft>
              <a:buSzPts val="1800"/>
              <a:buChar char="▪"/>
              <a:defRPr/>
            </a:lvl7pPr>
            <a:lvl8pPr marL="2743132" lvl="7" indent="-257168" algn="l">
              <a:spcBef>
                <a:spcPts val="270"/>
              </a:spcBef>
              <a:spcAft>
                <a:spcPts val="0"/>
              </a:spcAft>
              <a:buSzPts val="1800"/>
              <a:buChar char="▪"/>
              <a:defRPr/>
            </a:lvl8pPr>
            <a:lvl9pPr marL="3086023" lvl="8" indent="-257168" algn="l">
              <a:spcBef>
                <a:spcPts val="27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609601" y="0"/>
            <a:ext cx="7248548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Quest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5581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>
  <p:cSld name="Due contenuti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body" idx="1"/>
          </p:nvPr>
        </p:nvSpPr>
        <p:spPr>
          <a:xfrm>
            <a:off x="142845" y="928670"/>
            <a:ext cx="4352956" cy="55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892" lvl="0" indent="-222880" algn="l">
              <a:spcBef>
                <a:spcPts val="525"/>
              </a:spcBef>
              <a:spcAft>
                <a:spcPts val="0"/>
              </a:spcAft>
              <a:buSzPts val="1080"/>
              <a:buChar char="◻"/>
              <a:defRPr/>
            </a:lvl1pPr>
            <a:lvl2pPr marL="685783" lvl="1" indent="-231452" algn="l">
              <a:spcBef>
                <a:spcPts val="413"/>
              </a:spcBef>
              <a:spcAft>
                <a:spcPts val="0"/>
              </a:spcAft>
              <a:buSzPts val="1260"/>
              <a:buChar char="⬜"/>
              <a:defRPr/>
            </a:lvl2pPr>
            <a:lvl3pPr marL="1028675" lvl="2" indent="-235738" algn="l">
              <a:spcBef>
                <a:spcPts val="375"/>
              </a:spcBef>
              <a:spcAft>
                <a:spcPts val="0"/>
              </a:spcAft>
              <a:buSzPts val="1350"/>
              <a:buChar char="■"/>
              <a:defRPr/>
            </a:lvl3pPr>
            <a:lvl4pPr marL="1371566" lvl="3" indent="-235738" algn="l">
              <a:spcBef>
                <a:spcPts val="300"/>
              </a:spcBef>
              <a:spcAft>
                <a:spcPts val="0"/>
              </a:spcAft>
              <a:buSzPts val="1350"/>
              <a:buChar char="■"/>
              <a:defRPr/>
            </a:lvl4pPr>
            <a:lvl5pPr marL="1714457" lvl="4" indent="-227165" algn="l">
              <a:spcBef>
                <a:spcPts val="300"/>
              </a:spcBef>
              <a:spcAft>
                <a:spcPts val="0"/>
              </a:spcAft>
              <a:buSzPts val="1170"/>
              <a:buChar char="■"/>
              <a:defRPr/>
            </a:lvl5pPr>
            <a:lvl6pPr marL="2057348" lvl="5" indent="-257168" algn="l">
              <a:spcBef>
                <a:spcPts val="270"/>
              </a:spcBef>
              <a:spcAft>
                <a:spcPts val="0"/>
              </a:spcAft>
              <a:buSzPts val="1800"/>
              <a:buChar char="▪"/>
              <a:defRPr/>
            </a:lvl6pPr>
            <a:lvl7pPr marL="2400240" lvl="6" indent="-257168" algn="l">
              <a:spcBef>
                <a:spcPts val="270"/>
              </a:spcBef>
              <a:spcAft>
                <a:spcPts val="0"/>
              </a:spcAft>
              <a:buSzPts val="1800"/>
              <a:buChar char="▪"/>
              <a:defRPr/>
            </a:lvl7pPr>
            <a:lvl8pPr marL="2743132" lvl="7" indent="-257168" algn="l">
              <a:spcBef>
                <a:spcPts val="270"/>
              </a:spcBef>
              <a:spcAft>
                <a:spcPts val="0"/>
              </a:spcAft>
              <a:buSzPts val="1800"/>
              <a:buChar char="▪"/>
              <a:defRPr/>
            </a:lvl8pPr>
            <a:lvl9pPr marL="3086023" lvl="8" indent="-257168" algn="l">
              <a:spcBef>
                <a:spcPts val="27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2"/>
          </p:nvPr>
        </p:nvSpPr>
        <p:spPr>
          <a:xfrm>
            <a:off x="4714881" y="928670"/>
            <a:ext cx="4357717" cy="55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892" lvl="0" indent="-222880" algn="l">
              <a:spcBef>
                <a:spcPts val="525"/>
              </a:spcBef>
              <a:spcAft>
                <a:spcPts val="0"/>
              </a:spcAft>
              <a:buSzPts val="1080"/>
              <a:buChar char="◻"/>
              <a:defRPr/>
            </a:lvl1pPr>
            <a:lvl2pPr marL="685783" lvl="1" indent="-231452" algn="l">
              <a:spcBef>
                <a:spcPts val="413"/>
              </a:spcBef>
              <a:spcAft>
                <a:spcPts val="0"/>
              </a:spcAft>
              <a:buSzPts val="1260"/>
              <a:buChar char="⬜"/>
              <a:defRPr/>
            </a:lvl2pPr>
            <a:lvl3pPr marL="1028675" lvl="2" indent="-235738" algn="l">
              <a:spcBef>
                <a:spcPts val="375"/>
              </a:spcBef>
              <a:spcAft>
                <a:spcPts val="0"/>
              </a:spcAft>
              <a:buSzPts val="1350"/>
              <a:buChar char="■"/>
              <a:defRPr/>
            </a:lvl3pPr>
            <a:lvl4pPr marL="1371566" lvl="3" indent="-235738" algn="l">
              <a:spcBef>
                <a:spcPts val="300"/>
              </a:spcBef>
              <a:spcAft>
                <a:spcPts val="0"/>
              </a:spcAft>
              <a:buSzPts val="1350"/>
              <a:buChar char="■"/>
              <a:defRPr/>
            </a:lvl4pPr>
            <a:lvl5pPr marL="1714457" lvl="4" indent="-227165" algn="l">
              <a:spcBef>
                <a:spcPts val="300"/>
              </a:spcBef>
              <a:spcAft>
                <a:spcPts val="0"/>
              </a:spcAft>
              <a:buSzPts val="1170"/>
              <a:buChar char="■"/>
              <a:defRPr/>
            </a:lvl5pPr>
            <a:lvl6pPr marL="2057348" lvl="5" indent="-257168" algn="l">
              <a:spcBef>
                <a:spcPts val="270"/>
              </a:spcBef>
              <a:spcAft>
                <a:spcPts val="0"/>
              </a:spcAft>
              <a:buSzPts val="1800"/>
              <a:buChar char="▪"/>
              <a:defRPr/>
            </a:lvl6pPr>
            <a:lvl7pPr marL="2400240" lvl="6" indent="-257168" algn="l">
              <a:spcBef>
                <a:spcPts val="270"/>
              </a:spcBef>
              <a:spcAft>
                <a:spcPts val="0"/>
              </a:spcAft>
              <a:buSzPts val="1800"/>
              <a:buChar char="▪"/>
              <a:defRPr/>
            </a:lvl7pPr>
            <a:lvl8pPr marL="2743132" lvl="7" indent="-257168" algn="l">
              <a:spcBef>
                <a:spcPts val="270"/>
              </a:spcBef>
              <a:spcAft>
                <a:spcPts val="0"/>
              </a:spcAft>
              <a:buSzPts val="1800"/>
              <a:buChar char="▪"/>
              <a:defRPr/>
            </a:lvl8pPr>
            <a:lvl9pPr marL="3086023" lvl="8" indent="-257168" algn="l">
              <a:spcBef>
                <a:spcPts val="27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dt" idx="10"/>
          </p:nvPr>
        </p:nvSpPr>
        <p:spPr>
          <a:xfrm>
            <a:off x="3714744" y="6643710"/>
            <a:ext cx="1214446" cy="214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8610600" y="6613524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62" name="Google Shape;62;p7"/>
          <p:cNvSpPr txBox="1">
            <a:spLocks noGrp="1"/>
          </p:cNvSpPr>
          <p:nvPr>
            <p:ph type="ftr" idx="11"/>
          </p:nvPr>
        </p:nvSpPr>
        <p:spPr>
          <a:xfrm>
            <a:off x="3" y="6643710"/>
            <a:ext cx="3643306" cy="214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Modeling and Simulation of Aerospace Systems. Group 27</a:t>
            </a: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609601" y="0"/>
            <a:ext cx="7248548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150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>
  <p:cSld name="Confront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body" idx="1"/>
          </p:nvPr>
        </p:nvSpPr>
        <p:spPr>
          <a:xfrm>
            <a:off x="142846" y="1614470"/>
            <a:ext cx="4357718" cy="4814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892" lvl="0" indent="-222880" algn="l">
              <a:spcBef>
                <a:spcPts val="525"/>
              </a:spcBef>
              <a:spcAft>
                <a:spcPts val="0"/>
              </a:spcAft>
              <a:buSzPts val="1080"/>
              <a:buChar char="◻"/>
              <a:defRPr/>
            </a:lvl1pPr>
            <a:lvl2pPr marL="685783" lvl="1" indent="-231452" algn="l">
              <a:spcBef>
                <a:spcPts val="413"/>
              </a:spcBef>
              <a:spcAft>
                <a:spcPts val="0"/>
              </a:spcAft>
              <a:buSzPts val="1260"/>
              <a:buChar char="⬜"/>
              <a:defRPr/>
            </a:lvl2pPr>
            <a:lvl3pPr marL="1028675" lvl="2" indent="-235738" algn="l">
              <a:spcBef>
                <a:spcPts val="375"/>
              </a:spcBef>
              <a:spcAft>
                <a:spcPts val="0"/>
              </a:spcAft>
              <a:buSzPts val="1350"/>
              <a:buChar char="■"/>
              <a:defRPr/>
            </a:lvl3pPr>
            <a:lvl4pPr marL="1371566" lvl="3" indent="-235738" algn="l">
              <a:spcBef>
                <a:spcPts val="300"/>
              </a:spcBef>
              <a:spcAft>
                <a:spcPts val="0"/>
              </a:spcAft>
              <a:buSzPts val="1350"/>
              <a:buChar char="■"/>
              <a:defRPr/>
            </a:lvl4pPr>
            <a:lvl5pPr marL="1714457" lvl="4" indent="-227165" algn="l">
              <a:spcBef>
                <a:spcPts val="300"/>
              </a:spcBef>
              <a:spcAft>
                <a:spcPts val="0"/>
              </a:spcAft>
              <a:buSzPts val="1170"/>
              <a:buChar char="■"/>
              <a:defRPr/>
            </a:lvl5pPr>
            <a:lvl6pPr marL="2057348" lvl="5" indent="-257168" algn="l">
              <a:spcBef>
                <a:spcPts val="270"/>
              </a:spcBef>
              <a:spcAft>
                <a:spcPts val="0"/>
              </a:spcAft>
              <a:buSzPts val="1800"/>
              <a:buChar char="▪"/>
              <a:defRPr/>
            </a:lvl6pPr>
            <a:lvl7pPr marL="2400240" lvl="6" indent="-257168" algn="l">
              <a:spcBef>
                <a:spcPts val="270"/>
              </a:spcBef>
              <a:spcAft>
                <a:spcPts val="0"/>
              </a:spcAft>
              <a:buSzPts val="1800"/>
              <a:buChar char="▪"/>
              <a:defRPr/>
            </a:lvl7pPr>
            <a:lvl8pPr marL="2743132" lvl="7" indent="-257168" algn="l">
              <a:spcBef>
                <a:spcPts val="270"/>
              </a:spcBef>
              <a:spcAft>
                <a:spcPts val="0"/>
              </a:spcAft>
              <a:buSzPts val="1800"/>
              <a:buChar char="▪"/>
              <a:defRPr/>
            </a:lvl8pPr>
            <a:lvl9pPr marL="3086023" lvl="8" indent="-257168" algn="l">
              <a:spcBef>
                <a:spcPts val="27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body" idx="2"/>
          </p:nvPr>
        </p:nvSpPr>
        <p:spPr>
          <a:xfrm>
            <a:off x="4714876" y="1614470"/>
            <a:ext cx="4286280" cy="4814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892" lvl="0" indent="-222880" algn="l">
              <a:spcBef>
                <a:spcPts val="525"/>
              </a:spcBef>
              <a:spcAft>
                <a:spcPts val="0"/>
              </a:spcAft>
              <a:buSzPts val="1080"/>
              <a:buChar char="◻"/>
              <a:defRPr/>
            </a:lvl1pPr>
            <a:lvl2pPr marL="685783" lvl="1" indent="-231452" algn="l">
              <a:spcBef>
                <a:spcPts val="413"/>
              </a:spcBef>
              <a:spcAft>
                <a:spcPts val="0"/>
              </a:spcAft>
              <a:buSzPts val="1260"/>
              <a:buChar char="⬜"/>
              <a:defRPr/>
            </a:lvl2pPr>
            <a:lvl3pPr marL="1028675" lvl="2" indent="-235738" algn="l">
              <a:spcBef>
                <a:spcPts val="375"/>
              </a:spcBef>
              <a:spcAft>
                <a:spcPts val="0"/>
              </a:spcAft>
              <a:buSzPts val="1350"/>
              <a:buChar char="■"/>
              <a:defRPr/>
            </a:lvl3pPr>
            <a:lvl4pPr marL="1371566" lvl="3" indent="-235738" algn="l">
              <a:spcBef>
                <a:spcPts val="300"/>
              </a:spcBef>
              <a:spcAft>
                <a:spcPts val="0"/>
              </a:spcAft>
              <a:buSzPts val="1350"/>
              <a:buChar char="■"/>
              <a:defRPr/>
            </a:lvl4pPr>
            <a:lvl5pPr marL="1714457" lvl="4" indent="-227165" algn="l">
              <a:spcBef>
                <a:spcPts val="300"/>
              </a:spcBef>
              <a:spcAft>
                <a:spcPts val="0"/>
              </a:spcAft>
              <a:buSzPts val="1170"/>
              <a:buChar char="■"/>
              <a:defRPr/>
            </a:lvl5pPr>
            <a:lvl6pPr marL="2057348" lvl="5" indent="-257168" algn="l">
              <a:spcBef>
                <a:spcPts val="270"/>
              </a:spcBef>
              <a:spcAft>
                <a:spcPts val="0"/>
              </a:spcAft>
              <a:buSzPts val="1800"/>
              <a:buChar char="▪"/>
              <a:defRPr/>
            </a:lvl6pPr>
            <a:lvl7pPr marL="2400240" lvl="6" indent="-257168" algn="l">
              <a:spcBef>
                <a:spcPts val="270"/>
              </a:spcBef>
              <a:spcAft>
                <a:spcPts val="0"/>
              </a:spcAft>
              <a:buSzPts val="1800"/>
              <a:buChar char="▪"/>
              <a:defRPr/>
            </a:lvl7pPr>
            <a:lvl8pPr marL="2743132" lvl="7" indent="-257168" algn="l">
              <a:spcBef>
                <a:spcPts val="270"/>
              </a:spcBef>
              <a:spcAft>
                <a:spcPts val="0"/>
              </a:spcAft>
              <a:buSzPts val="1800"/>
              <a:buChar char="▪"/>
              <a:defRPr/>
            </a:lvl8pPr>
            <a:lvl9pPr marL="3086023" lvl="8" indent="-257168" algn="l">
              <a:spcBef>
                <a:spcPts val="27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dt" idx="10"/>
          </p:nvPr>
        </p:nvSpPr>
        <p:spPr>
          <a:xfrm>
            <a:off x="3714744" y="6643710"/>
            <a:ext cx="1214446" cy="214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8610600" y="6613524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69" name="Google Shape;69;p8"/>
          <p:cNvSpPr txBox="1">
            <a:spLocks noGrp="1"/>
          </p:cNvSpPr>
          <p:nvPr>
            <p:ph type="ftr" idx="11"/>
          </p:nvPr>
        </p:nvSpPr>
        <p:spPr>
          <a:xfrm>
            <a:off x="3" y="6643710"/>
            <a:ext cx="3643306" cy="214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Modeling and Simulation of Aerospace Systems. Group 27</a:t>
            </a:r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3"/>
          </p:nvPr>
        </p:nvSpPr>
        <p:spPr>
          <a:xfrm>
            <a:off x="142846" y="928670"/>
            <a:ext cx="4357718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342892" lvl="0" indent="-171446" algn="l">
              <a:spcBef>
                <a:spcPts val="525"/>
              </a:spcBef>
              <a:spcAft>
                <a:spcPts val="0"/>
              </a:spcAft>
              <a:buSzPts val="1200"/>
              <a:buFont typeface="Questrial"/>
              <a:buNone/>
              <a:defRPr sz="1500" b="1">
                <a:solidFill>
                  <a:srgbClr val="FFFFFF"/>
                </a:solidFill>
              </a:defRPr>
            </a:lvl1pPr>
            <a:lvl2pPr marL="685783" lvl="1" indent="-231452" algn="l">
              <a:spcBef>
                <a:spcPts val="413"/>
              </a:spcBef>
              <a:spcAft>
                <a:spcPts val="0"/>
              </a:spcAft>
              <a:buSzPts val="1260"/>
              <a:buChar char="⬜"/>
              <a:defRPr/>
            </a:lvl2pPr>
            <a:lvl3pPr marL="1028675" lvl="2" indent="-235738" algn="l">
              <a:spcBef>
                <a:spcPts val="375"/>
              </a:spcBef>
              <a:spcAft>
                <a:spcPts val="0"/>
              </a:spcAft>
              <a:buSzPts val="1350"/>
              <a:buChar char="■"/>
              <a:defRPr/>
            </a:lvl3pPr>
            <a:lvl4pPr marL="1371566" lvl="3" indent="-235738" algn="l">
              <a:spcBef>
                <a:spcPts val="300"/>
              </a:spcBef>
              <a:spcAft>
                <a:spcPts val="0"/>
              </a:spcAft>
              <a:buSzPts val="1350"/>
              <a:buChar char="■"/>
              <a:defRPr/>
            </a:lvl4pPr>
            <a:lvl5pPr marL="1714457" lvl="4" indent="-227165" algn="l">
              <a:spcBef>
                <a:spcPts val="300"/>
              </a:spcBef>
              <a:spcAft>
                <a:spcPts val="0"/>
              </a:spcAft>
              <a:buSzPts val="1170"/>
              <a:buChar char="■"/>
              <a:defRPr/>
            </a:lvl5pPr>
            <a:lvl6pPr marL="2057348" lvl="5" indent="-257168" algn="l">
              <a:spcBef>
                <a:spcPts val="270"/>
              </a:spcBef>
              <a:spcAft>
                <a:spcPts val="0"/>
              </a:spcAft>
              <a:buSzPts val="1800"/>
              <a:buChar char="▪"/>
              <a:defRPr/>
            </a:lvl6pPr>
            <a:lvl7pPr marL="2400240" lvl="6" indent="-257168" algn="l">
              <a:spcBef>
                <a:spcPts val="270"/>
              </a:spcBef>
              <a:spcAft>
                <a:spcPts val="0"/>
              </a:spcAft>
              <a:buSzPts val="1800"/>
              <a:buChar char="▪"/>
              <a:defRPr/>
            </a:lvl7pPr>
            <a:lvl8pPr marL="2743132" lvl="7" indent="-257168" algn="l">
              <a:spcBef>
                <a:spcPts val="270"/>
              </a:spcBef>
              <a:spcAft>
                <a:spcPts val="0"/>
              </a:spcAft>
              <a:buSzPts val="1800"/>
              <a:buChar char="▪"/>
              <a:defRPr/>
            </a:lvl8pPr>
            <a:lvl9pPr marL="3086023" lvl="8" indent="-257168" algn="l">
              <a:spcBef>
                <a:spcPts val="27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body" idx="4"/>
          </p:nvPr>
        </p:nvSpPr>
        <p:spPr>
          <a:xfrm>
            <a:off x="4714876" y="928670"/>
            <a:ext cx="4286280" cy="64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342892" lvl="0" indent="-171446" algn="l">
              <a:spcBef>
                <a:spcPts val="525"/>
              </a:spcBef>
              <a:spcAft>
                <a:spcPts val="0"/>
              </a:spcAft>
              <a:buSzPts val="1200"/>
              <a:buFont typeface="Questrial"/>
              <a:buNone/>
              <a:defRPr sz="1500" b="1">
                <a:solidFill>
                  <a:srgbClr val="FFFFFF"/>
                </a:solidFill>
              </a:defRPr>
            </a:lvl1pPr>
            <a:lvl2pPr marL="685783" lvl="1" indent="-231452" algn="l">
              <a:spcBef>
                <a:spcPts val="413"/>
              </a:spcBef>
              <a:spcAft>
                <a:spcPts val="0"/>
              </a:spcAft>
              <a:buSzPts val="1260"/>
              <a:buChar char="⬜"/>
              <a:defRPr/>
            </a:lvl2pPr>
            <a:lvl3pPr marL="1028675" lvl="2" indent="-235738" algn="l">
              <a:spcBef>
                <a:spcPts val="375"/>
              </a:spcBef>
              <a:spcAft>
                <a:spcPts val="0"/>
              </a:spcAft>
              <a:buSzPts val="1350"/>
              <a:buChar char="■"/>
              <a:defRPr/>
            </a:lvl3pPr>
            <a:lvl4pPr marL="1371566" lvl="3" indent="-235738" algn="l">
              <a:spcBef>
                <a:spcPts val="300"/>
              </a:spcBef>
              <a:spcAft>
                <a:spcPts val="0"/>
              </a:spcAft>
              <a:buSzPts val="1350"/>
              <a:buChar char="■"/>
              <a:defRPr/>
            </a:lvl4pPr>
            <a:lvl5pPr marL="1714457" lvl="4" indent="-227165" algn="l">
              <a:spcBef>
                <a:spcPts val="300"/>
              </a:spcBef>
              <a:spcAft>
                <a:spcPts val="0"/>
              </a:spcAft>
              <a:buSzPts val="1170"/>
              <a:buChar char="■"/>
              <a:defRPr/>
            </a:lvl5pPr>
            <a:lvl6pPr marL="2057348" lvl="5" indent="-257168" algn="l">
              <a:spcBef>
                <a:spcPts val="270"/>
              </a:spcBef>
              <a:spcAft>
                <a:spcPts val="0"/>
              </a:spcAft>
              <a:buSzPts val="1800"/>
              <a:buChar char="▪"/>
              <a:defRPr/>
            </a:lvl6pPr>
            <a:lvl7pPr marL="2400240" lvl="6" indent="-257168" algn="l">
              <a:spcBef>
                <a:spcPts val="270"/>
              </a:spcBef>
              <a:spcAft>
                <a:spcPts val="0"/>
              </a:spcAft>
              <a:buSzPts val="1800"/>
              <a:buChar char="▪"/>
              <a:defRPr/>
            </a:lvl7pPr>
            <a:lvl8pPr marL="2743132" lvl="7" indent="-257168" algn="l">
              <a:spcBef>
                <a:spcPts val="270"/>
              </a:spcBef>
              <a:spcAft>
                <a:spcPts val="0"/>
              </a:spcAft>
              <a:buSzPts val="1800"/>
              <a:buChar char="▪"/>
              <a:defRPr/>
            </a:lvl8pPr>
            <a:lvl9pPr marL="3086023" lvl="8" indent="-257168" algn="l">
              <a:spcBef>
                <a:spcPts val="27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609601" y="0"/>
            <a:ext cx="7248548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003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>
  <p:cSld name="Solo titol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>
            <a:spLocks noGrp="1"/>
          </p:cNvSpPr>
          <p:nvPr>
            <p:ph type="dt" idx="10"/>
          </p:nvPr>
        </p:nvSpPr>
        <p:spPr>
          <a:xfrm>
            <a:off x="3714744" y="6643710"/>
            <a:ext cx="1214446" cy="214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ftr" idx="11"/>
          </p:nvPr>
        </p:nvSpPr>
        <p:spPr>
          <a:xfrm>
            <a:off x="3" y="6643710"/>
            <a:ext cx="3643306" cy="214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Modeling and Simulation of Aerospace Systems. Group 27</a:t>
            </a:r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8610600" y="6613524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50" b="1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lvl="1" indent="0" algn="ctr">
              <a:spcBef>
                <a:spcPts val="0"/>
              </a:spcBef>
              <a:buNone/>
              <a:defRPr sz="1050" b="1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lvl="2" indent="0" algn="ctr">
              <a:spcBef>
                <a:spcPts val="0"/>
              </a:spcBef>
              <a:buNone/>
              <a:defRPr sz="1050" b="1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lvl="3" indent="0" algn="ctr">
              <a:spcBef>
                <a:spcPts val="0"/>
              </a:spcBef>
              <a:buNone/>
              <a:defRPr sz="1050" b="1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lvl="4" indent="0" algn="ctr">
              <a:spcBef>
                <a:spcPts val="0"/>
              </a:spcBef>
              <a:buNone/>
              <a:defRPr sz="1050" b="1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lvl="5" indent="0" algn="ctr">
              <a:spcBef>
                <a:spcPts val="0"/>
              </a:spcBef>
              <a:buNone/>
              <a:defRPr sz="1050" b="1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lvl="6" indent="0" algn="ctr">
              <a:spcBef>
                <a:spcPts val="0"/>
              </a:spcBef>
              <a:buNone/>
              <a:defRPr sz="1050" b="1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lvl="7" indent="0" algn="ctr">
              <a:spcBef>
                <a:spcPts val="0"/>
              </a:spcBef>
              <a:buNone/>
              <a:defRPr sz="1050" b="1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lvl="8" indent="0" algn="ctr">
              <a:spcBef>
                <a:spcPts val="0"/>
              </a:spcBef>
              <a:buNone/>
              <a:defRPr sz="1050" b="1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fld id="{00000000-1234-1234-1234-123412341234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609601" y="0"/>
            <a:ext cx="7248548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660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uota" type="blank">
  <p:cSld name="Vuota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dt" idx="10"/>
          </p:nvPr>
        </p:nvSpPr>
        <p:spPr>
          <a:xfrm>
            <a:off x="3714744" y="6643710"/>
            <a:ext cx="1214446" cy="214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ftr" idx="11"/>
          </p:nvPr>
        </p:nvSpPr>
        <p:spPr>
          <a:xfrm>
            <a:off x="3" y="6643710"/>
            <a:ext cx="3643306" cy="214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Modeling and Simulation of Aerospace Systems. Group 27</a:t>
            </a:r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8643966" y="6572272"/>
            <a:ext cx="500034" cy="28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50" b="1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lvl="1" indent="0" algn="ctr">
              <a:spcBef>
                <a:spcPts val="0"/>
              </a:spcBef>
              <a:buNone/>
              <a:defRPr sz="1050" b="1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lvl="2" indent="0" algn="ctr">
              <a:spcBef>
                <a:spcPts val="0"/>
              </a:spcBef>
              <a:buNone/>
              <a:defRPr sz="1050" b="1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lvl="3" indent="0" algn="ctr">
              <a:spcBef>
                <a:spcPts val="0"/>
              </a:spcBef>
              <a:buNone/>
              <a:defRPr sz="1050" b="1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lvl="4" indent="0" algn="ctr">
              <a:spcBef>
                <a:spcPts val="0"/>
              </a:spcBef>
              <a:buNone/>
              <a:defRPr sz="1050" b="1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lvl="5" indent="0" algn="ctr">
              <a:spcBef>
                <a:spcPts val="0"/>
              </a:spcBef>
              <a:buNone/>
              <a:defRPr sz="1050" b="1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lvl="6" indent="0" algn="ctr">
              <a:spcBef>
                <a:spcPts val="0"/>
              </a:spcBef>
              <a:buNone/>
              <a:defRPr sz="1050" b="1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lvl="7" indent="0" algn="ctr">
              <a:spcBef>
                <a:spcPts val="0"/>
              </a:spcBef>
              <a:buNone/>
              <a:defRPr sz="1050" b="1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lvl="8" indent="0" algn="ctr">
              <a:spcBef>
                <a:spcPts val="0"/>
              </a:spcBef>
              <a:buNone/>
              <a:defRPr sz="1050" b="1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fld id="{00000000-1234-1234-1234-123412341234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771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>
  <p:cSld name="Contenuto con didascalia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3714744" y="6643710"/>
            <a:ext cx="1214446" cy="214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3" y="6643710"/>
            <a:ext cx="3643306" cy="214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Modeling and Simulation of Aerospace Systems. Group 27</a:t>
            </a:r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8610600" y="6613524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50" b="1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lvl="1" indent="0" algn="ctr">
              <a:spcBef>
                <a:spcPts val="0"/>
              </a:spcBef>
              <a:buNone/>
              <a:defRPr sz="1050" b="1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lvl="2" indent="0" algn="ctr">
              <a:spcBef>
                <a:spcPts val="0"/>
              </a:spcBef>
              <a:buNone/>
              <a:defRPr sz="1050" b="1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lvl="3" indent="0" algn="ctr">
              <a:spcBef>
                <a:spcPts val="0"/>
              </a:spcBef>
              <a:buNone/>
              <a:defRPr sz="1050" b="1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lvl="4" indent="0" algn="ctr">
              <a:spcBef>
                <a:spcPts val="0"/>
              </a:spcBef>
              <a:buNone/>
              <a:defRPr sz="1050" b="1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lvl="5" indent="0" algn="ctr">
              <a:spcBef>
                <a:spcPts val="0"/>
              </a:spcBef>
              <a:buNone/>
              <a:defRPr sz="1050" b="1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lvl="6" indent="0" algn="ctr">
              <a:spcBef>
                <a:spcPts val="0"/>
              </a:spcBef>
              <a:buNone/>
              <a:defRPr sz="1050" b="1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lvl="7" indent="0" algn="ctr">
              <a:spcBef>
                <a:spcPts val="0"/>
              </a:spcBef>
              <a:buNone/>
              <a:defRPr sz="1050" b="1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lvl="8" indent="0" algn="ctr">
              <a:spcBef>
                <a:spcPts val="0"/>
              </a:spcBef>
              <a:buNone/>
              <a:defRPr sz="1050" b="1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fld id="{00000000-1234-1234-1234-123412341234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>
            <a:off x="142844" y="1000108"/>
            <a:ext cx="1500198" cy="5429288"/>
          </a:xfrm>
          <a:prstGeom prst="rect">
            <a:avLst/>
          </a:prstGeom>
          <a:solidFill>
            <a:schemeClr val="accent2"/>
          </a:solidFill>
          <a:ln w="50800" cap="sq" cmpd="dbl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82875" rIns="137150" bIns="91425" anchor="t" anchorCtr="0"/>
          <a:lstStyle>
            <a:lvl1pPr marL="342892" lvl="0" indent="-171446" algn="l">
              <a:spcBef>
                <a:spcPts val="525"/>
              </a:spcBef>
              <a:spcAft>
                <a:spcPts val="0"/>
              </a:spcAft>
              <a:buSzPts val="1080"/>
              <a:buNone/>
              <a:defRPr sz="13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783" lvl="1" indent="-171446" algn="l">
              <a:spcBef>
                <a:spcPts val="750"/>
              </a:spcBef>
              <a:spcAft>
                <a:spcPts val="0"/>
              </a:spcAft>
              <a:buSzPts val="840"/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028675" lvl="2" indent="-171446" algn="l">
              <a:spcBef>
                <a:spcPts val="375"/>
              </a:spcBef>
              <a:spcAft>
                <a:spcPts val="0"/>
              </a:spcAft>
              <a:buSzPts val="750"/>
              <a:buNone/>
              <a:defRPr sz="7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566" lvl="3" indent="-171446" algn="l">
              <a:spcBef>
                <a:spcPts val="300"/>
              </a:spcBef>
              <a:spcAft>
                <a:spcPts val="0"/>
              </a:spcAft>
              <a:buSzPts val="675"/>
              <a:buNone/>
              <a:defRPr sz="675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714457" lvl="4" indent="-171446" algn="l">
              <a:spcBef>
                <a:spcPts val="300"/>
              </a:spcBef>
              <a:spcAft>
                <a:spcPts val="0"/>
              </a:spcAft>
              <a:buSzPts val="585"/>
              <a:buNone/>
              <a:defRPr sz="675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057348" lvl="5" indent="-257168" algn="l">
              <a:spcBef>
                <a:spcPts val="270"/>
              </a:spcBef>
              <a:spcAft>
                <a:spcPts val="0"/>
              </a:spcAft>
              <a:buSzPts val="1800"/>
              <a:buChar char="▪"/>
              <a:defRPr/>
            </a:lvl6pPr>
            <a:lvl7pPr marL="2400240" lvl="6" indent="-257168" algn="l">
              <a:spcBef>
                <a:spcPts val="270"/>
              </a:spcBef>
              <a:spcAft>
                <a:spcPts val="0"/>
              </a:spcAft>
              <a:buSzPts val="1800"/>
              <a:buChar char="▪"/>
              <a:defRPr/>
            </a:lvl7pPr>
            <a:lvl8pPr marL="2743132" lvl="7" indent="-257168" algn="l">
              <a:spcBef>
                <a:spcPts val="270"/>
              </a:spcBef>
              <a:spcAft>
                <a:spcPts val="0"/>
              </a:spcAft>
              <a:buSzPts val="1800"/>
              <a:buChar char="▪"/>
              <a:defRPr/>
            </a:lvl8pPr>
            <a:lvl9pPr marL="3086023" lvl="8" indent="-257168" algn="l">
              <a:spcBef>
                <a:spcPts val="27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body" idx="2"/>
          </p:nvPr>
        </p:nvSpPr>
        <p:spPr>
          <a:xfrm>
            <a:off x="1785918" y="1000108"/>
            <a:ext cx="7215238" cy="542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892" lvl="0" indent="-222880" algn="l">
              <a:spcBef>
                <a:spcPts val="525"/>
              </a:spcBef>
              <a:spcAft>
                <a:spcPts val="0"/>
              </a:spcAft>
              <a:buSzPts val="1080"/>
              <a:buChar char="◻"/>
              <a:defRPr/>
            </a:lvl1pPr>
            <a:lvl2pPr marL="685783" lvl="1" indent="-231452" algn="l">
              <a:spcBef>
                <a:spcPts val="413"/>
              </a:spcBef>
              <a:spcAft>
                <a:spcPts val="0"/>
              </a:spcAft>
              <a:buSzPts val="1260"/>
              <a:buChar char="⬜"/>
              <a:defRPr/>
            </a:lvl2pPr>
            <a:lvl3pPr marL="1028675" lvl="2" indent="-235738" algn="l">
              <a:spcBef>
                <a:spcPts val="375"/>
              </a:spcBef>
              <a:spcAft>
                <a:spcPts val="0"/>
              </a:spcAft>
              <a:buSzPts val="1350"/>
              <a:buChar char="■"/>
              <a:defRPr/>
            </a:lvl3pPr>
            <a:lvl4pPr marL="1371566" lvl="3" indent="-235738" algn="l">
              <a:spcBef>
                <a:spcPts val="300"/>
              </a:spcBef>
              <a:spcAft>
                <a:spcPts val="0"/>
              </a:spcAft>
              <a:buSzPts val="1350"/>
              <a:buChar char="■"/>
              <a:defRPr/>
            </a:lvl4pPr>
            <a:lvl5pPr marL="1714457" lvl="4" indent="-227165" algn="l">
              <a:spcBef>
                <a:spcPts val="300"/>
              </a:spcBef>
              <a:spcAft>
                <a:spcPts val="0"/>
              </a:spcAft>
              <a:buSzPts val="1170"/>
              <a:buChar char="■"/>
              <a:defRPr/>
            </a:lvl5pPr>
            <a:lvl6pPr marL="2057348" lvl="5" indent="-257168" algn="l">
              <a:spcBef>
                <a:spcPts val="270"/>
              </a:spcBef>
              <a:spcAft>
                <a:spcPts val="0"/>
              </a:spcAft>
              <a:buSzPts val="1800"/>
              <a:buChar char="▪"/>
              <a:defRPr/>
            </a:lvl6pPr>
            <a:lvl7pPr marL="2400240" lvl="6" indent="-257168" algn="l">
              <a:spcBef>
                <a:spcPts val="270"/>
              </a:spcBef>
              <a:spcAft>
                <a:spcPts val="0"/>
              </a:spcAft>
              <a:buSzPts val="1800"/>
              <a:buChar char="▪"/>
              <a:defRPr/>
            </a:lvl7pPr>
            <a:lvl8pPr marL="2743132" lvl="7" indent="-257168" algn="l">
              <a:spcBef>
                <a:spcPts val="270"/>
              </a:spcBef>
              <a:spcAft>
                <a:spcPts val="0"/>
              </a:spcAft>
              <a:buSzPts val="1800"/>
              <a:buChar char="▪"/>
              <a:defRPr/>
            </a:lvl8pPr>
            <a:lvl9pPr marL="3086023" lvl="8" indent="-257168" algn="l">
              <a:spcBef>
                <a:spcPts val="27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title"/>
          </p:nvPr>
        </p:nvSpPr>
        <p:spPr>
          <a:xfrm>
            <a:off x="609601" y="0"/>
            <a:ext cx="7248548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182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magine con didascalia" type="picTx">
  <p:cSld name="Immagine con didascalia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2" descr="up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572008"/>
            <a:ext cx="9144000" cy="858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 descr="powerpoint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588" y="4786322"/>
            <a:ext cx="1098550" cy="45878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>
            <a:spLocks noGrp="1"/>
          </p:cNvSpPr>
          <p:nvPr>
            <p:ph type="body" idx="1"/>
          </p:nvPr>
        </p:nvSpPr>
        <p:spPr>
          <a:xfrm>
            <a:off x="642910" y="5500702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892" lvl="0" indent="-171446" algn="l">
              <a:spcBef>
                <a:spcPts val="525"/>
              </a:spcBef>
              <a:spcAft>
                <a:spcPts val="0"/>
              </a:spcAft>
              <a:buSzPts val="1020"/>
              <a:buFont typeface="Questrial"/>
              <a:buNone/>
              <a:defRPr sz="1275"/>
            </a:lvl1pPr>
            <a:lvl2pPr marL="685783" lvl="1" indent="-171446" algn="l">
              <a:spcBef>
                <a:spcPts val="413"/>
              </a:spcBef>
              <a:spcAft>
                <a:spcPts val="0"/>
              </a:spcAft>
              <a:buSzPts val="840"/>
              <a:buFont typeface="Questrial"/>
              <a:buNone/>
              <a:defRPr sz="900"/>
            </a:lvl2pPr>
            <a:lvl3pPr marL="1028675" lvl="2" indent="-171446" algn="l">
              <a:spcBef>
                <a:spcPts val="375"/>
              </a:spcBef>
              <a:spcAft>
                <a:spcPts val="0"/>
              </a:spcAft>
              <a:buSzPts val="750"/>
              <a:buFont typeface="Questrial"/>
              <a:buNone/>
              <a:defRPr sz="750"/>
            </a:lvl3pPr>
            <a:lvl4pPr marL="1371566" lvl="3" indent="-171446" algn="l">
              <a:spcBef>
                <a:spcPts val="300"/>
              </a:spcBef>
              <a:spcAft>
                <a:spcPts val="0"/>
              </a:spcAft>
              <a:buSzPts val="675"/>
              <a:buFont typeface="Questrial"/>
              <a:buNone/>
              <a:defRPr sz="675"/>
            </a:lvl4pPr>
            <a:lvl5pPr marL="1714457" lvl="4" indent="-171446" algn="l">
              <a:spcBef>
                <a:spcPts val="300"/>
              </a:spcBef>
              <a:spcAft>
                <a:spcPts val="0"/>
              </a:spcAft>
              <a:buSzPts val="585"/>
              <a:buFont typeface="Questrial"/>
              <a:buNone/>
              <a:defRPr sz="675"/>
            </a:lvl5pPr>
            <a:lvl6pPr marL="2057348" lvl="5" indent="-257168" algn="l">
              <a:spcBef>
                <a:spcPts val="270"/>
              </a:spcBef>
              <a:spcAft>
                <a:spcPts val="0"/>
              </a:spcAft>
              <a:buSzPts val="1800"/>
              <a:buChar char="▪"/>
              <a:defRPr/>
            </a:lvl6pPr>
            <a:lvl7pPr marL="2400240" lvl="6" indent="-257168" algn="l">
              <a:spcBef>
                <a:spcPts val="270"/>
              </a:spcBef>
              <a:spcAft>
                <a:spcPts val="0"/>
              </a:spcAft>
              <a:buSzPts val="1800"/>
              <a:buChar char="▪"/>
              <a:defRPr/>
            </a:lvl7pPr>
            <a:lvl8pPr marL="2743132" lvl="7" indent="-257168" algn="l">
              <a:spcBef>
                <a:spcPts val="270"/>
              </a:spcBef>
              <a:spcAft>
                <a:spcPts val="0"/>
              </a:spcAft>
              <a:buSzPts val="1800"/>
              <a:buChar char="▪"/>
              <a:defRPr/>
            </a:lvl8pPr>
            <a:lvl9pPr marL="3086023" lvl="8" indent="-257168" algn="l">
              <a:spcBef>
                <a:spcPts val="27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title"/>
          </p:nvPr>
        </p:nvSpPr>
        <p:spPr>
          <a:xfrm>
            <a:off x="642912" y="4572008"/>
            <a:ext cx="7215238" cy="761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100" b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dt" idx="10"/>
          </p:nvPr>
        </p:nvSpPr>
        <p:spPr>
          <a:xfrm>
            <a:off x="6248400" y="6492909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sldNum" idx="12"/>
          </p:nvPr>
        </p:nvSpPr>
        <p:spPr>
          <a:xfrm>
            <a:off x="0" y="6500834"/>
            <a:ext cx="1071538" cy="357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lvl="1" indent="0" algn="ct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lvl="2" indent="0" algn="ct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lvl="3" indent="0" algn="ct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lvl="4" indent="0" algn="ct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lvl="5" indent="0" algn="ct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lvl="6" indent="0" algn="ct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lvl="7" indent="0" algn="ct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lvl="8" indent="0" algn="ct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fld id="{00000000-1234-1234-1234-123412341234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96" name="Google Shape;96;p12"/>
          <p:cNvSpPr txBox="1">
            <a:spLocks noGrp="1"/>
          </p:cNvSpPr>
          <p:nvPr>
            <p:ph type="ftr" idx="11"/>
          </p:nvPr>
        </p:nvSpPr>
        <p:spPr>
          <a:xfrm>
            <a:off x="1600200" y="649271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Modeling and Simulation of Aerospace Systems. Group 27</a:t>
            </a:r>
            <a:endParaRPr/>
          </a:p>
        </p:txBody>
      </p:sp>
      <p:sp>
        <p:nvSpPr>
          <p:cNvPr id="97" name="Google Shape;97;p12"/>
          <p:cNvSpPr>
            <a:spLocks noGrp="1"/>
          </p:cNvSpPr>
          <p:nvPr>
            <p:ph type="pic" idx="2"/>
          </p:nvPr>
        </p:nvSpPr>
        <p:spPr>
          <a:xfrm>
            <a:off x="642910" y="0"/>
            <a:ext cx="8501090" cy="4500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25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413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sz="19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sz="172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sz="1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sz="1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27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2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2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27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532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olo e testo verticale" type="vertTitleAndTx">
  <p:cSld name="1_Titolo e testo verticale"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4" descr="up"/>
          <p:cNvPicPr preferRelativeResize="0"/>
          <p:nvPr/>
        </p:nvPicPr>
        <p:blipFill rotWithShape="1">
          <a:blip r:embed="rId2">
            <a:alphaModFix/>
          </a:blip>
          <a:srcRect r="25180"/>
          <a:stretch/>
        </p:blipFill>
        <p:spPr>
          <a:xfrm rot="5400000">
            <a:off x="3079273" y="2991352"/>
            <a:ext cx="6841533" cy="85883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 rot="5400000">
            <a:off x="4671243" y="2153440"/>
            <a:ext cx="5516563" cy="242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body" idx="1"/>
          </p:nvPr>
        </p:nvSpPr>
        <p:spPr>
          <a:xfrm rot="5400000">
            <a:off x="480218" y="586582"/>
            <a:ext cx="5516564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892" lvl="0" indent="-222880" algn="l">
              <a:spcBef>
                <a:spcPts val="525"/>
              </a:spcBef>
              <a:spcAft>
                <a:spcPts val="0"/>
              </a:spcAft>
              <a:buSzPts val="1080"/>
              <a:buChar char="◻"/>
              <a:defRPr/>
            </a:lvl1pPr>
            <a:lvl2pPr marL="685783" lvl="1" indent="-231452" algn="l">
              <a:spcBef>
                <a:spcPts val="413"/>
              </a:spcBef>
              <a:spcAft>
                <a:spcPts val="0"/>
              </a:spcAft>
              <a:buSzPts val="1260"/>
              <a:buChar char="⬜"/>
              <a:defRPr/>
            </a:lvl2pPr>
            <a:lvl3pPr marL="1028675" lvl="2" indent="-235738" algn="l">
              <a:spcBef>
                <a:spcPts val="375"/>
              </a:spcBef>
              <a:spcAft>
                <a:spcPts val="0"/>
              </a:spcAft>
              <a:buSzPts val="1350"/>
              <a:buChar char="■"/>
              <a:defRPr/>
            </a:lvl3pPr>
            <a:lvl4pPr marL="1371566" lvl="3" indent="-235738" algn="l">
              <a:spcBef>
                <a:spcPts val="300"/>
              </a:spcBef>
              <a:spcAft>
                <a:spcPts val="0"/>
              </a:spcAft>
              <a:buSzPts val="1350"/>
              <a:buChar char="■"/>
              <a:defRPr/>
            </a:lvl4pPr>
            <a:lvl5pPr marL="1714457" lvl="4" indent="-227165" algn="l">
              <a:spcBef>
                <a:spcPts val="300"/>
              </a:spcBef>
              <a:spcAft>
                <a:spcPts val="0"/>
              </a:spcAft>
              <a:buSzPts val="1170"/>
              <a:buChar char="■"/>
              <a:defRPr/>
            </a:lvl5pPr>
            <a:lvl6pPr marL="2057348" lvl="5" indent="-257168" algn="l">
              <a:spcBef>
                <a:spcPts val="270"/>
              </a:spcBef>
              <a:spcAft>
                <a:spcPts val="0"/>
              </a:spcAft>
              <a:buSzPts val="1800"/>
              <a:buChar char="▪"/>
              <a:defRPr/>
            </a:lvl6pPr>
            <a:lvl7pPr marL="2400240" lvl="6" indent="-257168" algn="l">
              <a:spcBef>
                <a:spcPts val="270"/>
              </a:spcBef>
              <a:spcAft>
                <a:spcPts val="0"/>
              </a:spcAft>
              <a:buSzPts val="1800"/>
              <a:buChar char="▪"/>
              <a:defRPr/>
            </a:lvl7pPr>
            <a:lvl8pPr marL="2743132" lvl="7" indent="-257168" algn="l">
              <a:spcBef>
                <a:spcPts val="270"/>
              </a:spcBef>
              <a:spcAft>
                <a:spcPts val="0"/>
              </a:spcAft>
              <a:buSzPts val="1800"/>
              <a:buChar char="▪"/>
              <a:defRPr/>
            </a:lvl8pPr>
            <a:lvl9pPr marL="3086023" lvl="8" indent="-257168" algn="l">
              <a:spcBef>
                <a:spcPts val="27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dt" idx="10"/>
          </p:nvPr>
        </p:nvSpPr>
        <p:spPr>
          <a:xfrm>
            <a:off x="6215074" y="6248412"/>
            <a:ext cx="24288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ftr" idx="11"/>
          </p:nvPr>
        </p:nvSpPr>
        <p:spPr>
          <a:xfrm>
            <a:off x="457206" y="6248217"/>
            <a:ext cx="557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Modeling and Simulation of Aerospace Systems. Group 27</a:t>
            </a:r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 rot="5400000">
            <a:off x="-1618" y="6359544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517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u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 descr="dow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577023"/>
            <a:ext cx="9144000" cy="28098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42846" y="928670"/>
            <a:ext cx="8858312" cy="557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909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sz="2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4169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sz="2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813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sz="23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3714744" y="6643710"/>
            <a:ext cx="1214446" cy="214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" y="6643710"/>
            <a:ext cx="3643306" cy="214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-GB"/>
              <a:t>Modeling and Simulation of Aerospace Systems. Group 27</a:t>
            </a:r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610600" y="6613524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050" b="1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050" b="1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050" b="1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050" b="1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050" b="1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050" b="1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050" b="1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050" b="1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050" b="1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fld id="{00000000-1234-1234-1234-123412341234}" type="slidenum">
              <a:rPr lang="it-IT" smtClean="0"/>
              <a:pPr/>
              <a:t>‹#›</a:t>
            </a:fld>
            <a:endParaRPr lang="it-IT"/>
          </a:p>
        </p:txBody>
      </p:sp>
      <p:pic>
        <p:nvPicPr>
          <p:cNvPr id="16" name="Google Shape;16;p1" descr="powerpoint0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37502" y="161925"/>
            <a:ext cx="1098550" cy="45878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609601" y="0"/>
            <a:ext cx="7248548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Questrial"/>
              <a:buNone/>
              <a:defRPr sz="32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87788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 descr="up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 descr="down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6577023"/>
            <a:ext cx="9144000" cy="280987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142846" y="928670"/>
            <a:ext cx="8858312" cy="557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9090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sz="2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4169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sz="2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813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3714744" y="6643710"/>
            <a:ext cx="1214446" cy="214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3" y="6643710"/>
            <a:ext cx="3643306" cy="214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-GB"/>
              <a:t>Modeling and Simulation of Aerospace Systems. Group 27</a:t>
            </a:r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8610600" y="6613524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050" b="1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050" b="1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050" b="1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050" b="1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050" b="1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050" b="1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050" b="1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050" b="1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050" b="1" i="0" u="none" strike="noStrike" cap="none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fld id="{00000000-1234-1234-1234-123412341234}" type="slidenum">
              <a:rPr lang="it-IT" smtClean="0"/>
              <a:pPr/>
              <a:t>‹#›</a:t>
            </a:fld>
            <a:endParaRPr lang="it-IT"/>
          </a:p>
        </p:txBody>
      </p:sp>
      <p:pic>
        <p:nvPicPr>
          <p:cNvPr id="33" name="Google Shape;33;p3" descr="powerpoint0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937502" y="161925"/>
            <a:ext cx="1098550" cy="458788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"/>
          <p:cNvSpPr txBox="1">
            <a:spLocks noGrp="1"/>
          </p:cNvSpPr>
          <p:nvPr>
            <p:ph type="title"/>
          </p:nvPr>
        </p:nvSpPr>
        <p:spPr>
          <a:xfrm>
            <a:off x="609601" y="0"/>
            <a:ext cx="7248548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Questrial"/>
              <a:buNone/>
              <a:defRPr sz="3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584856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3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25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23.wmf"/><Relationship Id="rId4" Type="http://schemas.openxmlformats.org/officeDocument/2006/relationships/image" Target="../media/image26.svg"/><Relationship Id="rId9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30.sv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ctrTitle"/>
          </p:nvPr>
        </p:nvSpPr>
        <p:spPr>
          <a:xfrm>
            <a:off x="2268126" y="4047083"/>
            <a:ext cx="5652248" cy="76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it-IT" sz="2800" dirty="0">
                <a:solidFill>
                  <a:schemeClr val="dk1"/>
                </a:solidFill>
              </a:rPr>
              <a:t>Drag Free control of GOCE </a:t>
            </a:r>
            <a:r>
              <a:rPr lang="it-IT" sz="2800" dirty="0" err="1">
                <a:solidFill>
                  <a:schemeClr val="dk1"/>
                </a:solidFill>
              </a:rPr>
              <a:t>spacecraft</a:t>
            </a:r>
            <a:br>
              <a:rPr lang="it-IT" sz="2800" dirty="0">
                <a:solidFill>
                  <a:schemeClr val="dk1"/>
                </a:solidFill>
              </a:rPr>
            </a:br>
            <a:r>
              <a:rPr lang="it-IT" sz="2800" i="1" dirty="0">
                <a:solidFill>
                  <a:schemeClr val="dk1"/>
                </a:solidFill>
              </a:rPr>
              <a:t>Group 27</a:t>
            </a:r>
            <a:endParaRPr sz="2800" dirty="0"/>
          </a:p>
        </p:txBody>
      </p:sp>
      <p:sp>
        <p:nvSpPr>
          <p:cNvPr id="117" name="Google Shape;117;p15"/>
          <p:cNvSpPr txBox="1">
            <a:spLocks noGrp="1"/>
          </p:cNvSpPr>
          <p:nvPr>
            <p:ph type="subTitle" idx="1"/>
          </p:nvPr>
        </p:nvSpPr>
        <p:spPr>
          <a:xfrm>
            <a:off x="2504493" y="5113544"/>
            <a:ext cx="5029200" cy="150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it-IT" sz="2000" dirty="0"/>
              <a:t>de Miguel, Alejandro	 (918897)</a:t>
            </a:r>
          </a:p>
          <a:p>
            <a:pPr marL="0" indent="0">
              <a:spcBef>
                <a:spcPts val="0"/>
              </a:spcBef>
            </a:pPr>
            <a:r>
              <a:rPr lang="it-IT" sz="2000" dirty="0" err="1"/>
              <a:t>Félix</a:t>
            </a:r>
            <a:r>
              <a:rPr lang="it-IT" sz="2000" dirty="0"/>
              <a:t>, Rafael		 (927690)</a:t>
            </a:r>
          </a:p>
          <a:p>
            <a:pPr marL="0" indent="0">
              <a:spcBef>
                <a:spcPts val="0"/>
              </a:spcBef>
            </a:pPr>
            <a:r>
              <a:rPr lang="it-IT" sz="2000" dirty="0" err="1"/>
              <a:t>Salas</a:t>
            </a:r>
            <a:r>
              <a:rPr lang="it-IT" sz="2000" dirty="0"/>
              <a:t>, Carmen 		 (935897)</a:t>
            </a:r>
            <a:endParaRPr sz="2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E01199-CBFF-7141-8742-3A0DA411B02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Modeling and Simulation of Aerospace Systems. Group 27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8D387-C121-B849-9134-32529BC50C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it-IT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7580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Physical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94" y="2321897"/>
            <a:ext cx="3289910" cy="310735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860" y="2554657"/>
            <a:ext cx="3140242" cy="216257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506" y="2321899"/>
            <a:ext cx="2119353" cy="1676114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669219" y="1928519"/>
            <a:ext cx="47359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50" dirty="0" err="1"/>
              <a:t>Accelerometer</a:t>
            </a:r>
            <a:r>
              <a:rPr lang="es-ES" sz="1350" dirty="0"/>
              <a:t> 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4356951" y="1928519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50" dirty="0" err="1"/>
              <a:t>Valve</a:t>
            </a:r>
            <a:endParaRPr lang="es-ES" sz="135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758099" y="1928519"/>
            <a:ext cx="10157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50" dirty="0" err="1"/>
              <a:t>Thruster</a:t>
            </a:r>
            <a:endParaRPr lang="es-ES" sz="135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9324C-ED08-C54D-BC86-0F6FC6C55B9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Modeling and Simulation of Aerospace Systems. Group 27</a:t>
            </a:r>
          </a:p>
        </p:txBody>
      </p:sp>
    </p:spTree>
    <p:extLst>
      <p:ext uri="{BB962C8B-B14F-4D97-AF65-F5344CB8AC3E}">
        <p14:creationId xmlns:p14="http://schemas.microsoft.com/office/powerpoint/2010/main" val="53721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012" indent="0">
              <a:buNone/>
            </a:pP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 err="1"/>
              <a:t>Mathematical</a:t>
            </a:r>
            <a:r>
              <a:rPr lang="es-ES" sz="3200" dirty="0"/>
              <a:t> </a:t>
            </a:r>
            <a:r>
              <a:rPr lang="es-ES" sz="3200" dirty="0" err="1"/>
              <a:t>model</a:t>
            </a:r>
            <a:r>
              <a:rPr lang="es-ES" sz="3200" dirty="0"/>
              <a:t>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36" y="2371661"/>
            <a:ext cx="3616625" cy="216696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289" y="2443527"/>
            <a:ext cx="4955875" cy="2023238"/>
          </a:xfrm>
          <a:prstGeom prst="rect">
            <a:avLst/>
          </a:prstGeom>
        </p:spPr>
      </p:pic>
      <p:sp>
        <p:nvSpPr>
          <p:cNvPr id="7" name="Abrir llave 6"/>
          <p:cNvSpPr/>
          <p:nvPr/>
        </p:nvSpPr>
        <p:spPr>
          <a:xfrm>
            <a:off x="3953061" y="2443527"/>
            <a:ext cx="92227" cy="202323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8" name="Abrir llave 7"/>
          <p:cNvSpPr/>
          <p:nvPr/>
        </p:nvSpPr>
        <p:spPr>
          <a:xfrm>
            <a:off x="112971" y="2443523"/>
            <a:ext cx="92227" cy="202323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9" name="CuadroTexto 8"/>
          <p:cNvSpPr txBox="1"/>
          <p:nvPr/>
        </p:nvSpPr>
        <p:spPr>
          <a:xfrm>
            <a:off x="331399" y="4949162"/>
            <a:ext cx="29552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50" dirty="0"/>
              <a:t>Gauss </a:t>
            </a:r>
            <a:r>
              <a:rPr lang="es-ES" sz="1350" dirty="0" err="1"/>
              <a:t>planetary</a:t>
            </a:r>
            <a:r>
              <a:rPr lang="es-ES" sz="1350" dirty="0"/>
              <a:t> </a:t>
            </a:r>
            <a:r>
              <a:rPr lang="es-ES" sz="1350" dirty="0" err="1"/>
              <a:t>equations</a:t>
            </a:r>
            <a:r>
              <a:rPr lang="es-ES" sz="1350" dirty="0"/>
              <a:t> </a:t>
            </a:r>
          </a:p>
          <a:p>
            <a:endParaRPr lang="es-ES" sz="1350" dirty="0"/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1500996" y="4538625"/>
            <a:ext cx="0" cy="41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37F416E-6DBA-CD4B-A45A-1DB99546DDD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Modeling and Simulation of Aerospace Systems. Group 27</a:t>
            </a:r>
          </a:p>
        </p:txBody>
      </p:sp>
    </p:spTree>
    <p:extLst>
      <p:ext uri="{BB962C8B-B14F-4D97-AF65-F5344CB8AC3E}">
        <p14:creationId xmlns:p14="http://schemas.microsoft.com/office/powerpoint/2010/main" val="419029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5</a:t>
            </a:fld>
            <a:endParaRPr lang="it-I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012" indent="0">
              <a:buNone/>
            </a:pPr>
            <a:r>
              <a:rPr lang="es-ES" dirty="0" err="1"/>
              <a:t>Eigenvalues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system</a:t>
            </a:r>
            <a:r>
              <a:rPr lang="es-ES" dirty="0"/>
              <a:t>: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 err="1"/>
              <a:t>Stability</a:t>
            </a:r>
            <a:r>
              <a:rPr lang="es-ES" dirty="0"/>
              <a:t> </a:t>
            </a:r>
            <a:r>
              <a:rPr lang="es-ES" sz="3200" dirty="0" err="1"/>
              <a:t>Analysis</a:t>
            </a:r>
            <a:r>
              <a:rPr lang="es-ES" dirty="0"/>
              <a:t>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155" y="3886994"/>
            <a:ext cx="3843703" cy="1845889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650149" y="4852195"/>
            <a:ext cx="3843702" cy="1651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12" y="2069459"/>
            <a:ext cx="2429086" cy="1817528"/>
          </a:xfrm>
          <a:prstGeom prst="rect">
            <a:avLst/>
          </a:prstGeom>
        </p:spPr>
      </p:pic>
      <p:sp>
        <p:nvSpPr>
          <p:cNvPr id="10" name="Flecha derecha 9"/>
          <p:cNvSpPr/>
          <p:nvPr/>
        </p:nvSpPr>
        <p:spPr>
          <a:xfrm>
            <a:off x="3758965" y="2854485"/>
            <a:ext cx="1365131" cy="925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1" name="CuadroTexto 10"/>
          <p:cNvSpPr txBox="1"/>
          <p:nvPr/>
        </p:nvSpPr>
        <p:spPr>
          <a:xfrm>
            <a:off x="5486404" y="2658372"/>
            <a:ext cx="21609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08" indent="-214308">
              <a:buFont typeface="Arial" panose="020B0604020202020204" pitchFamily="34" charset="0"/>
              <a:buChar char="•"/>
            </a:pPr>
            <a:r>
              <a:rPr lang="es-ES" sz="1350" dirty="0" err="1"/>
              <a:t>Stable</a:t>
            </a:r>
            <a:r>
              <a:rPr lang="es-ES" sz="1350" dirty="0"/>
              <a:t> </a:t>
            </a:r>
            <a:r>
              <a:rPr lang="es-ES" sz="1350" dirty="0" err="1"/>
              <a:t>problem</a:t>
            </a:r>
            <a:endParaRPr lang="es-ES" sz="1350" dirty="0"/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s-ES" sz="1350" dirty="0" err="1"/>
              <a:t>Stiff</a:t>
            </a:r>
            <a:r>
              <a:rPr lang="es-ES" sz="1350" dirty="0"/>
              <a:t> </a:t>
            </a:r>
            <a:r>
              <a:rPr lang="es-ES" sz="1350" dirty="0" err="1"/>
              <a:t>Problem</a:t>
            </a:r>
            <a:r>
              <a:rPr lang="es-ES" sz="1350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C8C82-3C18-B641-BA7E-7D25A805716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Modeling and Simulation of Aerospace Systems. Group 27</a:t>
            </a:r>
          </a:p>
        </p:txBody>
      </p:sp>
    </p:spTree>
    <p:extLst>
      <p:ext uri="{BB962C8B-B14F-4D97-AF65-F5344CB8AC3E}">
        <p14:creationId xmlns:p14="http://schemas.microsoft.com/office/powerpoint/2010/main" val="348812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743950" y="6670695"/>
            <a:ext cx="400050" cy="183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</a:pPr>
            <a:r>
              <a:rPr lang="it-IT" kern="0" dirty="0">
                <a:solidFill>
                  <a:srgbClr val="53548A"/>
                </a:solidFill>
              </a:rPr>
              <a:t>6</a:t>
            </a:r>
            <a:endParaRPr kern="0" dirty="0">
              <a:solidFill>
                <a:srgbClr val="53548A"/>
              </a:solidFill>
            </a:endParaRPr>
          </a:p>
        </p:txBody>
      </p:sp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638503" y="172987"/>
            <a:ext cx="5436411" cy="535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r>
              <a:rPr lang="it-IT" sz="3200" dirty="0"/>
              <a:t>System </a:t>
            </a:r>
            <a:r>
              <a:rPr lang="it-IT" sz="3200" dirty="0" err="1"/>
              <a:t>response</a:t>
            </a:r>
            <a:endParaRPr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996B4-7C99-9540-815A-A535A8149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026" y="3638577"/>
            <a:ext cx="2595506" cy="19466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025DBD-5448-4F4C-A1E3-F0C59E716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83" y="1591714"/>
            <a:ext cx="2595506" cy="19466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AD9D4D-4BE1-3947-ABC8-AC42EF747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184" y="3638575"/>
            <a:ext cx="2595507" cy="19466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1F7A00-A7DB-DE42-AE1A-1374057CF7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4914" y="1591717"/>
            <a:ext cx="2595506" cy="19466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49AC92-98F9-C842-8E4A-0C6A535AF599}"/>
              </a:ext>
            </a:extLst>
          </p:cNvPr>
          <p:cNvSpPr txBox="1"/>
          <p:nvPr/>
        </p:nvSpPr>
        <p:spPr>
          <a:xfrm>
            <a:off x="6128868" y="3770304"/>
            <a:ext cx="2707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08" indent="-214308">
              <a:buFont typeface="Arial" panose="020B0604020202020204" pitchFamily="34" charset="0"/>
              <a:buChar char="•"/>
            </a:pPr>
            <a:r>
              <a:rPr lang="en-GB" dirty="0"/>
              <a:t>Variables oscillate periodically with the orbit.</a:t>
            </a:r>
          </a:p>
          <a:p>
            <a:endParaRPr lang="en-GB" dirty="0"/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GB" dirty="0"/>
              <a:t>Thrust compensates effectively the air drag.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CCD420-4443-3748-AF08-653998D824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1442" y="1591714"/>
            <a:ext cx="2595506" cy="1946630"/>
          </a:xfrm>
          <a:prstGeom prst="rect">
            <a:avLst/>
          </a:prstGeom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92C18F89-8F58-1E4E-9422-65AF5EFDE3E5}"/>
              </a:ext>
            </a:extLst>
          </p:cNvPr>
          <p:cNvSpPr txBox="1">
            <a:spLocks/>
          </p:cNvSpPr>
          <p:nvPr/>
        </p:nvSpPr>
        <p:spPr>
          <a:xfrm>
            <a:off x="3" y="6643710"/>
            <a:ext cx="3643306" cy="214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>
              <a:defRPr lang="x-none"/>
            </a:defPPr>
            <a:lvl1pPr marL="0" marR="0" lvl="0" algn="r" defTabSz="9144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kern="1200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kern="1200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kern="1200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kern="1200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kern="1200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kern="1200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kern="1200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kern="1200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kern="1200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-GB"/>
              <a:t>Modeling and Simulation of Aerospace Systems. Group 27</a:t>
            </a:r>
          </a:p>
        </p:txBody>
      </p:sp>
    </p:spTree>
    <p:extLst>
      <p:ext uri="{BB962C8B-B14F-4D97-AF65-F5344CB8AC3E}">
        <p14:creationId xmlns:p14="http://schemas.microsoft.com/office/powerpoint/2010/main" val="81649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715377" y="6674643"/>
            <a:ext cx="400050" cy="183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</a:pPr>
            <a:r>
              <a:rPr lang="it-IT" kern="0" dirty="0">
                <a:solidFill>
                  <a:srgbClr val="53548A"/>
                </a:solidFill>
              </a:rPr>
              <a:t>7</a:t>
            </a:r>
            <a:endParaRPr kern="0" dirty="0">
              <a:solidFill>
                <a:srgbClr val="53548A"/>
              </a:solidFill>
            </a:endParaRPr>
          </a:p>
        </p:txBody>
      </p:sp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675083" y="118199"/>
            <a:ext cx="5436411" cy="535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r>
              <a:rPr lang="it-IT" sz="3200" dirty="0" err="1"/>
              <a:t>Failure</a:t>
            </a:r>
            <a:r>
              <a:rPr lang="it-IT" sz="3200" dirty="0"/>
              <a:t> </a:t>
            </a:r>
            <a:r>
              <a:rPr lang="it-IT" sz="3200" dirty="0" err="1"/>
              <a:t>modes</a:t>
            </a:r>
            <a:r>
              <a:rPr lang="it-IT" sz="3200" dirty="0"/>
              <a:t>: Engine </a:t>
            </a:r>
            <a:r>
              <a:rPr lang="it-IT" sz="3200" dirty="0" err="1"/>
              <a:t>failure</a:t>
            </a:r>
            <a:endParaRPr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978DBB-BA93-484B-AD72-487215858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1569797"/>
            <a:ext cx="2732480" cy="2049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6175CA-52A5-184E-B844-00EC38D87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1" y="3768033"/>
            <a:ext cx="2732480" cy="20493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A8C81C-E660-1543-B3DB-945CB7DA2D96}"/>
              </a:ext>
            </a:extLst>
          </p:cNvPr>
          <p:cNvSpPr txBox="1"/>
          <p:nvPr/>
        </p:nvSpPr>
        <p:spPr>
          <a:xfrm>
            <a:off x="2961083" y="1714503"/>
            <a:ext cx="595431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The engine stops working and is unable to produce thrust.</a:t>
            </a:r>
          </a:p>
          <a:p>
            <a:pPr algn="just"/>
            <a:endParaRPr lang="en-GB" dirty="0"/>
          </a:p>
          <a:p>
            <a:pPr algn="just"/>
            <a:endParaRPr lang="en-GB" sz="1500" dirty="0"/>
          </a:p>
          <a:p>
            <a:pPr marL="214308" indent="-214308" algn="just">
              <a:buFont typeface="Arial" panose="020B0604020202020204" pitchFamily="34" charset="0"/>
              <a:buChar char="•"/>
            </a:pPr>
            <a:r>
              <a:rPr lang="en-GB" sz="1500" dirty="0"/>
              <a:t>Failure condition </a:t>
            </a:r>
            <a:r>
              <a:rPr lang="en-GB" sz="1500" dirty="0">
                <a:sym typeface="Wingdings" pitchFamily="2" charset="2"/>
              </a:rPr>
              <a:t> T = 0</a:t>
            </a:r>
          </a:p>
          <a:p>
            <a:pPr marL="214308" indent="-214308" algn="just">
              <a:buFont typeface="Arial" panose="020B0604020202020204" pitchFamily="34" charset="0"/>
              <a:buChar char="•"/>
            </a:pPr>
            <a:endParaRPr lang="en-GB" sz="1500" dirty="0">
              <a:sym typeface="Wingdings" pitchFamily="2" charset="2"/>
            </a:endParaRPr>
          </a:p>
          <a:p>
            <a:pPr marL="214308" indent="-214308" algn="just">
              <a:buFont typeface="Arial" panose="020B0604020202020204" pitchFamily="34" charset="0"/>
              <a:buChar char="•"/>
            </a:pPr>
            <a:r>
              <a:rPr lang="en-GB" sz="1500" dirty="0">
                <a:sym typeface="Wingdings" pitchFamily="2" charset="2"/>
              </a:rPr>
              <a:t>Consequence  air drag acts completely onto the spacecraft, lowering the orbit and thus the altitude.</a:t>
            </a:r>
          </a:p>
          <a:p>
            <a:pPr marL="214308" indent="-214308" algn="just">
              <a:buFont typeface="Arial" panose="020B0604020202020204" pitchFamily="34" charset="0"/>
              <a:buChar char="•"/>
            </a:pPr>
            <a:endParaRPr lang="en-GB" sz="1500" dirty="0">
              <a:sym typeface="Wingdings" pitchFamily="2" charset="2"/>
            </a:endParaRPr>
          </a:p>
          <a:p>
            <a:pPr marL="214308" indent="-214308" algn="just">
              <a:buFont typeface="Arial" panose="020B0604020202020204" pitchFamily="34" charset="0"/>
              <a:buChar char="•"/>
            </a:pPr>
            <a:r>
              <a:rPr lang="en-GB" sz="1500" dirty="0">
                <a:sym typeface="Wingdings" pitchFamily="2" charset="2"/>
              </a:rPr>
              <a:t>System response  valve keeps opening trying to generate more thrust.</a:t>
            </a:r>
          </a:p>
          <a:p>
            <a:pPr marL="214308" indent="-214308" algn="just">
              <a:buFont typeface="Arial" panose="020B0604020202020204" pitchFamily="34" charset="0"/>
              <a:buChar char="•"/>
            </a:pPr>
            <a:endParaRPr lang="en-GB" sz="1500" dirty="0">
              <a:sym typeface="Wingdings" pitchFamily="2" charset="2"/>
            </a:endParaRPr>
          </a:p>
          <a:p>
            <a:pPr marL="214308" indent="-214308" algn="just">
              <a:buFont typeface="Arial" panose="020B0604020202020204" pitchFamily="34" charset="0"/>
              <a:buChar char="•"/>
            </a:pPr>
            <a:r>
              <a:rPr lang="en-GB" sz="1500" dirty="0">
                <a:sym typeface="Wingdings" pitchFamily="2" charset="2"/>
              </a:rPr>
              <a:t>System recovery  the engine gives back all the thrust lost during the failure, recovering the initial orbit and altitude.</a:t>
            </a:r>
          </a:p>
          <a:p>
            <a:pPr marL="214308" indent="-214308" algn="just">
              <a:buFont typeface="Arial" panose="020B0604020202020204" pitchFamily="34" charset="0"/>
              <a:buChar char="•"/>
            </a:pPr>
            <a:endParaRPr lang="en-GB" sz="1350" dirty="0">
              <a:sym typeface="Wingdings" pitchFamily="2" charset="2"/>
            </a:endParaRPr>
          </a:p>
          <a:p>
            <a:pPr marL="214308" indent="-214308" algn="just">
              <a:buFont typeface="Arial" panose="020B0604020202020204" pitchFamily="34" charset="0"/>
              <a:buChar char="•"/>
            </a:pPr>
            <a:endParaRPr lang="en-GB" sz="135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C6A493E-ED02-D349-85DC-AF2799A396FB}"/>
              </a:ext>
            </a:extLst>
          </p:cNvPr>
          <p:cNvSpPr>
            <a:spLocks noChangeAspect="1"/>
          </p:cNvSpPr>
          <p:nvPr/>
        </p:nvSpPr>
        <p:spPr>
          <a:xfrm>
            <a:off x="1307701" y="3206350"/>
            <a:ext cx="222650" cy="22265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80AFAD-741F-6744-80DC-E29043FEE2FB}"/>
              </a:ext>
            </a:extLst>
          </p:cNvPr>
          <p:cNvCxnSpPr>
            <a:cxnSpLocks/>
          </p:cNvCxnSpPr>
          <p:nvPr/>
        </p:nvCxnSpPr>
        <p:spPr>
          <a:xfrm>
            <a:off x="1318187" y="4445742"/>
            <a:ext cx="0" cy="10207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8317DDAD-DB8B-FB46-A0D1-5DFF7293F543}"/>
              </a:ext>
            </a:extLst>
          </p:cNvPr>
          <p:cNvSpPr txBox="1">
            <a:spLocks/>
          </p:cNvSpPr>
          <p:nvPr/>
        </p:nvSpPr>
        <p:spPr>
          <a:xfrm>
            <a:off x="3" y="6643710"/>
            <a:ext cx="3643306" cy="214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>
              <a:defRPr lang="x-none"/>
            </a:defPPr>
            <a:lvl1pPr marL="0" marR="0" lvl="0" algn="r" defTabSz="9144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kern="1200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kern="1200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kern="1200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kern="1200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kern="1200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kern="1200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kern="1200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kern="1200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kern="1200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-GB"/>
              <a:t>Modeling and Simulation of Aerospace Systems. Group 27</a:t>
            </a:r>
          </a:p>
        </p:txBody>
      </p:sp>
    </p:spTree>
    <p:extLst>
      <p:ext uri="{BB962C8B-B14F-4D97-AF65-F5344CB8AC3E}">
        <p14:creationId xmlns:p14="http://schemas.microsoft.com/office/powerpoint/2010/main" val="315827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743950" y="6664711"/>
            <a:ext cx="400050" cy="183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</a:pPr>
            <a:r>
              <a:rPr lang="it-IT" kern="0" dirty="0">
                <a:solidFill>
                  <a:srgbClr val="53548A"/>
                </a:solidFill>
              </a:rPr>
              <a:t>8</a:t>
            </a:r>
            <a:endParaRPr kern="0" dirty="0">
              <a:solidFill>
                <a:srgbClr val="53548A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A8C81C-E660-1543-B3DB-945CB7DA2D96}"/>
                  </a:ext>
                </a:extLst>
              </p:cNvPr>
              <p:cNvSpPr txBox="1"/>
              <p:nvPr/>
            </p:nvSpPr>
            <p:spPr>
              <a:xfrm>
                <a:off x="2961083" y="1714503"/>
                <a:ext cx="5954319" cy="3802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GB" dirty="0"/>
                  <a:t>The valve stops working and remains fixed at position.</a:t>
                </a:r>
              </a:p>
              <a:p>
                <a:pPr algn="just"/>
                <a:endParaRPr lang="en-GB" dirty="0"/>
              </a:p>
              <a:p>
                <a:pPr algn="just"/>
                <a:endParaRPr lang="en-GB" sz="1500" dirty="0"/>
              </a:p>
              <a:p>
                <a:pPr marL="214308" indent="-214308" algn="just">
                  <a:buFont typeface="Arial" panose="020B0604020202020204" pitchFamily="34" charset="0"/>
                  <a:buChar char="•"/>
                </a:pPr>
                <a:r>
                  <a:rPr lang="en-GB" sz="1500" dirty="0"/>
                  <a:t>Failure conditions </a:t>
                </a:r>
                <a:r>
                  <a:rPr lang="en-GB" sz="1500" dirty="0">
                    <a:sym typeface="Wingdings" pitchFamily="2" charset="2"/>
                  </a:rPr>
                  <a:t>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𝑑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𝑑𝑡</m:t>
                        </m:r>
                      </m:den>
                    </m:f>
                    <m:r>
                      <a:rPr lang="es-ES" i="1">
                        <a:latin typeface="Cambria Math" panose="02040503050406030204" pitchFamily="18" charset="0"/>
                        <a:sym typeface="Wingdings" pitchFamily="2" charset="2"/>
                      </a:rPr>
                      <m:t>=0  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𝑑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𝑑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𝑡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s-ES" i="1">
                        <a:latin typeface="Cambria Math" panose="02040503050406030204" pitchFamily="18" charset="0"/>
                        <a:sym typeface="Wingdings" pitchFamily="2" charset="2"/>
                      </a:rPr>
                      <m:t>=0</m:t>
                    </m:r>
                  </m:oMath>
                </a14:m>
                <a:endParaRPr lang="en-GB" dirty="0">
                  <a:sym typeface="Wingdings" pitchFamily="2" charset="2"/>
                </a:endParaRPr>
              </a:p>
              <a:p>
                <a:pPr marL="214308" indent="-214308" algn="just">
                  <a:buFont typeface="Arial" panose="020B0604020202020204" pitchFamily="34" charset="0"/>
                  <a:buChar char="•"/>
                </a:pPr>
                <a:endParaRPr lang="en-GB" sz="1500" dirty="0">
                  <a:sym typeface="Wingdings" pitchFamily="2" charset="2"/>
                </a:endParaRPr>
              </a:p>
              <a:p>
                <a:pPr marL="214308" indent="-214308" algn="just">
                  <a:buFont typeface="Arial" panose="020B0604020202020204" pitchFamily="34" charset="0"/>
                  <a:buChar char="•"/>
                </a:pPr>
                <a:r>
                  <a:rPr lang="en-GB" sz="1500" dirty="0">
                    <a:sym typeface="Wingdings" pitchFamily="2" charset="2"/>
                  </a:rPr>
                  <a:t>Consequence  system is unable to regulate thrust.</a:t>
                </a:r>
              </a:p>
              <a:p>
                <a:pPr marL="214308" indent="-214308" algn="just">
                  <a:buFont typeface="Arial" panose="020B0604020202020204" pitchFamily="34" charset="0"/>
                  <a:buChar char="•"/>
                </a:pPr>
                <a:endParaRPr lang="en-GB" sz="1500" dirty="0">
                  <a:sym typeface="Wingdings" pitchFamily="2" charset="2"/>
                </a:endParaRPr>
              </a:p>
              <a:p>
                <a:pPr marL="214308" indent="-214308" algn="just">
                  <a:buFont typeface="Arial" panose="020B0604020202020204" pitchFamily="34" charset="0"/>
                  <a:buChar char="•"/>
                </a:pPr>
                <a:r>
                  <a:rPr lang="en-GB" sz="1500" dirty="0">
                    <a:sym typeface="Wingdings" pitchFamily="2" charset="2"/>
                  </a:rPr>
                  <a:t>System response  gives constant thrust, so air drag is not perfectly compensated.</a:t>
                </a:r>
              </a:p>
              <a:p>
                <a:pPr marL="214308" indent="-214308" algn="just">
                  <a:buFont typeface="Arial" panose="020B0604020202020204" pitchFamily="34" charset="0"/>
                  <a:buChar char="•"/>
                </a:pPr>
                <a:endParaRPr lang="en-GB" sz="1500" dirty="0">
                  <a:sym typeface="Wingdings" pitchFamily="2" charset="2"/>
                </a:endParaRPr>
              </a:p>
              <a:p>
                <a:pPr marL="214308" indent="-214308" algn="just">
                  <a:buFont typeface="Arial" panose="020B0604020202020204" pitchFamily="34" charset="0"/>
                  <a:buChar char="•"/>
                </a:pPr>
                <a:r>
                  <a:rPr lang="en-GB" sz="1500" dirty="0">
                    <a:sym typeface="Wingdings" pitchFamily="2" charset="2"/>
                  </a:rPr>
                  <a:t>System recovery  the valve opens to produce all the “missing” thrust lost during the failure, and recovers the initial orbit and altitude.</a:t>
                </a:r>
              </a:p>
              <a:p>
                <a:pPr marL="214308" indent="-214308" algn="just">
                  <a:buFont typeface="Arial" panose="020B0604020202020204" pitchFamily="34" charset="0"/>
                  <a:buChar char="•"/>
                </a:pPr>
                <a:endParaRPr lang="en-GB" sz="1350" dirty="0">
                  <a:sym typeface="Wingdings" pitchFamily="2" charset="2"/>
                </a:endParaRPr>
              </a:p>
              <a:p>
                <a:pPr marL="214308" indent="-214308" algn="just">
                  <a:buFont typeface="Arial" panose="020B0604020202020204" pitchFamily="34" charset="0"/>
                  <a:buChar char="•"/>
                </a:pPr>
                <a:endParaRPr lang="en-GB" sz="135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A8C81C-E660-1543-B3DB-945CB7DA2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107" y="1143001"/>
                <a:ext cx="7939092" cy="5038815"/>
              </a:xfrm>
              <a:prstGeom prst="rect">
                <a:avLst/>
              </a:prstGeom>
              <a:blipFill>
                <a:blip r:embed="rId3"/>
                <a:stretch>
                  <a:fillRect l="-1118" t="-1005" r="-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75B1F5E-2E99-AB47-8810-E470891BF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1" y="1565597"/>
            <a:ext cx="2732480" cy="2049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577906-35BE-834B-85DD-0969EA59F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1" y="3614957"/>
            <a:ext cx="2732480" cy="204936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3B7F866-D149-5240-97C5-4DEC007A93C2}"/>
              </a:ext>
            </a:extLst>
          </p:cNvPr>
          <p:cNvSpPr>
            <a:spLocks noChangeAspect="1"/>
          </p:cNvSpPr>
          <p:nvPr/>
        </p:nvSpPr>
        <p:spPr>
          <a:xfrm>
            <a:off x="1367058" y="4072789"/>
            <a:ext cx="135000" cy="135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262C95-3513-604C-A0FE-78901DAAE83E}"/>
              </a:ext>
            </a:extLst>
          </p:cNvPr>
          <p:cNvSpPr>
            <a:spLocks noChangeAspect="1"/>
          </p:cNvSpPr>
          <p:nvPr/>
        </p:nvSpPr>
        <p:spPr>
          <a:xfrm>
            <a:off x="1363211" y="3158473"/>
            <a:ext cx="135000" cy="135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5" name="Título 4">
            <a:extLst>
              <a:ext uri="{FF2B5EF4-FFF2-40B4-BE49-F238E27FC236}">
                <a16:creationId xmlns:a16="http://schemas.microsoft.com/office/drawing/2014/main" id="{89C38A27-56BE-F041-BB3C-F28E6958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 err="1"/>
              <a:t>Failure</a:t>
            </a:r>
            <a:r>
              <a:rPr lang="es-ES" sz="3200" dirty="0"/>
              <a:t> </a:t>
            </a:r>
            <a:r>
              <a:rPr lang="es-ES" sz="3200" dirty="0" err="1"/>
              <a:t>modes</a:t>
            </a:r>
            <a:r>
              <a:rPr lang="es-ES" sz="3200" dirty="0"/>
              <a:t>: </a:t>
            </a:r>
            <a:r>
              <a:rPr lang="es-ES" sz="3200" dirty="0" err="1"/>
              <a:t>Valve</a:t>
            </a:r>
            <a:r>
              <a:rPr lang="es-ES" sz="3200" dirty="0"/>
              <a:t> </a:t>
            </a:r>
            <a:r>
              <a:rPr lang="es-ES" sz="3200" dirty="0" err="1"/>
              <a:t>failure</a:t>
            </a:r>
            <a:endParaRPr lang="es-ES" sz="3200" dirty="0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8FDF88BC-E158-1F42-B295-4ED2256DF974}"/>
              </a:ext>
            </a:extLst>
          </p:cNvPr>
          <p:cNvSpPr txBox="1">
            <a:spLocks/>
          </p:cNvSpPr>
          <p:nvPr/>
        </p:nvSpPr>
        <p:spPr>
          <a:xfrm>
            <a:off x="3" y="6643710"/>
            <a:ext cx="3643306" cy="214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>
              <a:defRPr lang="x-none"/>
            </a:defPPr>
            <a:lvl1pPr marL="0" marR="0" lvl="0" algn="r" defTabSz="9144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kern="1200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kern="1200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kern="1200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kern="1200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kern="1200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kern="1200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kern="1200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kern="1200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kern="1200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-GB"/>
              <a:t>Modeling and Simulation of Aerospace Systems. Group 27</a:t>
            </a:r>
          </a:p>
        </p:txBody>
      </p:sp>
    </p:spTree>
    <p:extLst>
      <p:ext uri="{BB962C8B-B14F-4D97-AF65-F5344CB8AC3E}">
        <p14:creationId xmlns:p14="http://schemas.microsoft.com/office/powerpoint/2010/main" val="76962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:a16="http://schemas.microsoft.com/office/drawing/2014/main" id="{784EE0A8-3632-4C08-BC87-BDB2D9E36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6376" y="841832"/>
            <a:ext cx="7056780" cy="5292585"/>
          </a:xfrm>
          <a:prstGeom prst="rect">
            <a:avLst/>
          </a:prstGeom>
        </p:spPr>
      </p:pic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DC7AB16-9843-46AD-87CA-D846F9A16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844" y="928670"/>
            <a:ext cx="4429155" cy="5500726"/>
          </a:xfrm>
        </p:spPr>
        <p:txBody>
          <a:bodyPr/>
          <a:lstStyle/>
          <a:p>
            <a:r>
              <a:rPr lang="en-GB" dirty="0"/>
              <a:t>All six optimizable variables: </a:t>
            </a:r>
          </a:p>
          <a:p>
            <a:pPr marL="120015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Variation of -50% to +50% </a:t>
            </a:r>
          </a:p>
          <a:p>
            <a:endParaRPr lang="en-GB" dirty="0"/>
          </a:p>
          <a:p>
            <a:r>
              <a:rPr lang="en-GB" dirty="0"/>
              <a:t>Error: </a:t>
            </a:r>
          </a:p>
          <a:p>
            <a:endParaRPr lang="en-GB" dirty="0"/>
          </a:p>
          <a:p>
            <a:r>
              <a:rPr lang="en-GB" dirty="0"/>
              <a:t>Only  		  affect significantly the response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390716-1DD4-41F8-8D98-D47C7C9FA3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A2526BC-FE00-4F9E-AB47-DC400158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Sensitivity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s-ES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8102039E-3EEA-4EFD-B2BE-3320583CE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0294" y="1775791"/>
            <a:ext cx="4566225" cy="3424669"/>
          </a:xfrm>
          <a:prstGeom prst="rect">
            <a:avLst/>
          </a:prstGeom>
        </p:spPr>
      </p:pic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7019991C-7EBF-4939-975B-E749205CE6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002" y="1975592"/>
          <a:ext cx="3496642" cy="540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5" imgW="1562040" imgH="241200" progId="Equation.DSMT4">
                  <p:embed/>
                </p:oleObj>
              </mc:Choice>
              <mc:Fallback>
                <p:oleObj name="Equation" r:id="rId5" imgW="1562040" imgH="241200" progId="Equation.DSMT4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7019991C-7EBF-4939-975B-E749205CE6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1002" y="1975592"/>
                        <a:ext cx="3496642" cy="540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5A1660B7-4EF3-4377-A617-0338675173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1922" y="3946416"/>
          <a:ext cx="1078755" cy="624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7" imgW="482400" imgH="279360" progId="Equation.DSMT4">
                  <p:embed/>
                </p:oleObj>
              </mc:Choice>
              <mc:Fallback>
                <p:oleObj name="Equation" r:id="rId7" imgW="482400" imgH="279360" progId="Equation.DSMT4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5A1660B7-4EF3-4377-A617-0338675173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31922" y="3946416"/>
                        <a:ext cx="1078755" cy="6245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6A39E543-8E9A-4368-A40A-F0FA23A1AE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8605" y="5026342"/>
          <a:ext cx="16208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9" imgW="723600" imgH="241200" progId="Equation.DSMT4">
                  <p:embed/>
                </p:oleObj>
              </mc:Choice>
              <mc:Fallback>
                <p:oleObj name="Equation" r:id="rId9" imgW="723600" imgH="241200" progId="Equation.DSMT4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6A39E543-8E9A-4368-A40A-F0FA23A1AE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18605" y="5026342"/>
                        <a:ext cx="1620837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07BB098D-5D38-4632-8EBD-CE3E8C0C7A9A}"/>
              </a:ext>
            </a:extLst>
          </p:cNvPr>
          <p:cNvSpPr txBox="1"/>
          <p:nvPr/>
        </p:nvSpPr>
        <p:spPr>
          <a:xfrm>
            <a:off x="5318642" y="5243064"/>
            <a:ext cx="3337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">
              <a:spcBef>
                <a:spcPts val="525"/>
              </a:spcBef>
              <a:buClr>
                <a:schemeClr val="accent2"/>
              </a:buClr>
              <a:buSzPts val="1080"/>
            </a:pPr>
            <a:r>
              <a:rPr lang="es-ES" sz="2400" dirty="0">
                <a:solidFill>
                  <a:schemeClr val="dk1"/>
                </a:solidFill>
                <a:latin typeface="Questrial"/>
                <a:sym typeface="Questrial"/>
              </a:rPr>
              <a:t>Variables </a:t>
            </a:r>
            <a:r>
              <a:rPr lang="es-ES" sz="2400" dirty="0" err="1">
                <a:solidFill>
                  <a:schemeClr val="dk1"/>
                </a:solidFill>
                <a:latin typeface="Questrial"/>
                <a:sym typeface="Questrial"/>
              </a:rPr>
              <a:t>to</a:t>
            </a:r>
            <a:r>
              <a:rPr lang="es-ES" sz="2400" dirty="0">
                <a:solidFill>
                  <a:schemeClr val="dk1"/>
                </a:solidFill>
                <a:latin typeface="Questrial"/>
                <a:sym typeface="Questrial"/>
              </a:rPr>
              <a:t> </a:t>
            </a:r>
            <a:r>
              <a:rPr lang="es-ES" sz="2400" dirty="0" err="1">
                <a:solidFill>
                  <a:schemeClr val="dk1"/>
                </a:solidFill>
                <a:latin typeface="Questrial"/>
                <a:sym typeface="Questrial"/>
              </a:rPr>
              <a:t>optimize</a:t>
            </a:r>
            <a:endParaRPr lang="es-ES" sz="2400" dirty="0">
              <a:solidFill>
                <a:schemeClr val="dk1"/>
              </a:solidFill>
              <a:latin typeface="Questrial"/>
              <a:sym typeface="Questrial"/>
            </a:endParaRPr>
          </a:p>
        </p:txBody>
      </p:sp>
      <p:graphicFrame>
        <p:nvGraphicFramePr>
          <p:cNvPr id="14" name="Objeto 13">
            <a:extLst>
              <a:ext uri="{FF2B5EF4-FFF2-40B4-BE49-F238E27FC236}">
                <a16:creationId xmlns:a16="http://schemas.microsoft.com/office/drawing/2014/main" id="{B8B2A94D-D9DF-4E2C-9F33-9E71EC1EA8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1999" y="5151664"/>
          <a:ext cx="746643" cy="597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11" imgW="190440" imgH="152280" progId="Equation.DSMT4">
                  <p:embed/>
                </p:oleObj>
              </mc:Choice>
              <mc:Fallback>
                <p:oleObj name="Equation" r:id="rId11" imgW="190440" imgH="152280" progId="Equation.DSMT4">
                  <p:embed/>
                  <p:pic>
                    <p:nvPicPr>
                      <p:cNvPr id="14" name="Objeto 13">
                        <a:extLst>
                          <a:ext uri="{FF2B5EF4-FFF2-40B4-BE49-F238E27FC236}">
                            <a16:creationId xmlns:a16="http://schemas.microsoft.com/office/drawing/2014/main" id="{B8B2A94D-D9DF-4E2C-9F33-9E71EC1EA8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71999" y="5151664"/>
                        <a:ext cx="746643" cy="597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DD06E6-88BB-154F-ACD9-A7ED09F4BA9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Modeling and Simulation of Aerospace Systems. Group 27</a:t>
            </a:r>
          </a:p>
        </p:txBody>
      </p:sp>
    </p:spTree>
    <p:extLst>
      <p:ext uri="{BB962C8B-B14F-4D97-AF65-F5344CB8AC3E}">
        <p14:creationId xmlns:p14="http://schemas.microsoft.com/office/powerpoint/2010/main" val="148183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21BA8A16-4F08-4F12-96F1-2F965F382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844" y="928670"/>
            <a:ext cx="8828877" cy="5500726"/>
          </a:xfrm>
        </p:spPr>
        <p:txBody>
          <a:bodyPr/>
          <a:lstStyle/>
          <a:p>
            <a:r>
              <a:rPr lang="en-GB" dirty="0"/>
              <a:t>Objective function:</a:t>
            </a:r>
          </a:p>
          <a:p>
            <a:endParaRPr lang="en-GB" dirty="0"/>
          </a:p>
          <a:p>
            <a:r>
              <a:rPr lang="en-GB" dirty="0"/>
              <a:t>First attempt: </a:t>
            </a:r>
          </a:p>
          <a:p>
            <a:pPr lvl="1"/>
            <a:r>
              <a:rPr lang="en-GB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fminsearch</a:t>
            </a:r>
            <a:r>
              <a:rPr lang="en-GB" sz="2100" i="1" dirty="0"/>
              <a:t>, </a:t>
            </a:r>
            <a:r>
              <a:rPr lang="en-GB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fmincon</a:t>
            </a:r>
            <a:endParaRPr lang="en-GB" sz="210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lvl="1"/>
            <a:r>
              <a:rPr lang="en-GB" sz="2100" dirty="0">
                <a:ea typeface="SimSun" panose="02010600030101010101" pitchFamily="2" charset="-122"/>
                <a:cs typeface="Courier New" panose="02070309020205020404" pitchFamily="49" charset="0"/>
              </a:rPr>
              <a:t>Errors during optimization → introduction of events</a:t>
            </a:r>
            <a:endParaRPr lang="en-GB" sz="2400" dirty="0"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r>
              <a:rPr lang="en-GB" sz="2800" dirty="0">
                <a:ea typeface="SimSun" panose="02010600030101010101" pitchFamily="2" charset="-122"/>
                <a:cs typeface="Courier New" panose="02070309020205020404" pitchFamily="49" charset="0"/>
              </a:rPr>
              <a:t>Second attempt: </a:t>
            </a:r>
          </a:p>
          <a:p>
            <a:pPr lvl="1"/>
            <a:r>
              <a:rPr lang="en-GB" sz="2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fmincon</a:t>
            </a:r>
            <a:r>
              <a:rPr lang="en-GB" sz="2100" dirty="0">
                <a:ea typeface="SimSun" panose="02010600030101010101" pitchFamily="2" charset="-122"/>
                <a:cs typeface="Courier New" panose="02070309020205020404" pitchFamily="49" charset="0"/>
              </a:rPr>
              <a:t>, two algorithms: </a:t>
            </a:r>
            <a:r>
              <a:rPr lang="en-GB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“interior-point”</a:t>
            </a:r>
            <a:r>
              <a:rPr lang="en-GB" sz="2100" dirty="0">
                <a:ea typeface="SimSun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GB" sz="2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“active-set”</a:t>
            </a:r>
            <a:endParaRPr lang="en-GB" sz="2500" dirty="0"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E82170-7D1B-4F85-898B-70DF2CDF80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A66F228-8D5A-495C-A87C-A241F677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Optimization</a:t>
            </a:r>
            <a:endParaRPr lang="es-ES" dirty="0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F8ACCD73-545B-4151-8ACC-2AF79A3132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3738" y="928670"/>
          <a:ext cx="2060713" cy="1086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939600" imgH="495000" progId="Equation.DSMT4">
                  <p:embed/>
                </p:oleObj>
              </mc:Choice>
              <mc:Fallback>
                <p:oleObj name="Equation" r:id="rId3" imgW="939600" imgH="495000" progId="Equation.DSMT4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F8ACCD73-545B-4151-8ACC-2AF79A3132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43738" y="928670"/>
                        <a:ext cx="2060713" cy="1086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13B492B4-F4F9-4620-9602-DCAA9809D7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323323"/>
            <a:ext cx="9144000" cy="1788647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098AA26F-777F-4C24-962C-D9B0C07E8F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8172" y="968992"/>
            <a:ext cx="6905767" cy="517932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1D935-27AA-2949-8721-8534495AE89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Modeling and Simulation of Aerospace Systems. Group 27</a:t>
            </a:r>
          </a:p>
        </p:txBody>
      </p:sp>
    </p:spTree>
    <p:extLst>
      <p:ext uri="{BB962C8B-B14F-4D97-AF65-F5344CB8AC3E}">
        <p14:creationId xmlns:p14="http://schemas.microsoft.com/office/powerpoint/2010/main" val="331963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theme/theme1.xml><?xml version="1.0" encoding="utf-8"?>
<a:theme xmlns:a="http://schemas.openxmlformats.org/drawingml/2006/main" name="Polimi1">
  <a:themeElements>
    <a:clrScheme name="Tramonto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olimi1">
  <a:themeElements>
    <a:clrScheme name="Tramonto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376</Words>
  <Application>Microsoft Macintosh PowerPoint</Application>
  <PresentationFormat>On-screen Show (4:3)</PresentationFormat>
  <Paragraphs>80</Paragraphs>
  <Slides>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Cambria Math</vt:lpstr>
      <vt:lpstr>Courier New</vt:lpstr>
      <vt:lpstr>Noto Sans Symbols</vt:lpstr>
      <vt:lpstr>Questrial</vt:lpstr>
      <vt:lpstr>Questrial Regular</vt:lpstr>
      <vt:lpstr>Polimi1</vt:lpstr>
      <vt:lpstr>1_Polimi1</vt:lpstr>
      <vt:lpstr>Equation</vt:lpstr>
      <vt:lpstr>Drag Free control of GOCE spacecraft Group 27</vt:lpstr>
      <vt:lpstr>Physical model </vt:lpstr>
      <vt:lpstr>Mathematical model </vt:lpstr>
      <vt:lpstr>Stability Analysis </vt:lpstr>
      <vt:lpstr>System response</vt:lpstr>
      <vt:lpstr>Failure modes: Engine failure</vt:lpstr>
      <vt:lpstr>Failure modes: Valve failure</vt:lpstr>
      <vt:lpstr>Sensitivity analysis</vt:lpstr>
      <vt:lpstr>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 Free control of GOCE Spacecraft Group 27</dc:title>
  <dc:creator>Alejandro De Miguel Mendiola</dc:creator>
  <cp:lastModifiedBy>Alejandro De Miguel Mendiola</cp:lastModifiedBy>
  <cp:revision>11</cp:revision>
  <dcterms:created xsi:type="dcterms:W3CDTF">2020-01-19T17:08:56Z</dcterms:created>
  <dcterms:modified xsi:type="dcterms:W3CDTF">2020-01-19T19:31:07Z</dcterms:modified>
</cp:coreProperties>
</file>