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 Multi-Agente con Orquestación Inteligente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Proyecto de Soporte Informático Avanzado</a:t>
            </a: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5E6845E-4401-0288-30EA-3C6387091B9D}"/>
              </a:ext>
            </a:extLst>
          </p:cNvPr>
          <p:cNvSpPr/>
          <p:nvPr/>
        </p:nvSpPr>
        <p:spPr>
          <a:xfrm>
            <a:off x="5084063" y="232277"/>
            <a:ext cx="3639313" cy="663836"/>
          </a:xfrm>
          <a:custGeom>
            <a:avLst/>
            <a:gdLst/>
            <a:ahLst/>
            <a:cxnLst/>
            <a:rect l="l" t="t" r="r" b="b"/>
            <a:pathLst>
              <a:path w="6776413" h="1135049">
                <a:moveTo>
                  <a:pt x="0" y="0"/>
                </a:moveTo>
                <a:lnTo>
                  <a:pt x="6776414" y="0"/>
                </a:lnTo>
                <a:lnTo>
                  <a:pt x="6776414" y="1135050"/>
                </a:lnTo>
                <a:lnTo>
                  <a:pt x="0" y="113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Métricas y Monitoreo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056" y="2651761"/>
            <a:ext cx="6757416" cy="2642616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Por </a:t>
            </a:r>
            <a:r>
              <a:rPr dirty="0" err="1"/>
              <a:t>agente</a:t>
            </a:r>
            <a:r>
              <a:rPr dirty="0"/>
              <a:t>: </a:t>
            </a:r>
            <a:r>
              <a:rPr dirty="0" err="1"/>
              <a:t>consultas</a:t>
            </a:r>
            <a:r>
              <a:rPr dirty="0"/>
              <a:t>,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respuesta</a:t>
            </a:r>
            <a:r>
              <a:rPr dirty="0"/>
              <a:t>,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resueltos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Globales</a:t>
            </a:r>
            <a:r>
              <a:rPr dirty="0"/>
              <a:t>: total de </a:t>
            </a:r>
            <a:r>
              <a:rPr dirty="0" err="1"/>
              <a:t>consultas</a:t>
            </a:r>
            <a:r>
              <a:rPr dirty="0"/>
              <a:t>, </a:t>
            </a:r>
            <a:r>
              <a:rPr dirty="0" err="1"/>
              <a:t>distribución</a:t>
            </a:r>
            <a:r>
              <a:rPr dirty="0"/>
              <a:t>, </a:t>
            </a:r>
            <a:r>
              <a:rPr dirty="0" err="1"/>
              <a:t>colaboraciones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Memoria: buffer, </a:t>
            </a:r>
            <a:r>
              <a:rPr dirty="0" err="1"/>
              <a:t>resumen</a:t>
            </a:r>
            <a:r>
              <a:rPr dirty="0"/>
              <a:t>, </a:t>
            </a:r>
            <a:r>
              <a:rPr dirty="0" err="1"/>
              <a:t>ventana</a:t>
            </a:r>
            <a:r>
              <a:rPr dirty="0"/>
              <a:t>, </a:t>
            </a:r>
            <a:r>
              <a:rPr dirty="0" err="1"/>
              <a:t>entidades</a:t>
            </a:r>
            <a:r>
              <a:rPr dirty="0"/>
              <a:t>, vector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FAISS: </a:t>
            </a:r>
            <a:r>
              <a:rPr dirty="0" err="1"/>
              <a:t>búsquedas</a:t>
            </a:r>
            <a:r>
              <a:rPr dirty="0"/>
              <a:t> </a:t>
            </a:r>
            <a:r>
              <a:rPr dirty="0" err="1"/>
              <a:t>semánticas</a:t>
            </a:r>
            <a:r>
              <a:rPr dirty="0"/>
              <a:t>, chunks </a:t>
            </a:r>
            <a:r>
              <a:rPr dirty="0" err="1"/>
              <a:t>relevantes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Ejemplos de Uso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0744" y="2496313"/>
            <a:ext cx="6757416" cy="2752344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Consulta Simple: 'Mi </a:t>
            </a:r>
            <a:r>
              <a:rPr dirty="0" err="1"/>
              <a:t>computadora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lenta' → Hardware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Consulta </a:t>
            </a:r>
            <a:r>
              <a:rPr dirty="0" err="1"/>
              <a:t>Compleja</a:t>
            </a:r>
            <a:r>
              <a:rPr dirty="0"/>
              <a:t>: 'Virus y </a:t>
            </a:r>
            <a:r>
              <a:rPr dirty="0" err="1"/>
              <a:t>WiFi</a:t>
            </a:r>
            <a:r>
              <a:rPr dirty="0"/>
              <a:t>' → </a:t>
            </a:r>
            <a:r>
              <a:rPr dirty="0" err="1"/>
              <a:t>Seguridad</a:t>
            </a:r>
            <a:r>
              <a:rPr dirty="0"/>
              <a:t> + Redes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Validación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3312" y="3017521"/>
            <a:ext cx="7406640" cy="1655064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Casos de </a:t>
            </a:r>
            <a:r>
              <a:rPr dirty="0" err="1"/>
              <a:t>prueba</a:t>
            </a:r>
            <a:r>
              <a:rPr dirty="0"/>
              <a:t>: simples y </a:t>
            </a:r>
            <a:r>
              <a:rPr dirty="0" err="1"/>
              <a:t>complejos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Métricas</a:t>
            </a:r>
            <a:r>
              <a:rPr dirty="0"/>
              <a:t>: </a:t>
            </a:r>
            <a:r>
              <a:rPr dirty="0" err="1"/>
              <a:t>tiempo</a:t>
            </a:r>
            <a:r>
              <a:rPr dirty="0"/>
              <a:t> &lt; 3s, </a:t>
            </a:r>
            <a:r>
              <a:rPr dirty="0" err="1"/>
              <a:t>precisión</a:t>
            </a:r>
            <a:r>
              <a:rPr dirty="0"/>
              <a:t> &gt; 90%, </a:t>
            </a:r>
            <a:r>
              <a:rPr dirty="0" err="1"/>
              <a:t>colaboración</a:t>
            </a:r>
            <a:r>
              <a:rPr dirty="0"/>
              <a:t> &gt; 85%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Integración RA1 y RA2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2743201"/>
            <a:ext cx="6839712" cy="1499616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RA1: Memoria </a:t>
            </a:r>
            <a:r>
              <a:rPr dirty="0" err="1"/>
              <a:t>avanzada</a:t>
            </a:r>
            <a:r>
              <a:rPr dirty="0"/>
              <a:t>, FAISS, </a:t>
            </a:r>
            <a:r>
              <a:rPr dirty="0" err="1"/>
              <a:t>búsqueda</a:t>
            </a:r>
            <a:r>
              <a:rPr dirty="0"/>
              <a:t> </a:t>
            </a:r>
            <a:r>
              <a:rPr dirty="0" err="1"/>
              <a:t>semántica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RA2: </a:t>
            </a:r>
            <a:r>
              <a:rPr dirty="0" err="1"/>
              <a:t>Agentes</a:t>
            </a:r>
            <a:r>
              <a:rPr dirty="0"/>
              <a:t> </a:t>
            </a:r>
            <a:r>
              <a:rPr dirty="0" err="1"/>
              <a:t>especializados</a:t>
            </a:r>
            <a:r>
              <a:rPr dirty="0"/>
              <a:t>, </a:t>
            </a:r>
            <a:r>
              <a:rPr dirty="0" err="1"/>
              <a:t>orquestación</a:t>
            </a:r>
            <a:r>
              <a:rPr dirty="0"/>
              <a:t>, </a:t>
            </a:r>
            <a:r>
              <a:rPr dirty="0" err="1"/>
              <a:t>colaboración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Descripción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3816" y="2221993"/>
            <a:ext cx="7516368" cy="1764792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Sistema </a:t>
            </a:r>
            <a:r>
              <a:rPr dirty="0" err="1"/>
              <a:t>avanzado</a:t>
            </a:r>
            <a:r>
              <a:rPr dirty="0"/>
              <a:t> de </a:t>
            </a:r>
            <a:r>
              <a:rPr dirty="0" err="1"/>
              <a:t>soporte</a:t>
            </a:r>
            <a:r>
              <a:rPr dirty="0"/>
              <a:t> </a:t>
            </a:r>
            <a:r>
              <a:rPr dirty="0" err="1"/>
              <a:t>informático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agentes</a:t>
            </a:r>
            <a:r>
              <a:rPr dirty="0"/>
              <a:t> </a:t>
            </a:r>
            <a:r>
              <a:rPr dirty="0" err="1"/>
              <a:t>especializados</a:t>
            </a:r>
            <a:r>
              <a:rPr dirty="0"/>
              <a:t>.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Integración</a:t>
            </a:r>
            <a:r>
              <a:rPr dirty="0"/>
              <a:t> de RA1 (</a:t>
            </a:r>
            <a:r>
              <a:rPr dirty="0" err="1"/>
              <a:t>Recuperación</a:t>
            </a:r>
            <a:r>
              <a:rPr dirty="0"/>
              <a:t> y Memoria) y RA2 (</a:t>
            </a:r>
            <a:r>
              <a:rPr dirty="0" err="1"/>
              <a:t>Agentes</a:t>
            </a:r>
            <a:r>
              <a:rPr dirty="0"/>
              <a:t> y </a:t>
            </a:r>
            <a:r>
              <a:rPr dirty="0" err="1"/>
              <a:t>Orquestación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Características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🔧 5 Agentes Especializados: Hardware, Software, Redes, Seguridad y General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🧠 Orquestación Inteligente entre agentes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📚 Memoria Avanzada: 5 tipos de LangChain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🤝 Colaboración Multi-Agente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🌐 Interfaz Web con Streamlit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📊 Métricas en Tiempo Real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Instalación Rápida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t>Requisitos: Python 3.8+, Token GitHub AI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Pasos: Clonar repositorio, crear entorno virtual, instalar dependencias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t>Ejecución: streamlit run sistema_completo_agentes.py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🏗️ Arquitectura del Sistema</a:t>
            </a:r>
          </a:p>
        </p:txBody>
      </p:sp>
      <p:pic>
        <p:nvPicPr>
          <p:cNvPr id="9" name="Imagen 8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D159D43-C326-DE9D-D7FE-B0402512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6" y="603504"/>
            <a:ext cx="8950619" cy="4678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Tipos de Memoria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9304" y="2743201"/>
            <a:ext cx="6949440" cy="2459736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ConversationBufferMemory</a:t>
            </a:r>
            <a:r>
              <a:rPr dirty="0"/>
              <a:t>: </a:t>
            </a:r>
            <a:r>
              <a:rPr dirty="0" err="1"/>
              <a:t>Historial</a:t>
            </a:r>
            <a:r>
              <a:rPr dirty="0"/>
              <a:t> </a:t>
            </a:r>
            <a:r>
              <a:rPr dirty="0" err="1"/>
              <a:t>completo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ConversationSummaryMemory</a:t>
            </a:r>
            <a:r>
              <a:rPr dirty="0"/>
              <a:t>: </a:t>
            </a:r>
            <a:r>
              <a:rPr dirty="0" err="1"/>
              <a:t>Resumen</a:t>
            </a:r>
            <a:r>
              <a:rPr dirty="0"/>
              <a:t> </a:t>
            </a:r>
            <a:r>
              <a:rPr dirty="0" err="1"/>
              <a:t>inteligente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ConversationBufferWindowMemory</a:t>
            </a:r>
            <a:r>
              <a:rPr dirty="0"/>
              <a:t>: </a:t>
            </a:r>
            <a:r>
              <a:rPr dirty="0" err="1"/>
              <a:t>Últimas</a:t>
            </a:r>
            <a:r>
              <a:rPr dirty="0"/>
              <a:t> 5 </a:t>
            </a:r>
            <a:r>
              <a:rPr dirty="0" err="1"/>
              <a:t>interacciones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ConversationEntityMemory</a:t>
            </a:r>
            <a:r>
              <a:rPr dirty="0"/>
              <a:t>: </a:t>
            </a:r>
            <a:r>
              <a:rPr dirty="0" err="1"/>
              <a:t>Entidades</a:t>
            </a:r>
            <a:r>
              <a:rPr dirty="0"/>
              <a:t> </a:t>
            </a:r>
            <a:r>
              <a:rPr dirty="0" err="1"/>
              <a:t>recordadas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VectorStoreRetrieverMemory</a:t>
            </a:r>
            <a:r>
              <a:rPr dirty="0"/>
              <a:t>: Memoria </a:t>
            </a:r>
            <a:r>
              <a:rPr dirty="0" err="1"/>
              <a:t>semántica</a:t>
            </a:r>
            <a:r>
              <a:rPr dirty="0"/>
              <a:t> con FAISS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RAG con FAISS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776" y="2267713"/>
            <a:ext cx="6876288" cy="3447288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Material </a:t>
            </a:r>
            <a:r>
              <a:rPr dirty="0" err="1"/>
              <a:t>vectorizado</a:t>
            </a:r>
            <a:r>
              <a:rPr dirty="0"/>
              <a:t>: soporte_informatica.txt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Búsqueda</a:t>
            </a:r>
            <a:r>
              <a:rPr dirty="0"/>
              <a:t> </a:t>
            </a:r>
            <a:r>
              <a:rPr dirty="0" err="1"/>
              <a:t>semántica</a:t>
            </a:r>
            <a:r>
              <a:rPr dirty="0"/>
              <a:t>: </a:t>
            </a:r>
            <a:r>
              <a:rPr dirty="0" err="1"/>
              <a:t>similarity_search</a:t>
            </a:r>
            <a:r>
              <a:rPr dirty="0"/>
              <a:t>()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Contexto</a:t>
            </a:r>
            <a:r>
              <a:rPr dirty="0"/>
              <a:t> </a:t>
            </a:r>
            <a:r>
              <a:rPr dirty="0" err="1"/>
              <a:t>relevante</a:t>
            </a:r>
            <a:r>
              <a:rPr dirty="0"/>
              <a:t>: Top 3 chunks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agente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Especialización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agente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Agentes Especializados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2768" y="2670049"/>
            <a:ext cx="6144768" cy="2633472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🔧 Hardware: </a:t>
            </a:r>
            <a:r>
              <a:rPr dirty="0" err="1"/>
              <a:t>Ej</a:t>
            </a:r>
            <a:r>
              <a:rPr dirty="0"/>
              <a:t>. 'Mi </a:t>
            </a:r>
            <a:r>
              <a:rPr dirty="0" err="1"/>
              <a:t>computadora</a:t>
            </a:r>
            <a:r>
              <a:rPr dirty="0"/>
              <a:t> </a:t>
            </a:r>
            <a:r>
              <a:rPr dirty="0" err="1"/>
              <a:t>tiene</a:t>
            </a:r>
            <a:r>
              <a:rPr dirty="0"/>
              <a:t> solo 4GB de RAM'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💻 Software: </a:t>
            </a:r>
            <a:r>
              <a:rPr dirty="0" err="1"/>
              <a:t>Ej</a:t>
            </a:r>
            <a:r>
              <a:rPr dirty="0"/>
              <a:t>. 'No </a:t>
            </a:r>
            <a:r>
              <a:rPr dirty="0" err="1"/>
              <a:t>puedo</a:t>
            </a:r>
            <a:r>
              <a:rPr dirty="0"/>
              <a:t> </a:t>
            </a:r>
            <a:r>
              <a:rPr dirty="0" err="1"/>
              <a:t>instalar</a:t>
            </a:r>
            <a:r>
              <a:rPr dirty="0"/>
              <a:t> Microsoft Office'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🌐 Redes: </a:t>
            </a:r>
            <a:r>
              <a:rPr dirty="0" err="1"/>
              <a:t>Ej</a:t>
            </a:r>
            <a:r>
              <a:rPr dirty="0"/>
              <a:t>. 'No </a:t>
            </a:r>
            <a:r>
              <a:rPr dirty="0" err="1"/>
              <a:t>puedo</a:t>
            </a:r>
            <a:r>
              <a:rPr dirty="0"/>
              <a:t> </a:t>
            </a:r>
            <a:r>
              <a:rPr dirty="0" err="1"/>
              <a:t>conectarme</a:t>
            </a:r>
            <a:r>
              <a:rPr dirty="0"/>
              <a:t> al </a:t>
            </a:r>
            <a:r>
              <a:rPr dirty="0" err="1"/>
              <a:t>WiFi</a:t>
            </a:r>
            <a:r>
              <a:rPr dirty="0"/>
              <a:t>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🔒 </a:t>
            </a:r>
            <a:r>
              <a:rPr dirty="0" err="1"/>
              <a:t>Seguridad</a:t>
            </a:r>
            <a:r>
              <a:rPr dirty="0"/>
              <a:t>: </a:t>
            </a:r>
            <a:r>
              <a:rPr dirty="0" err="1"/>
              <a:t>Ej</a:t>
            </a:r>
            <a:r>
              <a:rPr dirty="0"/>
              <a:t>. 'Mi antivirus </a:t>
            </a:r>
            <a:r>
              <a:rPr dirty="0" err="1"/>
              <a:t>detectó</a:t>
            </a:r>
            <a:r>
              <a:rPr dirty="0"/>
              <a:t> un virus'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/>
              <a:t>⚙️ General: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diversas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Herramientas Especializadas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3624" y="2309018"/>
            <a:ext cx="6803136" cy="4032187"/>
          </a:xfrm>
        </p:spPr>
        <p:txBody>
          <a:bodyPr/>
          <a:lstStyle/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calculadora_matematica</a:t>
            </a:r>
            <a:r>
              <a:rPr dirty="0"/>
              <a:t>(): </a:t>
            </a:r>
            <a:r>
              <a:rPr dirty="0" err="1"/>
              <a:t>Cálculos</a:t>
            </a:r>
            <a:r>
              <a:rPr dirty="0"/>
              <a:t> </a:t>
            </a:r>
            <a:r>
              <a:rPr dirty="0" err="1"/>
              <a:t>técnicos</a:t>
            </a:r>
            <a:endParaRPr dirty="0"/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buscar_informacion</a:t>
            </a:r>
            <a:r>
              <a:rPr dirty="0"/>
              <a:t>(): </a:t>
            </a:r>
            <a:r>
              <a:rPr dirty="0" err="1"/>
              <a:t>Búsqueda</a:t>
            </a:r>
            <a:r>
              <a:rPr dirty="0"/>
              <a:t> contextual</a:t>
            </a:r>
          </a:p>
          <a:p>
            <a:pPr algn="l">
              <a:defRPr sz="1800">
                <a:solidFill>
                  <a:srgbClr val="323232"/>
                </a:solidFill>
              </a:defRPr>
            </a:pPr>
            <a:r>
              <a:rPr dirty="0" err="1"/>
              <a:t>analizar_problema</a:t>
            </a:r>
            <a:r>
              <a:rPr dirty="0"/>
              <a:t>(): </a:t>
            </a:r>
            <a:r>
              <a:rPr dirty="0" err="1"/>
              <a:t>Clasificación</a:t>
            </a:r>
            <a:r>
              <a:rPr dirty="0"/>
              <a:t> </a:t>
            </a:r>
            <a:r>
              <a:rPr dirty="0" err="1"/>
              <a:t>automática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365</Words>
  <Application>Microsoft Office PowerPoint</Application>
  <PresentationFormat>Presentación en pantalla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Sistema Multi-Agente con Orquestación Inteligente</vt:lpstr>
      <vt:lpstr>🎯 Descripción del Proyecto</vt:lpstr>
      <vt:lpstr>✨ Características Principales</vt:lpstr>
      <vt:lpstr>🚀 Instalación Rápida</vt:lpstr>
      <vt:lpstr>🏗️ Arquitectura del Sistema</vt:lpstr>
      <vt:lpstr>🧠 Tipos de Memoria</vt:lpstr>
      <vt:lpstr>🔍 RAG con FAISS</vt:lpstr>
      <vt:lpstr>🤖 Agentes Especializados</vt:lpstr>
      <vt:lpstr>🔧 Herramientas Especializadas</vt:lpstr>
      <vt:lpstr>📊 Métricas y Monitoreo</vt:lpstr>
      <vt:lpstr>🔄 Ejemplos de Uso</vt:lpstr>
      <vt:lpstr>🧪 Validación del Sistema</vt:lpstr>
      <vt:lpstr>🎓 Integración RA1 y RA2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Alejandro Antonio Rodríguez Leiva (alejandrorodriguez)</cp:lastModifiedBy>
  <cp:revision>3</cp:revision>
  <dcterms:created xsi:type="dcterms:W3CDTF">2013-01-27T09:14:16Z</dcterms:created>
  <dcterms:modified xsi:type="dcterms:W3CDTF">2025-10-27T19:38:05Z</dcterms:modified>
  <cp:category/>
</cp:coreProperties>
</file>