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Sistema Multi-Agente con Orquestación Inteligente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Proyecto de Soporte Informático Avanzado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Métricas y Monitoreo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Por agente: consultas, tiempo de respuesta, problemas resueltos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Globales: total de consultas, distribución, colaboraciones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Memoria: buffer, resumen, ventana, entidades, vector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FAISS: búsquedas semánticas, chunks relevantes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Ejemplos de 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Consulta Simple: 'Mi computadora está lenta' → Hardware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Consulta Compleja: 'Virus y WiFi' → Seguridad + Redes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Estructura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Archivos clave: sistema_completo_agentes.py, soporte_informatica.txt, README.md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Documentación: README_DETALLADO.md, DIAGRAMAS_ARQUITECTURA.md, etc.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Validación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Casos de prueba: simples y complejos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Métricas: tiempo &lt; 3s, precisión &gt; 90%, colaboración &gt; 85%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Integración RA1 y RA2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RA1: Memoria avanzada, FAISS, búsqueda semántica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RA2: Agentes especializados, orquestación, colaboración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Descripción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Sistema avanzado de soporte informático con múltiples agentes especializados.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Integración de RA1 (Recuperación y Memoria) y RA2 (Agentes y Orquestación).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Características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🔧 5 Agentes Especializados: Hardware, Software, Redes, Seguridad y General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🧠 Orquestación Inteligente entre agentes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📚 Memoria Avanzada: 5 tipos de LangChain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🤝 Colaboración Multi-Agente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🌐 Interfaz Web con Streamlit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📊 Métricas en Tiempo Real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Instalación Rápida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Requisitos: Python 3.8+, Token GitHub AI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Pasos: Clonar repositorio, crear entorno virtual, instalar dependencias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Ejecución: streamlit run sistema_completo_agentes.py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Arquitectura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OrquestadorMultiagente: Coordinación central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Agentes Especializados: 5 roles definidos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SistemaMemoriaAvanzada: 5 tipos de memoria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HerramientaSoporte: Funciones compartidas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Tipos de Memoria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ConversationBufferMemory: Historial completo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ConversationSummaryMemory: Resumen inteligente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ConversationBufferWindowMemory: Últimas 5 interacciones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ConversationEntityMemory: Entidades recordadas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VectorStoreRetrieverMemory: Memoria semántica con FAISS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RAG con FAISS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Material vectorizado: soporte_informatica.txt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Búsqueda semántica: similarity_search()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Contexto relevante: Top 3 chunks por agente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Especialización por agente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Agentes Especializados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🔧 Hardware: Ej. 'Mi computadora tiene solo 4GB de RAM'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💻 Software: Ej. 'No puedo instalar Microsoft Office'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🌐 Redes: Ej. 'No puedo conectarme al WiFi'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🔒 Seguridad: Ej. 'Mi antivirus detectó un virus'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⚙️ General: Consultas diversas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Herramientas Especializadas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calculadora_matematica(): Cálculos técnicos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buscar_informacion(): Búsqueda contextual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analizar_problema(): Clasificación automática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Presentación en pantalla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Sistema Multi-Agente con Orquestación Inteligente</vt:lpstr>
      <vt:lpstr>🎯 Descripción del Proyecto</vt:lpstr>
      <vt:lpstr>✨ Características Principales</vt:lpstr>
      <vt:lpstr>🚀 Instalación Rápida</vt:lpstr>
      <vt:lpstr>🏗️ Arquitectura del Sistema</vt:lpstr>
      <vt:lpstr>🧠 Tipos de Memoria</vt:lpstr>
      <vt:lpstr>🔍 RAG con FAISS</vt:lpstr>
      <vt:lpstr>🤖 Agentes Especializados</vt:lpstr>
      <vt:lpstr>🔧 Herramientas Especializadas</vt:lpstr>
      <vt:lpstr>📊 Métricas y Monitoreo</vt:lpstr>
      <vt:lpstr>🔄 Ejemplos de Uso</vt:lpstr>
      <vt:lpstr>📁 Estructura del Proyecto</vt:lpstr>
      <vt:lpstr>🧪 Validación del Sistema</vt:lpstr>
      <vt:lpstr>🎓 Integración RA1 y RA2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Alejandro Antonio Rodríguez Leiva (alejandrorodriguez)</cp:lastModifiedBy>
  <cp:revision>2</cp:revision>
  <dcterms:created xsi:type="dcterms:W3CDTF">2013-01-27T09:14:16Z</dcterms:created>
  <dcterms:modified xsi:type="dcterms:W3CDTF">2025-10-27T18:52:25Z</dcterms:modified>
  <cp:category/>
</cp:coreProperties>
</file>