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Open Sans ExtraBold"/>
      <p:bold r:id="rId12"/>
      <p:boldItalic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penSansExtraBold-boldItalic.fntdata"/><Relationship Id="rId12" Type="http://schemas.openxmlformats.org/officeDocument/2006/relationships/font" Target="fonts/OpenSansExtraBol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7a719125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87a719125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87a7191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g87a7191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8a0660c445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8a0660c445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ab39064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ab39064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8ab39064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8ab39064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Portada">
  <p:cSld name="TITLE_1">
    <p:bg>
      <p:bgPr>
        <a:solidFill>
          <a:srgbClr val="002E4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3833500" y="990625"/>
            <a:ext cx="1394100" cy="762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7075" y="4033300"/>
            <a:ext cx="1889385" cy="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462150" y="1123950"/>
            <a:ext cx="39243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62150" y="2324000"/>
            <a:ext cx="3790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Portadilla">
  <p:cSld name="TITLE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68300" y="1411788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72000" y="1447800"/>
            <a:ext cx="35856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Normal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04850" y="384125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95250" y="1005250"/>
            <a:ext cx="7857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795250" y="1733550"/>
            <a:ext cx="78573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rabi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lpha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roman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rabi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lpha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roman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rabi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lpha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roman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Diseño personalizado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Última">
  <p:cSld name="CUSTOM_1">
    <p:bg>
      <p:bgPr>
        <a:solidFill>
          <a:srgbClr val="002E4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8096" y="2100725"/>
            <a:ext cx="3407798" cy="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2E4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1184" l="1156" r="0" t="6291"/>
          <a:stretch/>
        </p:blipFill>
        <p:spPr>
          <a:xfrm>
            <a:off x="0" y="0"/>
            <a:ext cx="3668603" cy="514350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462150" y="1123950"/>
            <a:ext cx="39243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4462150" y="2324000"/>
            <a:ext cx="3790800" cy="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/>
        </p:nvPicPr>
        <p:blipFill rotWithShape="1">
          <a:blip r:embed="rId3">
            <a:alphaModFix/>
          </a:blip>
          <a:srcRect b="0" l="-2303" r="56332" t="0"/>
          <a:stretch/>
        </p:blipFill>
        <p:spPr>
          <a:xfrm flipH="1">
            <a:off x="5810249" y="0"/>
            <a:ext cx="3509651" cy="46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1272000" y="1447800"/>
            <a:ext cx="3585600" cy="12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/>
          <p:nvPr>
            <p:ph idx="2" type="body"/>
          </p:nvPr>
        </p:nvSpPr>
        <p:spPr>
          <a:xfrm>
            <a:off x="795250" y="1733550"/>
            <a:ext cx="39576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" name="Google Shape;49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8675" y="1685737"/>
            <a:ext cx="3826825" cy="255261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9"/>
          <p:cNvSpPr txBox="1"/>
          <p:nvPr>
            <p:ph idx="1" type="subTitle"/>
          </p:nvPr>
        </p:nvSpPr>
        <p:spPr>
          <a:xfrm>
            <a:off x="795250" y="1005250"/>
            <a:ext cx="7857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795250" y="1733550"/>
            <a:ext cx="7857300" cy="24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795250" y="1005250"/>
            <a:ext cx="7857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A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