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5"/>
  </p:notesMasterIdLst>
  <p:handoutMasterIdLst>
    <p:handoutMasterId r:id="rId16"/>
  </p:handoutMasterIdLst>
  <p:sldIdLst>
    <p:sldId id="2076136255" r:id="rId5"/>
    <p:sldId id="2076136266" r:id="rId6"/>
    <p:sldId id="2076136267" r:id="rId7"/>
    <p:sldId id="2076136257" r:id="rId8"/>
    <p:sldId id="2076136258" r:id="rId9"/>
    <p:sldId id="2076136269" r:id="rId10"/>
    <p:sldId id="2076136272" r:id="rId11"/>
    <p:sldId id="2076136259" r:id="rId12"/>
    <p:sldId id="2076136260" r:id="rId13"/>
    <p:sldId id="2076136268"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Global Presentation" id="{38B656EC-D568-4EF7-8842-9FA1AE1192C9}">
          <p14:sldIdLst>
            <p14:sldId id="2076136255"/>
          </p14:sldIdLst>
        </p14:section>
        <p14:section name="Local Presentation" id="{111C68EB-42C2-4590-AB8C-55293A14ED12}">
          <p14:sldIdLst>
            <p14:sldId id="2076136266"/>
            <p14:sldId id="2076136267"/>
          </p14:sldIdLst>
        </p14:section>
        <p14:section name="Section A" id="{4B696DAC-B9CF-4C61-BDD2-0430F91D9E80}">
          <p14:sldIdLst>
            <p14:sldId id="2076136257"/>
            <p14:sldId id="2076136258"/>
            <p14:sldId id="2076136269"/>
            <p14:sldId id="2076136272"/>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23274E"/>
    <a:srgbClr val="141D4E"/>
    <a:srgbClr val="D6532B"/>
    <a:srgbClr val="43444A"/>
    <a:srgbClr val="FEF000"/>
    <a:srgbClr val="9CF00D"/>
    <a:srgbClr val="FFFFFF"/>
    <a:srgbClr val="FF9349"/>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27" autoAdjust="0"/>
    <p:restoredTop sz="94590" autoAdjust="0"/>
  </p:normalViewPr>
  <p:slideViewPr>
    <p:cSldViewPr snapToGrid="0">
      <p:cViewPr>
        <p:scale>
          <a:sx n="100" d="100"/>
          <a:sy n="100" d="100"/>
        </p:scale>
        <p:origin x="154" y="667"/>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042" y="258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w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27.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10.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10.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10.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27.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w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wmf"/><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wmf"/><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4.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3/12/2022 5:36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3/12/2022 5:09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1.png"/><Relationship Id="rId18" Type="http://schemas.openxmlformats.org/officeDocument/2006/relationships/image" Target="../media/image10.emf"/><Relationship Id="rId3" Type="http://schemas.openxmlformats.org/officeDocument/2006/relationships/image" Target="../media/image23.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oleObject" Target="../embeddings/oleObject23.bin"/><Relationship Id="rId2" Type="http://schemas.openxmlformats.org/officeDocument/2006/relationships/slideMaster" Target="../slideMasters/slideMaster1.xml"/><Relationship Id="rId16" Type="http://schemas.openxmlformats.org/officeDocument/2006/relationships/image" Target="../media/image26.svg"/><Relationship Id="rId1" Type="http://schemas.openxmlformats.org/officeDocument/2006/relationships/vmlDrawing" Target="../drawings/vmlDrawing10.vml"/><Relationship Id="rId6" Type="http://schemas.openxmlformats.org/officeDocument/2006/relationships/image" Target="../media/image9.wmf"/><Relationship Id="rId11" Type="http://schemas.openxmlformats.org/officeDocument/2006/relationships/image" Target="../media/image18.png"/><Relationship Id="rId5" Type="http://schemas.openxmlformats.org/officeDocument/2006/relationships/oleObject" Target="../embeddings/oleObject22.bin"/><Relationship Id="rId15" Type="http://schemas.openxmlformats.org/officeDocument/2006/relationships/image" Target="../media/image25.pn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9.png"/><Relationship Id="rId14" Type="http://schemas.openxmlformats.org/officeDocument/2006/relationships/image" Target="../media/image22.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1.png"/><Relationship Id="rId18" Type="http://schemas.openxmlformats.org/officeDocument/2006/relationships/image" Target="../media/image10.emf"/><Relationship Id="rId3" Type="http://schemas.openxmlformats.org/officeDocument/2006/relationships/image" Target="../media/image23.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oleObject" Target="../embeddings/oleObject23.bin"/><Relationship Id="rId2" Type="http://schemas.openxmlformats.org/officeDocument/2006/relationships/slideMaster" Target="../slideMasters/slideMaster1.xml"/><Relationship Id="rId16" Type="http://schemas.openxmlformats.org/officeDocument/2006/relationships/image" Target="../media/image26.svg"/><Relationship Id="rId1" Type="http://schemas.openxmlformats.org/officeDocument/2006/relationships/vmlDrawing" Target="../drawings/vmlDrawing11.vml"/><Relationship Id="rId6" Type="http://schemas.openxmlformats.org/officeDocument/2006/relationships/image" Target="../media/image9.wmf"/><Relationship Id="rId11" Type="http://schemas.openxmlformats.org/officeDocument/2006/relationships/image" Target="../media/image18.png"/><Relationship Id="rId5" Type="http://schemas.openxmlformats.org/officeDocument/2006/relationships/oleObject" Target="../embeddings/oleObject22.bin"/><Relationship Id="rId15" Type="http://schemas.openxmlformats.org/officeDocument/2006/relationships/image" Target="../media/image25.pn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9.png"/><Relationship Id="rId14" Type="http://schemas.openxmlformats.org/officeDocument/2006/relationships/image" Target="../media/image22.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1.png"/><Relationship Id="rId18" Type="http://schemas.openxmlformats.org/officeDocument/2006/relationships/image" Target="../media/image26.svg"/><Relationship Id="rId3" Type="http://schemas.openxmlformats.org/officeDocument/2006/relationships/image" Target="../media/image23.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slideMaster" Target="../slideMasters/slideMaster1.xml"/><Relationship Id="rId16" Type="http://schemas.openxmlformats.org/officeDocument/2006/relationships/image" Target="../media/image14.JPEG"/><Relationship Id="rId20" Type="http://schemas.openxmlformats.org/officeDocument/2006/relationships/image" Target="../media/image10.emf"/><Relationship Id="rId1" Type="http://schemas.openxmlformats.org/officeDocument/2006/relationships/vmlDrawing" Target="../drawings/vmlDrawing12.vml"/><Relationship Id="rId6" Type="http://schemas.openxmlformats.org/officeDocument/2006/relationships/image" Target="../media/image9.wmf"/><Relationship Id="rId11" Type="http://schemas.openxmlformats.org/officeDocument/2006/relationships/image" Target="../media/image18.png"/><Relationship Id="rId5" Type="http://schemas.openxmlformats.org/officeDocument/2006/relationships/oleObject" Target="../embeddings/oleObject22.bin"/><Relationship Id="rId15" Type="http://schemas.openxmlformats.org/officeDocument/2006/relationships/image" Target="../media/image13.jpg"/><Relationship Id="rId10" Type="http://schemas.openxmlformats.org/officeDocument/2006/relationships/image" Target="../media/image16.png"/><Relationship Id="rId19" Type="http://schemas.openxmlformats.org/officeDocument/2006/relationships/oleObject" Target="../embeddings/oleObject23.bin"/><Relationship Id="rId4" Type="http://schemas.openxmlformats.org/officeDocument/2006/relationships/image" Target="../media/image12.png"/><Relationship Id="rId9" Type="http://schemas.openxmlformats.org/officeDocument/2006/relationships/image" Target="../media/image19.png"/><Relationship Id="rId14" Type="http://schemas.openxmlformats.org/officeDocument/2006/relationships/image" Target="../media/image22.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vmlDrawing" Target="../drawings/vmlDrawing13.vml"/><Relationship Id="rId6" Type="http://schemas.openxmlformats.org/officeDocument/2006/relationships/image" Target="../media/image10.emf"/><Relationship Id="rId5" Type="http://schemas.openxmlformats.org/officeDocument/2006/relationships/oleObject" Target="../embeddings/oleObject18.bin"/><Relationship Id="rId4" Type="http://schemas.openxmlformats.org/officeDocument/2006/relationships/image" Target="../media/image27.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4.emf"/><Relationship Id="rId2" Type="http://schemas.openxmlformats.org/officeDocument/2006/relationships/slideMaster" Target="../slideMasters/slideMaster1.xml"/><Relationship Id="rId1" Type="http://schemas.openxmlformats.org/officeDocument/2006/relationships/vmlDrawing" Target="../drawings/vmlDrawing14.vml"/><Relationship Id="rId6" Type="http://schemas.openxmlformats.org/officeDocument/2006/relationships/oleObject" Target="../embeddings/oleObject21.bin"/><Relationship Id="rId5" Type="http://schemas.openxmlformats.org/officeDocument/2006/relationships/image" Target="../media/image10.emf"/><Relationship Id="rId4" Type="http://schemas.openxmlformats.org/officeDocument/2006/relationships/oleObject" Target="../embeddings/oleObject18.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4.emf"/><Relationship Id="rId2" Type="http://schemas.openxmlformats.org/officeDocument/2006/relationships/slideMaster" Target="../slideMasters/slideMaster1.xml"/><Relationship Id="rId1" Type="http://schemas.openxmlformats.org/officeDocument/2006/relationships/vmlDrawing" Target="../drawings/vmlDrawing15.vml"/><Relationship Id="rId6" Type="http://schemas.openxmlformats.org/officeDocument/2006/relationships/oleObject" Target="../embeddings/oleObject21.bin"/><Relationship Id="rId5" Type="http://schemas.openxmlformats.org/officeDocument/2006/relationships/image" Target="../media/image10.emf"/><Relationship Id="rId4" Type="http://schemas.openxmlformats.org/officeDocument/2006/relationships/oleObject" Target="../embeddings/oleObject18.bin"/></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4.emf"/><Relationship Id="rId2" Type="http://schemas.openxmlformats.org/officeDocument/2006/relationships/slideMaster" Target="../slideMasters/slideMaster1.xml"/><Relationship Id="rId1" Type="http://schemas.openxmlformats.org/officeDocument/2006/relationships/vmlDrawing" Target="../drawings/vmlDrawing16.vml"/><Relationship Id="rId6" Type="http://schemas.openxmlformats.org/officeDocument/2006/relationships/oleObject" Target="../embeddings/oleObject21.bin"/><Relationship Id="rId5" Type="http://schemas.openxmlformats.org/officeDocument/2006/relationships/image" Target="../media/image10.emf"/><Relationship Id="rId4" Type="http://schemas.openxmlformats.org/officeDocument/2006/relationships/oleObject" Target="../embeddings/oleObject18.bin"/></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vmlDrawing" Target="../drawings/vmlDrawing17.vml"/><Relationship Id="rId6" Type="http://schemas.openxmlformats.org/officeDocument/2006/relationships/image" Target="../media/image10.emf"/><Relationship Id="rId5" Type="http://schemas.openxmlformats.org/officeDocument/2006/relationships/oleObject" Target="../embeddings/oleObject18.bin"/><Relationship Id="rId4" Type="http://schemas.openxmlformats.org/officeDocument/2006/relationships/image" Target="../media/image27.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vmlDrawing" Target="../drawings/vmlDrawing18.vml"/><Relationship Id="rId6" Type="http://schemas.openxmlformats.org/officeDocument/2006/relationships/image" Target="../media/image10.emf"/><Relationship Id="rId5" Type="http://schemas.openxmlformats.org/officeDocument/2006/relationships/oleObject" Target="../embeddings/oleObject18.bin"/><Relationship Id="rId4" Type="http://schemas.openxmlformats.org/officeDocument/2006/relationships/image" Target="../media/image27.em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11.png"/><Relationship Id="rId7" Type="http://schemas.openxmlformats.org/officeDocument/2006/relationships/image" Target="../media/image9.wmf"/><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image" Target="../media/image4.emf"/><Relationship Id="rId10" Type="http://schemas.openxmlformats.org/officeDocument/2006/relationships/image" Target="../media/image12.png"/><Relationship Id="rId4" Type="http://schemas.openxmlformats.org/officeDocument/2006/relationships/oleObject" Target="../embeddings/oleObject7.bin"/><Relationship Id="rId9" Type="http://schemas.openxmlformats.org/officeDocument/2006/relationships/image" Target="../media/image10.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11.png"/><Relationship Id="rId7" Type="http://schemas.openxmlformats.org/officeDocument/2006/relationships/image" Target="../media/image9.wmf"/><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oleObject" Target="../embeddings/oleObject11.bin"/><Relationship Id="rId5" Type="http://schemas.openxmlformats.org/officeDocument/2006/relationships/image" Target="../media/image4.emf"/><Relationship Id="rId10" Type="http://schemas.openxmlformats.org/officeDocument/2006/relationships/image" Target="../media/image12.png"/><Relationship Id="rId4" Type="http://schemas.openxmlformats.org/officeDocument/2006/relationships/oleObject" Target="../embeddings/oleObject10.bin"/><Relationship Id="rId9" Type="http://schemas.openxmlformats.org/officeDocument/2006/relationships/image" Target="../media/image10.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11.png"/><Relationship Id="rId7" Type="http://schemas.openxmlformats.org/officeDocument/2006/relationships/image" Target="../media/image14.JPEG"/><Relationship Id="rId12"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image" Target="../media/image13.jpg"/><Relationship Id="rId11" Type="http://schemas.openxmlformats.org/officeDocument/2006/relationships/image" Target="../media/image10.emf"/><Relationship Id="rId5" Type="http://schemas.openxmlformats.org/officeDocument/2006/relationships/image" Target="../media/image4.emf"/><Relationship Id="rId10" Type="http://schemas.openxmlformats.org/officeDocument/2006/relationships/oleObject" Target="../embeddings/oleObject15.bin"/><Relationship Id="rId4" Type="http://schemas.openxmlformats.org/officeDocument/2006/relationships/oleObject" Target="../embeddings/oleObject13.bin"/><Relationship Id="rId9" Type="http://schemas.openxmlformats.org/officeDocument/2006/relationships/image" Target="../media/image9.wmf"/></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slideMaster" Target="../slideMasters/slideMaster1.xml"/><Relationship Id="rId1" Type="http://schemas.openxmlformats.org/officeDocument/2006/relationships/vmlDrawing" Target="../drawings/vmlDrawing5.vml"/><Relationship Id="rId6" Type="http://schemas.openxmlformats.org/officeDocument/2006/relationships/image" Target="../media/image12.png"/><Relationship Id="rId11" Type="http://schemas.openxmlformats.org/officeDocument/2006/relationships/image" Target="../media/image19.png"/><Relationship Id="rId5" Type="http://schemas.openxmlformats.org/officeDocument/2006/relationships/image" Target="../media/image9.wmf"/><Relationship Id="rId10" Type="http://schemas.openxmlformats.org/officeDocument/2006/relationships/image" Target="../media/image18.png"/><Relationship Id="rId4" Type="http://schemas.openxmlformats.org/officeDocument/2006/relationships/oleObject" Target="../embeddings/oleObject16.bin"/><Relationship Id="rId9" Type="http://schemas.openxmlformats.org/officeDocument/2006/relationships/image" Target="../media/image17.png"/><Relationship Id="rId14" Type="http://schemas.openxmlformats.org/officeDocument/2006/relationships/image" Target="../media/image22.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11.png"/><Relationship Id="rId7"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image" Target="../media/image12.png"/><Relationship Id="rId5" Type="http://schemas.openxmlformats.org/officeDocument/2006/relationships/image" Target="../media/image4.emf"/><Relationship Id="rId4" Type="http://schemas.openxmlformats.org/officeDocument/2006/relationships/oleObject" Target="../embeddings/oleObject17.bin"/></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23.png"/><Relationship Id="rId7"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vmlDrawing" Target="../drawings/vmlDrawing7.vml"/><Relationship Id="rId6" Type="http://schemas.openxmlformats.org/officeDocument/2006/relationships/image" Target="../media/image12.png"/><Relationship Id="rId5" Type="http://schemas.openxmlformats.org/officeDocument/2006/relationships/image" Target="../media/image4.emf"/><Relationship Id="rId4" Type="http://schemas.openxmlformats.org/officeDocument/2006/relationships/oleObject" Target="../embeddings/oleObject19.bin"/></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11.png"/><Relationship Id="rId7"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image" Target="../media/image24.png"/><Relationship Id="rId5" Type="http://schemas.openxmlformats.org/officeDocument/2006/relationships/image" Target="../media/image4.emf"/><Relationship Id="rId4" Type="http://schemas.openxmlformats.org/officeDocument/2006/relationships/oleObject" Target="../embeddings/oleObject20.bin"/></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11.png"/><Relationship Id="rId7"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image" Target="../media/image24.png"/><Relationship Id="rId5" Type="http://schemas.openxmlformats.org/officeDocument/2006/relationships/image" Target="../media/image4.emf"/><Relationship Id="rId4" Type="http://schemas.openxmlformats.org/officeDocument/2006/relationships/oleObject" Target="../embeddings/oleObject21.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lobal Event Presentation">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8446013-0AAB-463B-9182-99D6F721889E}"/>
              </a:ext>
            </a:extLst>
          </p:cNvPr>
          <p:cNvPicPr>
            <a:picLocks noChangeAspect="1"/>
          </p:cNvPicPr>
          <p:nvPr userDrawn="1"/>
        </p:nvPicPr>
        <p:blipFill>
          <a:blip r:embed="rId2"/>
          <a:stretch>
            <a:fillRect/>
          </a:stretch>
        </p:blipFill>
        <p:spPr>
          <a:xfrm>
            <a:off x="0" y="548640"/>
            <a:ext cx="12192000" cy="5760720"/>
          </a:xfrm>
          <a:prstGeom prst="rect">
            <a:avLst/>
          </a:prstGeom>
        </p:spPr>
      </p:pic>
    </p:spTree>
    <p:extLst>
      <p:ext uri="{BB962C8B-B14F-4D97-AF65-F5344CB8AC3E}">
        <p14:creationId xmlns:p14="http://schemas.microsoft.com/office/powerpoint/2010/main" val="27166964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e_En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5" name="Imagen 24">
            <a:extLst>
              <a:ext uri="{FF2B5EF4-FFF2-40B4-BE49-F238E27FC236}">
                <a16:creationId xmlns:a16="http://schemas.microsoft.com/office/drawing/2014/main" id="{DB1AAD0A-1D86-4118-BF9D-B0A44DFCA91E}"/>
              </a:ext>
            </a:extLst>
          </p:cNvPr>
          <p:cNvPicPr>
            <a:picLocks noChangeAspect="1"/>
          </p:cNvPicPr>
          <p:nvPr userDrawn="1"/>
        </p:nvPicPr>
        <p:blipFill>
          <a:blip r:embed="rId4"/>
          <a:stretch>
            <a:fillRect/>
          </a:stretch>
        </p:blipFill>
        <p:spPr>
          <a:xfrm>
            <a:off x="8427720" y="409104"/>
            <a:ext cx="3332953" cy="6039792"/>
          </a:xfrm>
          <a:prstGeom prst="rect">
            <a:avLst/>
          </a:prstGeom>
        </p:spPr>
      </p:pic>
      <p:sp>
        <p:nvSpPr>
          <p:cNvPr id="2" name="Rectángulo: esquinas redondeadas 1">
            <a:extLst>
              <a:ext uri="{FF2B5EF4-FFF2-40B4-BE49-F238E27FC236}">
                <a16:creationId xmlns:a16="http://schemas.microsoft.com/office/drawing/2014/main" id="{D9CF7E8E-D58C-4B92-9032-36C3E9D42383}"/>
              </a:ext>
            </a:extLst>
          </p:cNvPr>
          <p:cNvSpPr/>
          <p:nvPr userDrawn="1"/>
        </p:nvSpPr>
        <p:spPr bwMode="auto">
          <a:xfrm>
            <a:off x="715978" y="4714241"/>
            <a:ext cx="10760044" cy="3317186"/>
          </a:xfrm>
          <a:prstGeom prst="roundRect">
            <a:avLst>
              <a:gd name="adj" fmla="val 6794"/>
            </a:avLst>
          </a:prstGeom>
          <a:solidFill>
            <a:schemeClr val="bg1"/>
          </a:solidFill>
          <a:ln>
            <a:noFill/>
            <a:headEnd type="none" w="med" len="med"/>
            <a:tailEnd type="none" w="med" len="med"/>
          </a:ln>
          <a:effectLst>
            <a:outerShdw blurRad="50800" dist="38100" dir="5400000" sx="102000" sy="102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xt Placeholder 4">
            <a:extLst>
              <a:ext uri="{FF2B5EF4-FFF2-40B4-BE49-F238E27FC236}">
                <a16:creationId xmlns:a16="http://schemas.microsoft.com/office/drawing/2014/main" id="{56DD845F-A2BA-4FD8-89AE-BE23AE912C40}"/>
              </a:ext>
            </a:extLst>
          </p:cNvPr>
          <p:cNvSpPr txBox="1">
            <a:spLocks/>
          </p:cNvSpPr>
          <p:nvPr userDrawn="1"/>
        </p:nvSpPr>
        <p:spPr>
          <a:xfrm>
            <a:off x="4441627" y="1709416"/>
            <a:ext cx="2647175"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25-26 March - Spain</a:t>
            </a:r>
          </a:p>
        </p:txBody>
      </p:sp>
      <p:graphicFrame>
        <p:nvGraphicFramePr>
          <p:cNvPr id="18" name="Objeto 17">
            <a:extLst>
              <a:ext uri="{FF2B5EF4-FFF2-40B4-BE49-F238E27FC236}">
                <a16:creationId xmlns:a16="http://schemas.microsoft.com/office/drawing/2014/main" id="{06DBCC2E-0A9C-4035-BDCE-A18D6A041AF4}"/>
              </a:ext>
            </a:extLst>
          </p:cNvPr>
          <p:cNvGraphicFramePr>
            <a:graphicFrameLocks noChangeAspect="1"/>
          </p:cNvGraphicFramePr>
          <p:nvPr userDrawn="1">
            <p:extLst>
              <p:ext uri="{D42A27DB-BD31-4B8C-83A1-F6EECF244321}">
                <p14:modId xmlns:p14="http://schemas.microsoft.com/office/powerpoint/2010/main" val="239107760"/>
              </p:ext>
            </p:extLst>
          </p:nvPr>
        </p:nvGraphicFramePr>
        <p:xfrm>
          <a:off x="3344380" y="535698"/>
          <a:ext cx="4248117" cy="1326704"/>
        </p:xfrm>
        <a:graphic>
          <a:graphicData uri="http://schemas.openxmlformats.org/presentationml/2006/ole">
            <mc:AlternateContent xmlns:mc="http://schemas.openxmlformats.org/markup-compatibility/2006">
              <mc:Choice xmlns:v="urn:schemas-microsoft-com:vml" Requires="v">
                <p:oleObj spid="_x0000_s20491" name="CorelDRAW" r:id="rId5" imgW="7076880" imgH="2216160" progId="CorelDraw.Graphic.22">
                  <p:embed/>
                </p:oleObj>
              </mc:Choice>
              <mc:Fallback>
                <p:oleObj name="CorelDRAW" r:id="rId5" imgW="7076880" imgH="2216160" progId="CorelDraw.Graphic.22">
                  <p:embed/>
                  <p:pic>
                    <p:nvPicPr>
                      <p:cNvPr id="18" name="Objeto 17">
                        <a:extLst>
                          <a:ext uri="{FF2B5EF4-FFF2-40B4-BE49-F238E27FC236}">
                            <a16:creationId xmlns:a16="http://schemas.microsoft.com/office/drawing/2014/main" id="{06DBCC2E-0A9C-4035-BDCE-A18D6A041AF4}"/>
                          </a:ext>
                        </a:extLst>
                      </p:cNvPr>
                      <p:cNvPicPr/>
                      <p:nvPr/>
                    </p:nvPicPr>
                    <p:blipFill>
                      <a:blip r:embed="rId6"/>
                      <a:stretch>
                        <a:fillRect/>
                      </a:stretch>
                    </p:blipFill>
                    <p:spPr>
                      <a:xfrm>
                        <a:off x="3344380" y="535698"/>
                        <a:ext cx="4248117" cy="1326704"/>
                      </a:xfrm>
                      <a:prstGeom prst="rect">
                        <a:avLst/>
                      </a:prstGeom>
                    </p:spPr>
                  </p:pic>
                </p:oleObj>
              </mc:Fallback>
            </mc:AlternateContent>
          </a:graphicData>
        </a:graphic>
      </p:graphicFrame>
      <p:pic>
        <p:nvPicPr>
          <p:cNvPr id="14" name="Imagen 13">
            <a:extLst>
              <a:ext uri="{FF2B5EF4-FFF2-40B4-BE49-F238E27FC236}">
                <a16:creationId xmlns:a16="http://schemas.microsoft.com/office/drawing/2014/main" id="{8EAA3672-7E10-43F3-8A1D-60820E55C6DE}"/>
              </a:ext>
            </a:extLst>
          </p:cNvPr>
          <p:cNvPicPr>
            <a:picLocks noChangeAspect="1"/>
          </p:cNvPicPr>
          <p:nvPr userDrawn="1"/>
        </p:nvPicPr>
        <p:blipFill>
          <a:blip r:embed="rId7"/>
          <a:stretch>
            <a:fillRect/>
          </a:stretch>
        </p:blipFill>
        <p:spPr>
          <a:xfrm>
            <a:off x="6280496" y="5133072"/>
            <a:ext cx="2243624" cy="690346"/>
          </a:xfrm>
          <a:prstGeom prst="rect">
            <a:avLst/>
          </a:prstGeom>
        </p:spPr>
      </p:pic>
      <p:pic>
        <p:nvPicPr>
          <p:cNvPr id="15" name="Imagen 14">
            <a:extLst>
              <a:ext uri="{FF2B5EF4-FFF2-40B4-BE49-F238E27FC236}">
                <a16:creationId xmlns:a16="http://schemas.microsoft.com/office/drawing/2014/main" id="{6DD6BAB2-50C4-43DA-8643-2F2E60D7E2F5}"/>
              </a:ext>
            </a:extLst>
          </p:cNvPr>
          <p:cNvPicPr>
            <a:picLocks noChangeAspect="1"/>
          </p:cNvPicPr>
          <p:nvPr userDrawn="1"/>
        </p:nvPicPr>
        <p:blipFill>
          <a:blip r:embed="rId8"/>
          <a:stretch>
            <a:fillRect/>
          </a:stretch>
        </p:blipFill>
        <p:spPr>
          <a:xfrm>
            <a:off x="6585173" y="5797267"/>
            <a:ext cx="1582743" cy="586201"/>
          </a:xfrm>
          <a:prstGeom prst="rect">
            <a:avLst/>
          </a:prstGeom>
        </p:spPr>
      </p:pic>
      <p:pic>
        <p:nvPicPr>
          <p:cNvPr id="16" name="Imagen 15">
            <a:extLst>
              <a:ext uri="{FF2B5EF4-FFF2-40B4-BE49-F238E27FC236}">
                <a16:creationId xmlns:a16="http://schemas.microsoft.com/office/drawing/2014/main" id="{73EF5DFC-0476-4243-9EA7-DB69FEE437DD}"/>
              </a:ext>
            </a:extLst>
          </p:cNvPr>
          <p:cNvPicPr>
            <a:picLocks noChangeAspect="1"/>
          </p:cNvPicPr>
          <p:nvPr userDrawn="1"/>
        </p:nvPicPr>
        <p:blipFill>
          <a:blip r:embed="rId9"/>
          <a:stretch>
            <a:fillRect/>
          </a:stretch>
        </p:blipFill>
        <p:spPr>
          <a:xfrm>
            <a:off x="1742944" y="5168113"/>
            <a:ext cx="2015855" cy="620263"/>
          </a:xfrm>
          <a:prstGeom prst="rect">
            <a:avLst/>
          </a:prstGeom>
        </p:spPr>
      </p:pic>
      <p:pic>
        <p:nvPicPr>
          <p:cNvPr id="20" name="Imagen 19">
            <a:extLst>
              <a:ext uri="{FF2B5EF4-FFF2-40B4-BE49-F238E27FC236}">
                <a16:creationId xmlns:a16="http://schemas.microsoft.com/office/drawing/2014/main" id="{D4BE626C-D475-4628-A431-879A4DA78087}"/>
              </a:ext>
            </a:extLst>
          </p:cNvPr>
          <p:cNvPicPr>
            <a:picLocks noChangeAspect="1"/>
          </p:cNvPicPr>
          <p:nvPr userDrawn="1"/>
        </p:nvPicPr>
        <p:blipFill>
          <a:blip r:embed="rId10"/>
          <a:stretch>
            <a:fillRect/>
          </a:stretch>
        </p:blipFill>
        <p:spPr>
          <a:xfrm>
            <a:off x="4058691" y="5210611"/>
            <a:ext cx="2144054" cy="560669"/>
          </a:xfrm>
          <a:prstGeom prst="rect">
            <a:avLst/>
          </a:prstGeom>
        </p:spPr>
      </p:pic>
      <p:pic>
        <p:nvPicPr>
          <p:cNvPr id="21" name="Imagen 20">
            <a:extLst>
              <a:ext uri="{FF2B5EF4-FFF2-40B4-BE49-F238E27FC236}">
                <a16:creationId xmlns:a16="http://schemas.microsoft.com/office/drawing/2014/main" id="{B92BE7A0-DE2E-4ABE-B607-ACDD9194307E}"/>
              </a:ext>
            </a:extLst>
          </p:cNvPr>
          <p:cNvPicPr>
            <a:picLocks noChangeAspect="1"/>
          </p:cNvPicPr>
          <p:nvPr userDrawn="1"/>
        </p:nvPicPr>
        <p:blipFill>
          <a:blip r:embed="rId11"/>
          <a:stretch>
            <a:fillRect/>
          </a:stretch>
        </p:blipFill>
        <p:spPr>
          <a:xfrm>
            <a:off x="8653606" y="5054665"/>
            <a:ext cx="1839530" cy="567666"/>
          </a:xfrm>
          <a:prstGeom prst="rect">
            <a:avLst/>
          </a:prstGeom>
        </p:spPr>
      </p:pic>
      <p:pic>
        <p:nvPicPr>
          <p:cNvPr id="22" name="Imagen 21">
            <a:extLst>
              <a:ext uri="{FF2B5EF4-FFF2-40B4-BE49-F238E27FC236}">
                <a16:creationId xmlns:a16="http://schemas.microsoft.com/office/drawing/2014/main" id="{2ABFB3A8-DEF4-4198-B9EF-A80421C49CB5}"/>
              </a:ext>
            </a:extLst>
          </p:cNvPr>
          <p:cNvPicPr>
            <a:picLocks noChangeAspect="1"/>
          </p:cNvPicPr>
          <p:nvPr userDrawn="1"/>
        </p:nvPicPr>
        <p:blipFill>
          <a:blip r:embed="rId12"/>
          <a:stretch>
            <a:fillRect/>
          </a:stretch>
        </p:blipFill>
        <p:spPr>
          <a:xfrm>
            <a:off x="2345309" y="5739278"/>
            <a:ext cx="1578890" cy="650872"/>
          </a:xfrm>
          <a:prstGeom prst="rect">
            <a:avLst/>
          </a:prstGeom>
        </p:spPr>
      </p:pic>
      <p:pic>
        <p:nvPicPr>
          <p:cNvPr id="23" name="Imagen 22">
            <a:extLst>
              <a:ext uri="{FF2B5EF4-FFF2-40B4-BE49-F238E27FC236}">
                <a16:creationId xmlns:a16="http://schemas.microsoft.com/office/drawing/2014/main" id="{22C54BB7-0B9A-404B-BB8D-1C15C4662D28}"/>
              </a:ext>
            </a:extLst>
          </p:cNvPr>
          <p:cNvPicPr>
            <a:picLocks noChangeAspect="1"/>
          </p:cNvPicPr>
          <p:nvPr userDrawn="1"/>
        </p:nvPicPr>
        <p:blipFill>
          <a:blip r:embed="rId13"/>
          <a:stretch>
            <a:fillRect/>
          </a:stretch>
        </p:blipFill>
        <p:spPr>
          <a:xfrm>
            <a:off x="8838830" y="5907791"/>
            <a:ext cx="1254264" cy="437297"/>
          </a:xfrm>
          <a:prstGeom prst="rect">
            <a:avLst/>
          </a:prstGeom>
        </p:spPr>
      </p:pic>
      <p:pic>
        <p:nvPicPr>
          <p:cNvPr id="24" name="Imagen 23">
            <a:extLst>
              <a:ext uri="{FF2B5EF4-FFF2-40B4-BE49-F238E27FC236}">
                <a16:creationId xmlns:a16="http://schemas.microsoft.com/office/drawing/2014/main" id="{134BF789-24EC-4FE9-987B-F392D6F3520E}"/>
              </a:ext>
            </a:extLst>
          </p:cNvPr>
          <p:cNvPicPr>
            <a:picLocks noChangeAspect="1"/>
          </p:cNvPicPr>
          <p:nvPr userDrawn="1"/>
        </p:nvPicPr>
        <p:blipFill>
          <a:blip r:embed="rId14"/>
          <a:stretch>
            <a:fillRect/>
          </a:stretch>
        </p:blipFill>
        <p:spPr>
          <a:xfrm>
            <a:off x="4247105" y="5739278"/>
            <a:ext cx="1837731" cy="786851"/>
          </a:xfrm>
          <a:prstGeom prst="rect">
            <a:avLst/>
          </a:prstGeom>
        </p:spPr>
      </p:pic>
      <p:sp>
        <p:nvSpPr>
          <p:cNvPr id="27" name="Text Placeholder 4">
            <a:extLst>
              <a:ext uri="{FF2B5EF4-FFF2-40B4-BE49-F238E27FC236}">
                <a16:creationId xmlns:a16="http://schemas.microsoft.com/office/drawing/2014/main" id="{991468ED-2701-4C6E-A1D4-92DDB396BFA0}"/>
              </a:ext>
            </a:extLst>
          </p:cNvPr>
          <p:cNvSpPr>
            <a:spLocks noGrp="1"/>
          </p:cNvSpPr>
          <p:nvPr>
            <p:ph type="body" sz="quarter" idx="12" hasCustomPrompt="1"/>
          </p:nvPr>
        </p:nvSpPr>
        <p:spPr>
          <a:xfrm>
            <a:off x="1572318" y="3032144"/>
            <a:ext cx="5510213" cy="307777"/>
          </a:xfrm>
          <a:prstGeom prst="rect">
            <a:avLst/>
          </a:prstGeom>
          <a:noFill/>
        </p:spPr>
        <p:txBody>
          <a:bodyPr wrap="square" lIns="0" tIns="0" rIns="0" bIns="0">
            <a:spAutoFit/>
          </a:bodyPr>
          <a:lstStyle>
            <a:lvl1pPr marL="0" indent="0">
              <a:spcBef>
                <a:spcPts val="0"/>
              </a:spcBef>
              <a:buNone/>
              <a:defRPr sz="2000" b="1"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one name</a:t>
            </a:r>
          </a:p>
        </p:txBody>
      </p:sp>
      <p:sp>
        <p:nvSpPr>
          <p:cNvPr id="28" name="Text Placeholder 4">
            <a:extLst>
              <a:ext uri="{FF2B5EF4-FFF2-40B4-BE49-F238E27FC236}">
                <a16:creationId xmlns:a16="http://schemas.microsoft.com/office/drawing/2014/main" id="{F6D1FFF6-7C8A-41BA-8113-36E76BAF85B6}"/>
              </a:ext>
            </a:extLst>
          </p:cNvPr>
          <p:cNvSpPr>
            <a:spLocks noGrp="1"/>
          </p:cNvSpPr>
          <p:nvPr>
            <p:ph type="body" sz="quarter" idx="15" hasCustomPrompt="1"/>
          </p:nvPr>
        </p:nvSpPr>
        <p:spPr>
          <a:xfrm>
            <a:off x="1572314" y="3355802"/>
            <a:ext cx="5510213" cy="276999"/>
          </a:xfrm>
          <a:prstGeom prst="rect">
            <a:avLst/>
          </a:prstGeom>
          <a:noFill/>
        </p:spPr>
        <p:txBody>
          <a:bodyPr wrap="square" lIns="0" tIns="0" rIns="0" bIns="0">
            <a:spAutoFit/>
          </a:bodyPr>
          <a:lstStyle>
            <a:lvl1pPr marL="0" indent="0">
              <a:spcBef>
                <a:spcPts val="0"/>
              </a:spcBef>
              <a:buNone/>
              <a:defRPr sz="1800"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email</a:t>
            </a:r>
          </a:p>
        </p:txBody>
      </p:sp>
      <p:pic>
        <p:nvPicPr>
          <p:cNvPr id="34" name="Gráfico 33">
            <a:extLst>
              <a:ext uri="{FF2B5EF4-FFF2-40B4-BE49-F238E27FC236}">
                <a16:creationId xmlns:a16="http://schemas.microsoft.com/office/drawing/2014/main" id="{26528170-AC72-451E-A681-79535AC04EB4}"/>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619875" y="461907"/>
            <a:ext cx="1504020" cy="1504020"/>
          </a:xfrm>
          <a:prstGeom prst="rect">
            <a:avLst/>
          </a:prstGeom>
        </p:spPr>
      </p:pic>
      <p:sp>
        <p:nvSpPr>
          <p:cNvPr id="35" name="Text Placeholder 4">
            <a:extLst>
              <a:ext uri="{FF2B5EF4-FFF2-40B4-BE49-F238E27FC236}">
                <a16:creationId xmlns:a16="http://schemas.microsoft.com/office/drawing/2014/main" id="{7F335AC4-0216-47DA-BF63-9AF583B8DE5A}"/>
              </a:ext>
            </a:extLst>
          </p:cNvPr>
          <p:cNvSpPr txBox="1">
            <a:spLocks/>
          </p:cNvSpPr>
          <p:nvPr userDrawn="1"/>
        </p:nvSpPr>
        <p:spPr>
          <a:xfrm>
            <a:off x="5157802" y="2253846"/>
            <a:ext cx="152853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#GlobalAI2022</a:t>
            </a:r>
          </a:p>
        </p:txBody>
      </p:sp>
      <p:graphicFrame>
        <p:nvGraphicFramePr>
          <p:cNvPr id="36" name="Objeto 35">
            <a:extLst>
              <a:ext uri="{FF2B5EF4-FFF2-40B4-BE49-F238E27FC236}">
                <a16:creationId xmlns:a16="http://schemas.microsoft.com/office/drawing/2014/main" id="{2FBA35FA-6C80-4A69-82A9-26ADC8D4E46E}"/>
              </a:ext>
            </a:extLst>
          </p:cNvPr>
          <p:cNvGraphicFramePr>
            <a:graphicFrameLocks noChangeAspect="1"/>
          </p:cNvGraphicFramePr>
          <p:nvPr userDrawn="1">
            <p:extLst>
              <p:ext uri="{D42A27DB-BD31-4B8C-83A1-F6EECF244321}">
                <p14:modId xmlns:p14="http://schemas.microsoft.com/office/powerpoint/2010/main" val="3797919624"/>
              </p:ext>
            </p:extLst>
          </p:nvPr>
        </p:nvGraphicFramePr>
        <p:xfrm>
          <a:off x="6773901" y="2210579"/>
          <a:ext cx="308626" cy="307777"/>
        </p:xfrm>
        <a:graphic>
          <a:graphicData uri="http://schemas.openxmlformats.org/presentationml/2006/ole">
            <mc:AlternateContent xmlns:mc="http://schemas.openxmlformats.org/markup-compatibility/2006">
              <mc:Choice xmlns:v="urn:schemas-microsoft-com:vml" Requires="v">
                <p:oleObj spid="_x0000_s20492" name="CorelDRAW" r:id="rId17" imgW="2885818" imgH="2878380" progId="CorelDraw.Graphic.22">
                  <p:embed/>
                </p:oleObj>
              </mc:Choice>
              <mc:Fallback>
                <p:oleObj name="CorelDRAW" r:id="rId17" imgW="2885818" imgH="2878380" progId="CorelDraw.Graphic.22">
                  <p:embed/>
                  <p:pic>
                    <p:nvPicPr>
                      <p:cNvPr id="9" name="Objeto 8">
                        <a:extLst>
                          <a:ext uri="{FF2B5EF4-FFF2-40B4-BE49-F238E27FC236}">
                            <a16:creationId xmlns:a16="http://schemas.microsoft.com/office/drawing/2014/main" id="{E173F394-B3DC-4EB1-A89B-9BF0F3B3A04F}"/>
                          </a:ext>
                        </a:extLst>
                      </p:cNvPr>
                      <p:cNvPicPr/>
                      <p:nvPr/>
                    </p:nvPicPr>
                    <p:blipFill>
                      <a:blip r:embed="rId18"/>
                      <a:stretch>
                        <a:fillRect/>
                      </a:stretch>
                    </p:blipFill>
                    <p:spPr>
                      <a:xfrm>
                        <a:off x="6773901" y="2210579"/>
                        <a:ext cx="308626" cy="307777"/>
                      </a:xfrm>
                      <a:prstGeom prst="rect">
                        <a:avLst/>
                      </a:prstGeom>
                    </p:spPr>
                  </p:pic>
                </p:oleObj>
              </mc:Fallback>
            </mc:AlternateContent>
          </a:graphicData>
        </a:graphic>
      </p:graphicFrame>
    </p:spTree>
    <p:extLst>
      <p:ext uri="{BB962C8B-B14F-4D97-AF65-F5344CB8AC3E}">
        <p14:creationId xmlns:p14="http://schemas.microsoft.com/office/powerpoint/2010/main" val="184815832"/>
      </p:ext>
    </p:extLst>
  </p:cSld>
  <p:clrMapOvr>
    <a:overrideClrMapping bg1="lt1" tx1="dk1" bg2="lt2" tx2="dk2" accent1="accent1" accent2="accent2" accent3="accent3" accent4="accent4" accent5="accent5" accent6="accent6" hlink="hlink" folHlink="folHlink"/>
  </p:clrMapOvr>
  <p:transition spd="med">
    <p:pull/>
  </p:transition>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e_End 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5" name="Imagen 24">
            <a:extLst>
              <a:ext uri="{FF2B5EF4-FFF2-40B4-BE49-F238E27FC236}">
                <a16:creationId xmlns:a16="http://schemas.microsoft.com/office/drawing/2014/main" id="{DB1AAD0A-1D86-4118-BF9D-B0A44DFCA91E}"/>
              </a:ext>
            </a:extLst>
          </p:cNvPr>
          <p:cNvPicPr>
            <a:picLocks noChangeAspect="1"/>
          </p:cNvPicPr>
          <p:nvPr userDrawn="1"/>
        </p:nvPicPr>
        <p:blipFill>
          <a:blip r:embed="rId4"/>
          <a:stretch>
            <a:fillRect/>
          </a:stretch>
        </p:blipFill>
        <p:spPr>
          <a:xfrm>
            <a:off x="8427720" y="409104"/>
            <a:ext cx="3332953" cy="6039792"/>
          </a:xfrm>
          <a:prstGeom prst="rect">
            <a:avLst/>
          </a:prstGeom>
        </p:spPr>
      </p:pic>
      <p:sp>
        <p:nvSpPr>
          <p:cNvPr id="2" name="Rectángulo: esquinas redondeadas 1">
            <a:extLst>
              <a:ext uri="{FF2B5EF4-FFF2-40B4-BE49-F238E27FC236}">
                <a16:creationId xmlns:a16="http://schemas.microsoft.com/office/drawing/2014/main" id="{D9CF7E8E-D58C-4B92-9032-36C3E9D42383}"/>
              </a:ext>
            </a:extLst>
          </p:cNvPr>
          <p:cNvSpPr/>
          <p:nvPr userDrawn="1"/>
        </p:nvSpPr>
        <p:spPr bwMode="auto">
          <a:xfrm>
            <a:off x="715978" y="4714241"/>
            <a:ext cx="10760044" cy="3317186"/>
          </a:xfrm>
          <a:prstGeom prst="roundRect">
            <a:avLst>
              <a:gd name="adj" fmla="val 6794"/>
            </a:avLst>
          </a:prstGeom>
          <a:solidFill>
            <a:schemeClr val="bg1"/>
          </a:solidFill>
          <a:ln>
            <a:noFill/>
            <a:headEnd type="none" w="med" len="med"/>
            <a:tailEnd type="none" w="med" len="med"/>
          </a:ln>
          <a:effectLst>
            <a:outerShdw blurRad="50800" dist="38100" dir="5400000" sx="102000" sy="102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xt Placeholder 4">
            <a:extLst>
              <a:ext uri="{FF2B5EF4-FFF2-40B4-BE49-F238E27FC236}">
                <a16:creationId xmlns:a16="http://schemas.microsoft.com/office/drawing/2014/main" id="{56DD845F-A2BA-4FD8-89AE-BE23AE912C40}"/>
              </a:ext>
            </a:extLst>
          </p:cNvPr>
          <p:cNvSpPr txBox="1">
            <a:spLocks/>
          </p:cNvSpPr>
          <p:nvPr userDrawn="1"/>
        </p:nvSpPr>
        <p:spPr>
          <a:xfrm>
            <a:off x="4441627" y="1709416"/>
            <a:ext cx="2647175"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25-26 March - Spain</a:t>
            </a:r>
          </a:p>
        </p:txBody>
      </p:sp>
      <p:graphicFrame>
        <p:nvGraphicFramePr>
          <p:cNvPr id="18" name="Objeto 17">
            <a:extLst>
              <a:ext uri="{FF2B5EF4-FFF2-40B4-BE49-F238E27FC236}">
                <a16:creationId xmlns:a16="http://schemas.microsoft.com/office/drawing/2014/main" id="{06DBCC2E-0A9C-4035-BDCE-A18D6A041AF4}"/>
              </a:ext>
            </a:extLst>
          </p:cNvPr>
          <p:cNvGraphicFramePr>
            <a:graphicFrameLocks noChangeAspect="1"/>
          </p:cNvGraphicFramePr>
          <p:nvPr userDrawn="1">
            <p:extLst>
              <p:ext uri="{D42A27DB-BD31-4B8C-83A1-F6EECF244321}">
                <p14:modId xmlns:p14="http://schemas.microsoft.com/office/powerpoint/2010/main" val="239107760"/>
              </p:ext>
            </p:extLst>
          </p:nvPr>
        </p:nvGraphicFramePr>
        <p:xfrm>
          <a:off x="3344380" y="535698"/>
          <a:ext cx="4248117" cy="1326704"/>
        </p:xfrm>
        <a:graphic>
          <a:graphicData uri="http://schemas.openxmlformats.org/presentationml/2006/ole">
            <mc:AlternateContent xmlns:mc="http://schemas.openxmlformats.org/markup-compatibility/2006">
              <mc:Choice xmlns:v="urn:schemas-microsoft-com:vml" Requires="v">
                <p:oleObj spid="_x0000_s31753" name="CorelDRAW" r:id="rId5" imgW="7076880" imgH="2216160" progId="CorelDraw.Graphic.22">
                  <p:embed/>
                </p:oleObj>
              </mc:Choice>
              <mc:Fallback>
                <p:oleObj name="CorelDRAW" r:id="rId5" imgW="7076880" imgH="2216160" progId="CorelDraw.Graphic.22">
                  <p:embed/>
                  <p:pic>
                    <p:nvPicPr>
                      <p:cNvPr id="18" name="Objeto 17">
                        <a:extLst>
                          <a:ext uri="{FF2B5EF4-FFF2-40B4-BE49-F238E27FC236}">
                            <a16:creationId xmlns:a16="http://schemas.microsoft.com/office/drawing/2014/main" id="{06DBCC2E-0A9C-4035-BDCE-A18D6A041AF4}"/>
                          </a:ext>
                        </a:extLst>
                      </p:cNvPr>
                      <p:cNvPicPr/>
                      <p:nvPr/>
                    </p:nvPicPr>
                    <p:blipFill>
                      <a:blip r:embed="rId6"/>
                      <a:stretch>
                        <a:fillRect/>
                      </a:stretch>
                    </p:blipFill>
                    <p:spPr>
                      <a:xfrm>
                        <a:off x="3344380" y="535698"/>
                        <a:ext cx="4248117" cy="1326704"/>
                      </a:xfrm>
                      <a:prstGeom prst="rect">
                        <a:avLst/>
                      </a:prstGeom>
                    </p:spPr>
                  </p:pic>
                </p:oleObj>
              </mc:Fallback>
            </mc:AlternateContent>
          </a:graphicData>
        </a:graphic>
      </p:graphicFrame>
      <p:pic>
        <p:nvPicPr>
          <p:cNvPr id="14" name="Imagen 13">
            <a:extLst>
              <a:ext uri="{FF2B5EF4-FFF2-40B4-BE49-F238E27FC236}">
                <a16:creationId xmlns:a16="http://schemas.microsoft.com/office/drawing/2014/main" id="{8EAA3672-7E10-43F3-8A1D-60820E55C6DE}"/>
              </a:ext>
            </a:extLst>
          </p:cNvPr>
          <p:cNvPicPr>
            <a:picLocks noChangeAspect="1"/>
          </p:cNvPicPr>
          <p:nvPr userDrawn="1"/>
        </p:nvPicPr>
        <p:blipFill>
          <a:blip r:embed="rId7"/>
          <a:stretch>
            <a:fillRect/>
          </a:stretch>
        </p:blipFill>
        <p:spPr>
          <a:xfrm>
            <a:off x="6280496" y="5133072"/>
            <a:ext cx="2243624" cy="690346"/>
          </a:xfrm>
          <a:prstGeom prst="rect">
            <a:avLst/>
          </a:prstGeom>
        </p:spPr>
      </p:pic>
      <p:pic>
        <p:nvPicPr>
          <p:cNvPr id="15" name="Imagen 14">
            <a:extLst>
              <a:ext uri="{FF2B5EF4-FFF2-40B4-BE49-F238E27FC236}">
                <a16:creationId xmlns:a16="http://schemas.microsoft.com/office/drawing/2014/main" id="{6DD6BAB2-50C4-43DA-8643-2F2E60D7E2F5}"/>
              </a:ext>
            </a:extLst>
          </p:cNvPr>
          <p:cNvPicPr>
            <a:picLocks noChangeAspect="1"/>
          </p:cNvPicPr>
          <p:nvPr userDrawn="1"/>
        </p:nvPicPr>
        <p:blipFill>
          <a:blip r:embed="rId8"/>
          <a:stretch>
            <a:fillRect/>
          </a:stretch>
        </p:blipFill>
        <p:spPr>
          <a:xfrm>
            <a:off x="6585173" y="5797267"/>
            <a:ext cx="1582743" cy="586201"/>
          </a:xfrm>
          <a:prstGeom prst="rect">
            <a:avLst/>
          </a:prstGeom>
        </p:spPr>
      </p:pic>
      <p:pic>
        <p:nvPicPr>
          <p:cNvPr id="16" name="Imagen 15">
            <a:extLst>
              <a:ext uri="{FF2B5EF4-FFF2-40B4-BE49-F238E27FC236}">
                <a16:creationId xmlns:a16="http://schemas.microsoft.com/office/drawing/2014/main" id="{73EF5DFC-0476-4243-9EA7-DB69FEE437DD}"/>
              </a:ext>
            </a:extLst>
          </p:cNvPr>
          <p:cNvPicPr>
            <a:picLocks noChangeAspect="1"/>
          </p:cNvPicPr>
          <p:nvPr userDrawn="1"/>
        </p:nvPicPr>
        <p:blipFill>
          <a:blip r:embed="rId9"/>
          <a:stretch>
            <a:fillRect/>
          </a:stretch>
        </p:blipFill>
        <p:spPr>
          <a:xfrm>
            <a:off x="1742944" y="5168113"/>
            <a:ext cx="2015855" cy="620263"/>
          </a:xfrm>
          <a:prstGeom prst="rect">
            <a:avLst/>
          </a:prstGeom>
        </p:spPr>
      </p:pic>
      <p:pic>
        <p:nvPicPr>
          <p:cNvPr id="20" name="Imagen 19">
            <a:extLst>
              <a:ext uri="{FF2B5EF4-FFF2-40B4-BE49-F238E27FC236}">
                <a16:creationId xmlns:a16="http://schemas.microsoft.com/office/drawing/2014/main" id="{D4BE626C-D475-4628-A431-879A4DA78087}"/>
              </a:ext>
            </a:extLst>
          </p:cNvPr>
          <p:cNvPicPr>
            <a:picLocks noChangeAspect="1"/>
          </p:cNvPicPr>
          <p:nvPr userDrawn="1"/>
        </p:nvPicPr>
        <p:blipFill>
          <a:blip r:embed="rId10"/>
          <a:stretch>
            <a:fillRect/>
          </a:stretch>
        </p:blipFill>
        <p:spPr>
          <a:xfrm>
            <a:off x="4058691" y="5210611"/>
            <a:ext cx="2144054" cy="560669"/>
          </a:xfrm>
          <a:prstGeom prst="rect">
            <a:avLst/>
          </a:prstGeom>
        </p:spPr>
      </p:pic>
      <p:pic>
        <p:nvPicPr>
          <p:cNvPr id="21" name="Imagen 20">
            <a:extLst>
              <a:ext uri="{FF2B5EF4-FFF2-40B4-BE49-F238E27FC236}">
                <a16:creationId xmlns:a16="http://schemas.microsoft.com/office/drawing/2014/main" id="{B92BE7A0-DE2E-4ABE-B607-ACDD9194307E}"/>
              </a:ext>
            </a:extLst>
          </p:cNvPr>
          <p:cNvPicPr>
            <a:picLocks noChangeAspect="1"/>
          </p:cNvPicPr>
          <p:nvPr userDrawn="1"/>
        </p:nvPicPr>
        <p:blipFill>
          <a:blip r:embed="rId11"/>
          <a:stretch>
            <a:fillRect/>
          </a:stretch>
        </p:blipFill>
        <p:spPr>
          <a:xfrm>
            <a:off x="8653606" y="5054665"/>
            <a:ext cx="1839530" cy="567666"/>
          </a:xfrm>
          <a:prstGeom prst="rect">
            <a:avLst/>
          </a:prstGeom>
        </p:spPr>
      </p:pic>
      <p:pic>
        <p:nvPicPr>
          <p:cNvPr id="22" name="Imagen 21">
            <a:extLst>
              <a:ext uri="{FF2B5EF4-FFF2-40B4-BE49-F238E27FC236}">
                <a16:creationId xmlns:a16="http://schemas.microsoft.com/office/drawing/2014/main" id="{2ABFB3A8-DEF4-4198-B9EF-A80421C49CB5}"/>
              </a:ext>
            </a:extLst>
          </p:cNvPr>
          <p:cNvPicPr>
            <a:picLocks noChangeAspect="1"/>
          </p:cNvPicPr>
          <p:nvPr userDrawn="1"/>
        </p:nvPicPr>
        <p:blipFill>
          <a:blip r:embed="rId12"/>
          <a:stretch>
            <a:fillRect/>
          </a:stretch>
        </p:blipFill>
        <p:spPr>
          <a:xfrm>
            <a:off x="2345309" y="5739278"/>
            <a:ext cx="1578890" cy="650872"/>
          </a:xfrm>
          <a:prstGeom prst="rect">
            <a:avLst/>
          </a:prstGeom>
        </p:spPr>
      </p:pic>
      <p:pic>
        <p:nvPicPr>
          <p:cNvPr id="23" name="Imagen 22">
            <a:extLst>
              <a:ext uri="{FF2B5EF4-FFF2-40B4-BE49-F238E27FC236}">
                <a16:creationId xmlns:a16="http://schemas.microsoft.com/office/drawing/2014/main" id="{22C54BB7-0B9A-404B-BB8D-1C15C4662D28}"/>
              </a:ext>
            </a:extLst>
          </p:cNvPr>
          <p:cNvPicPr>
            <a:picLocks noChangeAspect="1"/>
          </p:cNvPicPr>
          <p:nvPr userDrawn="1"/>
        </p:nvPicPr>
        <p:blipFill>
          <a:blip r:embed="rId13"/>
          <a:stretch>
            <a:fillRect/>
          </a:stretch>
        </p:blipFill>
        <p:spPr>
          <a:xfrm>
            <a:off x="8838830" y="5907791"/>
            <a:ext cx="1254264" cy="437297"/>
          </a:xfrm>
          <a:prstGeom prst="rect">
            <a:avLst/>
          </a:prstGeom>
        </p:spPr>
      </p:pic>
      <p:pic>
        <p:nvPicPr>
          <p:cNvPr id="24" name="Imagen 23">
            <a:extLst>
              <a:ext uri="{FF2B5EF4-FFF2-40B4-BE49-F238E27FC236}">
                <a16:creationId xmlns:a16="http://schemas.microsoft.com/office/drawing/2014/main" id="{134BF789-24EC-4FE9-987B-F392D6F3520E}"/>
              </a:ext>
            </a:extLst>
          </p:cNvPr>
          <p:cNvPicPr>
            <a:picLocks noChangeAspect="1"/>
          </p:cNvPicPr>
          <p:nvPr userDrawn="1"/>
        </p:nvPicPr>
        <p:blipFill>
          <a:blip r:embed="rId14"/>
          <a:stretch>
            <a:fillRect/>
          </a:stretch>
        </p:blipFill>
        <p:spPr>
          <a:xfrm>
            <a:off x="4247105" y="5739278"/>
            <a:ext cx="1837731" cy="786851"/>
          </a:xfrm>
          <a:prstGeom prst="rect">
            <a:avLst/>
          </a:prstGeom>
        </p:spPr>
      </p:pic>
      <p:sp>
        <p:nvSpPr>
          <p:cNvPr id="27" name="Text Placeholder 4">
            <a:extLst>
              <a:ext uri="{FF2B5EF4-FFF2-40B4-BE49-F238E27FC236}">
                <a16:creationId xmlns:a16="http://schemas.microsoft.com/office/drawing/2014/main" id="{991468ED-2701-4C6E-A1D4-92DDB396BFA0}"/>
              </a:ext>
            </a:extLst>
          </p:cNvPr>
          <p:cNvSpPr>
            <a:spLocks noGrp="1"/>
          </p:cNvSpPr>
          <p:nvPr>
            <p:ph type="body" sz="quarter" idx="12" hasCustomPrompt="1"/>
          </p:nvPr>
        </p:nvSpPr>
        <p:spPr>
          <a:xfrm>
            <a:off x="1572318" y="2590184"/>
            <a:ext cx="5510213" cy="307777"/>
          </a:xfrm>
          <a:prstGeom prst="rect">
            <a:avLst/>
          </a:prstGeom>
          <a:noFill/>
        </p:spPr>
        <p:txBody>
          <a:bodyPr wrap="square" lIns="0" tIns="0" rIns="0" bIns="0">
            <a:spAutoFit/>
          </a:bodyPr>
          <a:lstStyle>
            <a:lvl1pPr marL="0" indent="0">
              <a:spcBef>
                <a:spcPts val="0"/>
              </a:spcBef>
              <a:buNone/>
              <a:defRPr sz="2000" b="1"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one name</a:t>
            </a:r>
          </a:p>
        </p:txBody>
      </p:sp>
      <p:sp>
        <p:nvSpPr>
          <p:cNvPr id="28" name="Text Placeholder 4">
            <a:extLst>
              <a:ext uri="{FF2B5EF4-FFF2-40B4-BE49-F238E27FC236}">
                <a16:creationId xmlns:a16="http://schemas.microsoft.com/office/drawing/2014/main" id="{F6D1FFF6-7C8A-41BA-8113-36E76BAF85B6}"/>
              </a:ext>
            </a:extLst>
          </p:cNvPr>
          <p:cNvSpPr>
            <a:spLocks noGrp="1"/>
          </p:cNvSpPr>
          <p:nvPr>
            <p:ph type="body" sz="quarter" idx="15" hasCustomPrompt="1"/>
          </p:nvPr>
        </p:nvSpPr>
        <p:spPr>
          <a:xfrm>
            <a:off x="1572314" y="2913842"/>
            <a:ext cx="5510213" cy="276999"/>
          </a:xfrm>
          <a:prstGeom prst="rect">
            <a:avLst/>
          </a:prstGeom>
          <a:noFill/>
        </p:spPr>
        <p:txBody>
          <a:bodyPr wrap="square" lIns="0" tIns="0" rIns="0" bIns="0">
            <a:spAutoFit/>
          </a:bodyPr>
          <a:lstStyle>
            <a:lvl1pPr marL="0" indent="0">
              <a:spcBef>
                <a:spcPts val="0"/>
              </a:spcBef>
              <a:buNone/>
              <a:defRPr sz="1800"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email</a:t>
            </a:r>
          </a:p>
        </p:txBody>
      </p:sp>
      <p:sp>
        <p:nvSpPr>
          <p:cNvPr id="29" name="Text Placeholder 4">
            <a:extLst>
              <a:ext uri="{FF2B5EF4-FFF2-40B4-BE49-F238E27FC236}">
                <a16:creationId xmlns:a16="http://schemas.microsoft.com/office/drawing/2014/main" id="{5F3343C2-5021-4343-B452-96507F1D5E90}"/>
              </a:ext>
            </a:extLst>
          </p:cNvPr>
          <p:cNvSpPr>
            <a:spLocks noGrp="1"/>
          </p:cNvSpPr>
          <p:nvPr>
            <p:ph type="body" sz="quarter" idx="16" hasCustomPrompt="1"/>
          </p:nvPr>
        </p:nvSpPr>
        <p:spPr>
          <a:xfrm>
            <a:off x="1572316" y="3613954"/>
            <a:ext cx="5510213" cy="307777"/>
          </a:xfrm>
          <a:prstGeom prst="rect">
            <a:avLst/>
          </a:prstGeom>
          <a:noFill/>
        </p:spPr>
        <p:txBody>
          <a:bodyPr wrap="square" lIns="0" tIns="0" rIns="0" bIns="0">
            <a:spAutoFit/>
          </a:bodyPr>
          <a:lstStyle>
            <a:lvl1pPr marL="0" indent="0">
              <a:spcBef>
                <a:spcPts val="0"/>
              </a:spcBef>
              <a:buNone/>
              <a:defRPr sz="2000" b="1"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two name</a:t>
            </a:r>
          </a:p>
        </p:txBody>
      </p:sp>
      <p:sp>
        <p:nvSpPr>
          <p:cNvPr id="30" name="Text Placeholder 4">
            <a:extLst>
              <a:ext uri="{FF2B5EF4-FFF2-40B4-BE49-F238E27FC236}">
                <a16:creationId xmlns:a16="http://schemas.microsoft.com/office/drawing/2014/main" id="{32106554-93B4-4050-95D3-5B26CB1EE475}"/>
              </a:ext>
            </a:extLst>
          </p:cNvPr>
          <p:cNvSpPr>
            <a:spLocks noGrp="1"/>
          </p:cNvSpPr>
          <p:nvPr>
            <p:ph type="body" sz="quarter" idx="17" hasCustomPrompt="1"/>
          </p:nvPr>
        </p:nvSpPr>
        <p:spPr>
          <a:xfrm>
            <a:off x="1572314" y="3921731"/>
            <a:ext cx="5510213" cy="276999"/>
          </a:xfrm>
          <a:prstGeom prst="rect">
            <a:avLst/>
          </a:prstGeom>
          <a:noFill/>
        </p:spPr>
        <p:txBody>
          <a:bodyPr wrap="square" lIns="0" tIns="0" rIns="0" bIns="0">
            <a:spAutoFit/>
          </a:bodyPr>
          <a:lstStyle>
            <a:lvl1pPr marL="0" indent="0">
              <a:spcBef>
                <a:spcPts val="0"/>
              </a:spcBef>
              <a:buNone/>
              <a:defRPr sz="1800"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email</a:t>
            </a:r>
          </a:p>
        </p:txBody>
      </p:sp>
      <p:pic>
        <p:nvPicPr>
          <p:cNvPr id="34" name="Gráfico 33">
            <a:extLst>
              <a:ext uri="{FF2B5EF4-FFF2-40B4-BE49-F238E27FC236}">
                <a16:creationId xmlns:a16="http://schemas.microsoft.com/office/drawing/2014/main" id="{26528170-AC72-451E-A681-79535AC04EB4}"/>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619875" y="461907"/>
            <a:ext cx="1504020" cy="1504020"/>
          </a:xfrm>
          <a:prstGeom prst="rect">
            <a:avLst/>
          </a:prstGeom>
        </p:spPr>
      </p:pic>
      <p:sp>
        <p:nvSpPr>
          <p:cNvPr id="36" name="Text Placeholder 4">
            <a:extLst>
              <a:ext uri="{FF2B5EF4-FFF2-40B4-BE49-F238E27FC236}">
                <a16:creationId xmlns:a16="http://schemas.microsoft.com/office/drawing/2014/main" id="{BCCCDFBA-6C4D-449A-8567-0AD0F38B23DD}"/>
              </a:ext>
            </a:extLst>
          </p:cNvPr>
          <p:cNvSpPr txBox="1">
            <a:spLocks/>
          </p:cNvSpPr>
          <p:nvPr userDrawn="1"/>
        </p:nvSpPr>
        <p:spPr>
          <a:xfrm>
            <a:off x="5157802" y="2253846"/>
            <a:ext cx="152853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#GlobalAI2022</a:t>
            </a:r>
          </a:p>
        </p:txBody>
      </p:sp>
      <p:graphicFrame>
        <p:nvGraphicFramePr>
          <p:cNvPr id="37" name="Objeto 36">
            <a:extLst>
              <a:ext uri="{FF2B5EF4-FFF2-40B4-BE49-F238E27FC236}">
                <a16:creationId xmlns:a16="http://schemas.microsoft.com/office/drawing/2014/main" id="{2388EBE4-CDD4-4F11-8602-5B753EB26D41}"/>
              </a:ext>
            </a:extLst>
          </p:cNvPr>
          <p:cNvGraphicFramePr>
            <a:graphicFrameLocks noChangeAspect="1"/>
          </p:cNvGraphicFramePr>
          <p:nvPr userDrawn="1">
            <p:extLst>
              <p:ext uri="{D42A27DB-BD31-4B8C-83A1-F6EECF244321}">
                <p14:modId xmlns:p14="http://schemas.microsoft.com/office/powerpoint/2010/main" val="2822601252"/>
              </p:ext>
            </p:extLst>
          </p:nvPr>
        </p:nvGraphicFramePr>
        <p:xfrm>
          <a:off x="6773901" y="2210579"/>
          <a:ext cx="308626" cy="307777"/>
        </p:xfrm>
        <a:graphic>
          <a:graphicData uri="http://schemas.openxmlformats.org/presentationml/2006/ole">
            <mc:AlternateContent xmlns:mc="http://schemas.openxmlformats.org/markup-compatibility/2006">
              <mc:Choice xmlns:v="urn:schemas-microsoft-com:vml" Requires="v">
                <p:oleObj spid="_x0000_s31754" name="CorelDRAW" r:id="rId17" imgW="2885818" imgH="2878380" progId="CorelDraw.Graphic.22">
                  <p:embed/>
                </p:oleObj>
              </mc:Choice>
              <mc:Fallback>
                <p:oleObj name="CorelDRAW" r:id="rId17" imgW="2885818" imgH="2878380" progId="CorelDraw.Graphic.22">
                  <p:embed/>
                  <p:pic>
                    <p:nvPicPr>
                      <p:cNvPr id="36" name="Objeto 35">
                        <a:extLst>
                          <a:ext uri="{FF2B5EF4-FFF2-40B4-BE49-F238E27FC236}">
                            <a16:creationId xmlns:a16="http://schemas.microsoft.com/office/drawing/2014/main" id="{2FBA35FA-6C80-4A69-82A9-26ADC8D4E46E}"/>
                          </a:ext>
                        </a:extLst>
                      </p:cNvPr>
                      <p:cNvPicPr/>
                      <p:nvPr/>
                    </p:nvPicPr>
                    <p:blipFill>
                      <a:blip r:embed="rId18"/>
                      <a:stretch>
                        <a:fillRect/>
                      </a:stretch>
                    </p:blipFill>
                    <p:spPr>
                      <a:xfrm>
                        <a:off x="6773901" y="2210579"/>
                        <a:ext cx="308626" cy="307777"/>
                      </a:xfrm>
                      <a:prstGeom prst="rect">
                        <a:avLst/>
                      </a:prstGeom>
                    </p:spPr>
                  </p:pic>
                </p:oleObj>
              </mc:Fallback>
            </mc:AlternateContent>
          </a:graphicData>
        </a:graphic>
      </p:graphicFrame>
    </p:spTree>
    <p:extLst>
      <p:ext uri="{BB962C8B-B14F-4D97-AF65-F5344CB8AC3E}">
        <p14:creationId xmlns:p14="http://schemas.microsoft.com/office/powerpoint/2010/main" val="3730781048"/>
      </p:ext>
    </p:extLst>
  </p:cSld>
  <p:clrMapOvr>
    <a:overrideClrMapping bg1="lt1" tx1="dk1" bg2="lt2" tx2="dk2" accent1="accent1" accent2="accent2" accent3="accent3" accent4="accent4" accent5="accent5" accent6="accent6" hlink="hlink" folHlink="folHlink"/>
  </p:clrMapOvr>
  <p:transition spd="med">
    <p:pull/>
  </p:transition>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e_End 2b">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5" name="Imagen 24">
            <a:extLst>
              <a:ext uri="{FF2B5EF4-FFF2-40B4-BE49-F238E27FC236}">
                <a16:creationId xmlns:a16="http://schemas.microsoft.com/office/drawing/2014/main" id="{DB1AAD0A-1D86-4118-BF9D-B0A44DFCA91E}"/>
              </a:ext>
            </a:extLst>
          </p:cNvPr>
          <p:cNvPicPr>
            <a:picLocks noChangeAspect="1"/>
          </p:cNvPicPr>
          <p:nvPr userDrawn="1"/>
        </p:nvPicPr>
        <p:blipFill>
          <a:blip r:embed="rId4"/>
          <a:stretch>
            <a:fillRect/>
          </a:stretch>
        </p:blipFill>
        <p:spPr>
          <a:xfrm>
            <a:off x="8427720" y="409104"/>
            <a:ext cx="3332953" cy="6039792"/>
          </a:xfrm>
          <a:prstGeom prst="rect">
            <a:avLst/>
          </a:prstGeom>
        </p:spPr>
      </p:pic>
      <p:sp>
        <p:nvSpPr>
          <p:cNvPr id="2" name="Rectángulo: esquinas redondeadas 1">
            <a:extLst>
              <a:ext uri="{FF2B5EF4-FFF2-40B4-BE49-F238E27FC236}">
                <a16:creationId xmlns:a16="http://schemas.microsoft.com/office/drawing/2014/main" id="{D9CF7E8E-D58C-4B92-9032-36C3E9D42383}"/>
              </a:ext>
            </a:extLst>
          </p:cNvPr>
          <p:cNvSpPr/>
          <p:nvPr userDrawn="1"/>
        </p:nvSpPr>
        <p:spPr bwMode="auto">
          <a:xfrm>
            <a:off x="715978" y="4714241"/>
            <a:ext cx="10760044" cy="3317186"/>
          </a:xfrm>
          <a:prstGeom prst="roundRect">
            <a:avLst>
              <a:gd name="adj" fmla="val 6794"/>
            </a:avLst>
          </a:prstGeom>
          <a:solidFill>
            <a:schemeClr val="bg1"/>
          </a:solidFill>
          <a:ln>
            <a:noFill/>
            <a:headEnd type="none" w="med" len="med"/>
            <a:tailEnd type="none" w="med" len="med"/>
          </a:ln>
          <a:effectLst>
            <a:outerShdw blurRad="50800" dist="38100" dir="5400000" sx="102000" sy="102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xt Placeholder 4">
            <a:extLst>
              <a:ext uri="{FF2B5EF4-FFF2-40B4-BE49-F238E27FC236}">
                <a16:creationId xmlns:a16="http://schemas.microsoft.com/office/drawing/2014/main" id="{56DD845F-A2BA-4FD8-89AE-BE23AE912C40}"/>
              </a:ext>
            </a:extLst>
          </p:cNvPr>
          <p:cNvSpPr txBox="1">
            <a:spLocks/>
          </p:cNvSpPr>
          <p:nvPr userDrawn="1"/>
        </p:nvSpPr>
        <p:spPr>
          <a:xfrm>
            <a:off x="4441627" y="1709416"/>
            <a:ext cx="2647175"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25-26 March - Spain</a:t>
            </a:r>
          </a:p>
        </p:txBody>
      </p:sp>
      <p:graphicFrame>
        <p:nvGraphicFramePr>
          <p:cNvPr id="18" name="Objeto 17">
            <a:extLst>
              <a:ext uri="{FF2B5EF4-FFF2-40B4-BE49-F238E27FC236}">
                <a16:creationId xmlns:a16="http://schemas.microsoft.com/office/drawing/2014/main" id="{06DBCC2E-0A9C-4035-BDCE-A18D6A041AF4}"/>
              </a:ext>
            </a:extLst>
          </p:cNvPr>
          <p:cNvGraphicFramePr>
            <a:graphicFrameLocks noChangeAspect="1"/>
          </p:cNvGraphicFramePr>
          <p:nvPr userDrawn="1">
            <p:extLst>
              <p:ext uri="{D42A27DB-BD31-4B8C-83A1-F6EECF244321}">
                <p14:modId xmlns:p14="http://schemas.microsoft.com/office/powerpoint/2010/main" val="239107760"/>
              </p:ext>
            </p:extLst>
          </p:nvPr>
        </p:nvGraphicFramePr>
        <p:xfrm>
          <a:off x="3344380" y="535698"/>
          <a:ext cx="4248117" cy="1326704"/>
        </p:xfrm>
        <a:graphic>
          <a:graphicData uri="http://schemas.openxmlformats.org/presentationml/2006/ole">
            <mc:AlternateContent xmlns:mc="http://schemas.openxmlformats.org/markup-compatibility/2006">
              <mc:Choice xmlns:v="urn:schemas-microsoft-com:vml" Requires="v">
                <p:oleObj spid="_x0000_s32777" name="CorelDRAW" r:id="rId5" imgW="7076880" imgH="2216160" progId="CorelDraw.Graphic.22">
                  <p:embed/>
                </p:oleObj>
              </mc:Choice>
              <mc:Fallback>
                <p:oleObj name="CorelDRAW" r:id="rId5" imgW="7076880" imgH="2216160" progId="CorelDraw.Graphic.22">
                  <p:embed/>
                  <p:pic>
                    <p:nvPicPr>
                      <p:cNvPr id="18" name="Objeto 17">
                        <a:extLst>
                          <a:ext uri="{FF2B5EF4-FFF2-40B4-BE49-F238E27FC236}">
                            <a16:creationId xmlns:a16="http://schemas.microsoft.com/office/drawing/2014/main" id="{06DBCC2E-0A9C-4035-BDCE-A18D6A041AF4}"/>
                          </a:ext>
                        </a:extLst>
                      </p:cNvPr>
                      <p:cNvPicPr/>
                      <p:nvPr/>
                    </p:nvPicPr>
                    <p:blipFill>
                      <a:blip r:embed="rId6"/>
                      <a:stretch>
                        <a:fillRect/>
                      </a:stretch>
                    </p:blipFill>
                    <p:spPr>
                      <a:xfrm>
                        <a:off x="3344380" y="535698"/>
                        <a:ext cx="4248117" cy="1326704"/>
                      </a:xfrm>
                      <a:prstGeom prst="rect">
                        <a:avLst/>
                      </a:prstGeom>
                    </p:spPr>
                  </p:pic>
                </p:oleObj>
              </mc:Fallback>
            </mc:AlternateContent>
          </a:graphicData>
        </a:graphic>
      </p:graphicFrame>
      <p:pic>
        <p:nvPicPr>
          <p:cNvPr id="14" name="Imagen 13">
            <a:extLst>
              <a:ext uri="{FF2B5EF4-FFF2-40B4-BE49-F238E27FC236}">
                <a16:creationId xmlns:a16="http://schemas.microsoft.com/office/drawing/2014/main" id="{8EAA3672-7E10-43F3-8A1D-60820E55C6DE}"/>
              </a:ext>
            </a:extLst>
          </p:cNvPr>
          <p:cNvPicPr>
            <a:picLocks noChangeAspect="1"/>
          </p:cNvPicPr>
          <p:nvPr userDrawn="1"/>
        </p:nvPicPr>
        <p:blipFill>
          <a:blip r:embed="rId7"/>
          <a:stretch>
            <a:fillRect/>
          </a:stretch>
        </p:blipFill>
        <p:spPr>
          <a:xfrm>
            <a:off x="6280496" y="5133072"/>
            <a:ext cx="2243624" cy="690346"/>
          </a:xfrm>
          <a:prstGeom prst="rect">
            <a:avLst/>
          </a:prstGeom>
        </p:spPr>
      </p:pic>
      <p:pic>
        <p:nvPicPr>
          <p:cNvPr id="15" name="Imagen 14">
            <a:extLst>
              <a:ext uri="{FF2B5EF4-FFF2-40B4-BE49-F238E27FC236}">
                <a16:creationId xmlns:a16="http://schemas.microsoft.com/office/drawing/2014/main" id="{6DD6BAB2-50C4-43DA-8643-2F2E60D7E2F5}"/>
              </a:ext>
            </a:extLst>
          </p:cNvPr>
          <p:cNvPicPr>
            <a:picLocks noChangeAspect="1"/>
          </p:cNvPicPr>
          <p:nvPr userDrawn="1"/>
        </p:nvPicPr>
        <p:blipFill>
          <a:blip r:embed="rId8"/>
          <a:stretch>
            <a:fillRect/>
          </a:stretch>
        </p:blipFill>
        <p:spPr>
          <a:xfrm>
            <a:off x="6585173" y="5797267"/>
            <a:ext cx="1582743" cy="586201"/>
          </a:xfrm>
          <a:prstGeom prst="rect">
            <a:avLst/>
          </a:prstGeom>
        </p:spPr>
      </p:pic>
      <p:pic>
        <p:nvPicPr>
          <p:cNvPr id="16" name="Imagen 15">
            <a:extLst>
              <a:ext uri="{FF2B5EF4-FFF2-40B4-BE49-F238E27FC236}">
                <a16:creationId xmlns:a16="http://schemas.microsoft.com/office/drawing/2014/main" id="{73EF5DFC-0476-4243-9EA7-DB69FEE437DD}"/>
              </a:ext>
            </a:extLst>
          </p:cNvPr>
          <p:cNvPicPr>
            <a:picLocks noChangeAspect="1"/>
          </p:cNvPicPr>
          <p:nvPr userDrawn="1"/>
        </p:nvPicPr>
        <p:blipFill>
          <a:blip r:embed="rId9"/>
          <a:stretch>
            <a:fillRect/>
          </a:stretch>
        </p:blipFill>
        <p:spPr>
          <a:xfrm>
            <a:off x="1742944" y="5168113"/>
            <a:ext cx="2015855" cy="620263"/>
          </a:xfrm>
          <a:prstGeom prst="rect">
            <a:avLst/>
          </a:prstGeom>
        </p:spPr>
      </p:pic>
      <p:pic>
        <p:nvPicPr>
          <p:cNvPr id="20" name="Imagen 19">
            <a:extLst>
              <a:ext uri="{FF2B5EF4-FFF2-40B4-BE49-F238E27FC236}">
                <a16:creationId xmlns:a16="http://schemas.microsoft.com/office/drawing/2014/main" id="{D4BE626C-D475-4628-A431-879A4DA78087}"/>
              </a:ext>
            </a:extLst>
          </p:cNvPr>
          <p:cNvPicPr>
            <a:picLocks noChangeAspect="1"/>
          </p:cNvPicPr>
          <p:nvPr userDrawn="1"/>
        </p:nvPicPr>
        <p:blipFill>
          <a:blip r:embed="rId10"/>
          <a:stretch>
            <a:fillRect/>
          </a:stretch>
        </p:blipFill>
        <p:spPr>
          <a:xfrm>
            <a:off x="4058691" y="5210611"/>
            <a:ext cx="2144054" cy="560669"/>
          </a:xfrm>
          <a:prstGeom prst="rect">
            <a:avLst/>
          </a:prstGeom>
        </p:spPr>
      </p:pic>
      <p:pic>
        <p:nvPicPr>
          <p:cNvPr id="21" name="Imagen 20">
            <a:extLst>
              <a:ext uri="{FF2B5EF4-FFF2-40B4-BE49-F238E27FC236}">
                <a16:creationId xmlns:a16="http://schemas.microsoft.com/office/drawing/2014/main" id="{B92BE7A0-DE2E-4ABE-B607-ACDD9194307E}"/>
              </a:ext>
            </a:extLst>
          </p:cNvPr>
          <p:cNvPicPr>
            <a:picLocks noChangeAspect="1"/>
          </p:cNvPicPr>
          <p:nvPr userDrawn="1"/>
        </p:nvPicPr>
        <p:blipFill>
          <a:blip r:embed="rId11"/>
          <a:stretch>
            <a:fillRect/>
          </a:stretch>
        </p:blipFill>
        <p:spPr>
          <a:xfrm>
            <a:off x="8653606" y="5054665"/>
            <a:ext cx="1839530" cy="567666"/>
          </a:xfrm>
          <a:prstGeom prst="rect">
            <a:avLst/>
          </a:prstGeom>
        </p:spPr>
      </p:pic>
      <p:pic>
        <p:nvPicPr>
          <p:cNvPr id="22" name="Imagen 21">
            <a:extLst>
              <a:ext uri="{FF2B5EF4-FFF2-40B4-BE49-F238E27FC236}">
                <a16:creationId xmlns:a16="http://schemas.microsoft.com/office/drawing/2014/main" id="{2ABFB3A8-DEF4-4198-B9EF-A80421C49CB5}"/>
              </a:ext>
            </a:extLst>
          </p:cNvPr>
          <p:cNvPicPr>
            <a:picLocks noChangeAspect="1"/>
          </p:cNvPicPr>
          <p:nvPr userDrawn="1"/>
        </p:nvPicPr>
        <p:blipFill>
          <a:blip r:embed="rId12"/>
          <a:stretch>
            <a:fillRect/>
          </a:stretch>
        </p:blipFill>
        <p:spPr>
          <a:xfrm>
            <a:off x="2345309" y="5739278"/>
            <a:ext cx="1578890" cy="650872"/>
          </a:xfrm>
          <a:prstGeom prst="rect">
            <a:avLst/>
          </a:prstGeom>
        </p:spPr>
      </p:pic>
      <p:pic>
        <p:nvPicPr>
          <p:cNvPr id="23" name="Imagen 22">
            <a:extLst>
              <a:ext uri="{FF2B5EF4-FFF2-40B4-BE49-F238E27FC236}">
                <a16:creationId xmlns:a16="http://schemas.microsoft.com/office/drawing/2014/main" id="{22C54BB7-0B9A-404B-BB8D-1C15C4662D28}"/>
              </a:ext>
            </a:extLst>
          </p:cNvPr>
          <p:cNvPicPr>
            <a:picLocks noChangeAspect="1"/>
          </p:cNvPicPr>
          <p:nvPr userDrawn="1"/>
        </p:nvPicPr>
        <p:blipFill>
          <a:blip r:embed="rId13"/>
          <a:stretch>
            <a:fillRect/>
          </a:stretch>
        </p:blipFill>
        <p:spPr>
          <a:xfrm>
            <a:off x="8838830" y="5907791"/>
            <a:ext cx="1254264" cy="437297"/>
          </a:xfrm>
          <a:prstGeom prst="rect">
            <a:avLst/>
          </a:prstGeom>
        </p:spPr>
      </p:pic>
      <p:pic>
        <p:nvPicPr>
          <p:cNvPr id="24" name="Imagen 23">
            <a:extLst>
              <a:ext uri="{FF2B5EF4-FFF2-40B4-BE49-F238E27FC236}">
                <a16:creationId xmlns:a16="http://schemas.microsoft.com/office/drawing/2014/main" id="{134BF789-24EC-4FE9-987B-F392D6F3520E}"/>
              </a:ext>
            </a:extLst>
          </p:cNvPr>
          <p:cNvPicPr>
            <a:picLocks noChangeAspect="1"/>
          </p:cNvPicPr>
          <p:nvPr userDrawn="1"/>
        </p:nvPicPr>
        <p:blipFill>
          <a:blip r:embed="rId14"/>
          <a:stretch>
            <a:fillRect/>
          </a:stretch>
        </p:blipFill>
        <p:spPr>
          <a:xfrm>
            <a:off x="4247105" y="5739278"/>
            <a:ext cx="1837731" cy="786851"/>
          </a:xfrm>
          <a:prstGeom prst="rect">
            <a:avLst/>
          </a:prstGeom>
        </p:spPr>
      </p:pic>
      <p:sp>
        <p:nvSpPr>
          <p:cNvPr id="27" name="Text Placeholder 4">
            <a:extLst>
              <a:ext uri="{FF2B5EF4-FFF2-40B4-BE49-F238E27FC236}">
                <a16:creationId xmlns:a16="http://schemas.microsoft.com/office/drawing/2014/main" id="{991468ED-2701-4C6E-A1D4-92DDB396BFA0}"/>
              </a:ext>
            </a:extLst>
          </p:cNvPr>
          <p:cNvSpPr>
            <a:spLocks noGrp="1"/>
          </p:cNvSpPr>
          <p:nvPr>
            <p:ph type="body" sz="quarter" idx="12" hasCustomPrompt="1"/>
          </p:nvPr>
        </p:nvSpPr>
        <p:spPr>
          <a:xfrm>
            <a:off x="1572318" y="2590184"/>
            <a:ext cx="5510213" cy="307777"/>
          </a:xfrm>
          <a:prstGeom prst="rect">
            <a:avLst/>
          </a:prstGeom>
          <a:noFill/>
        </p:spPr>
        <p:txBody>
          <a:bodyPr wrap="square" lIns="0" tIns="0" rIns="0" bIns="0">
            <a:spAutoFit/>
          </a:bodyPr>
          <a:lstStyle>
            <a:lvl1pPr marL="0" indent="0">
              <a:spcBef>
                <a:spcPts val="0"/>
              </a:spcBef>
              <a:buNone/>
              <a:defRPr sz="2000" b="1"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one name</a:t>
            </a:r>
          </a:p>
        </p:txBody>
      </p:sp>
      <p:sp>
        <p:nvSpPr>
          <p:cNvPr id="28" name="Text Placeholder 4">
            <a:extLst>
              <a:ext uri="{FF2B5EF4-FFF2-40B4-BE49-F238E27FC236}">
                <a16:creationId xmlns:a16="http://schemas.microsoft.com/office/drawing/2014/main" id="{F6D1FFF6-7C8A-41BA-8113-36E76BAF85B6}"/>
              </a:ext>
            </a:extLst>
          </p:cNvPr>
          <p:cNvSpPr>
            <a:spLocks noGrp="1"/>
          </p:cNvSpPr>
          <p:nvPr>
            <p:ph type="body" sz="quarter" idx="15" hasCustomPrompt="1"/>
          </p:nvPr>
        </p:nvSpPr>
        <p:spPr>
          <a:xfrm>
            <a:off x="1572314" y="2913842"/>
            <a:ext cx="5510213" cy="276999"/>
          </a:xfrm>
          <a:prstGeom prst="rect">
            <a:avLst/>
          </a:prstGeom>
          <a:noFill/>
        </p:spPr>
        <p:txBody>
          <a:bodyPr wrap="square" lIns="0" tIns="0" rIns="0" bIns="0">
            <a:spAutoFit/>
          </a:bodyPr>
          <a:lstStyle>
            <a:lvl1pPr marL="0" indent="0">
              <a:spcBef>
                <a:spcPts val="0"/>
              </a:spcBef>
              <a:buNone/>
              <a:defRPr sz="1800"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email</a:t>
            </a:r>
          </a:p>
        </p:txBody>
      </p:sp>
      <p:sp>
        <p:nvSpPr>
          <p:cNvPr id="29" name="Text Placeholder 4">
            <a:extLst>
              <a:ext uri="{FF2B5EF4-FFF2-40B4-BE49-F238E27FC236}">
                <a16:creationId xmlns:a16="http://schemas.microsoft.com/office/drawing/2014/main" id="{5F3343C2-5021-4343-B452-96507F1D5E90}"/>
              </a:ext>
            </a:extLst>
          </p:cNvPr>
          <p:cNvSpPr>
            <a:spLocks noGrp="1"/>
          </p:cNvSpPr>
          <p:nvPr>
            <p:ph type="body" sz="quarter" idx="16" hasCustomPrompt="1"/>
          </p:nvPr>
        </p:nvSpPr>
        <p:spPr>
          <a:xfrm>
            <a:off x="1572316" y="3613954"/>
            <a:ext cx="5510213" cy="307777"/>
          </a:xfrm>
          <a:prstGeom prst="rect">
            <a:avLst/>
          </a:prstGeom>
          <a:noFill/>
        </p:spPr>
        <p:txBody>
          <a:bodyPr wrap="square" lIns="0" tIns="0" rIns="0" bIns="0">
            <a:spAutoFit/>
          </a:bodyPr>
          <a:lstStyle>
            <a:lvl1pPr marL="0" indent="0">
              <a:spcBef>
                <a:spcPts val="0"/>
              </a:spcBef>
              <a:buNone/>
              <a:defRPr sz="2000" b="1"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two name</a:t>
            </a:r>
          </a:p>
        </p:txBody>
      </p:sp>
      <p:sp>
        <p:nvSpPr>
          <p:cNvPr id="30" name="Text Placeholder 4">
            <a:extLst>
              <a:ext uri="{FF2B5EF4-FFF2-40B4-BE49-F238E27FC236}">
                <a16:creationId xmlns:a16="http://schemas.microsoft.com/office/drawing/2014/main" id="{32106554-93B4-4050-95D3-5B26CB1EE475}"/>
              </a:ext>
            </a:extLst>
          </p:cNvPr>
          <p:cNvSpPr>
            <a:spLocks noGrp="1"/>
          </p:cNvSpPr>
          <p:nvPr>
            <p:ph type="body" sz="quarter" idx="17" hasCustomPrompt="1"/>
          </p:nvPr>
        </p:nvSpPr>
        <p:spPr>
          <a:xfrm>
            <a:off x="1572314" y="3921731"/>
            <a:ext cx="5510213" cy="276999"/>
          </a:xfrm>
          <a:prstGeom prst="rect">
            <a:avLst/>
          </a:prstGeom>
          <a:noFill/>
        </p:spPr>
        <p:txBody>
          <a:bodyPr wrap="square" lIns="0" tIns="0" rIns="0" bIns="0">
            <a:spAutoFit/>
          </a:bodyPr>
          <a:lstStyle>
            <a:lvl1pPr marL="0" indent="0">
              <a:spcBef>
                <a:spcPts val="0"/>
              </a:spcBef>
              <a:buNone/>
              <a:defRPr sz="1800"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email</a:t>
            </a:r>
          </a:p>
        </p:txBody>
      </p:sp>
      <p:sp>
        <p:nvSpPr>
          <p:cNvPr id="31" name="Elipse 30">
            <a:extLst>
              <a:ext uri="{FF2B5EF4-FFF2-40B4-BE49-F238E27FC236}">
                <a16:creationId xmlns:a16="http://schemas.microsoft.com/office/drawing/2014/main" id="{F2356BFA-8104-4F66-B0A9-402D311AD2BF}"/>
              </a:ext>
            </a:extLst>
          </p:cNvPr>
          <p:cNvSpPr/>
          <p:nvPr userDrawn="1"/>
        </p:nvSpPr>
        <p:spPr bwMode="auto">
          <a:xfrm>
            <a:off x="749358" y="2555242"/>
            <a:ext cx="685437" cy="68543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2" name="Imagen 31">
            <a:extLst>
              <a:ext uri="{FF2B5EF4-FFF2-40B4-BE49-F238E27FC236}">
                <a16:creationId xmlns:a16="http://schemas.microsoft.com/office/drawing/2014/main" id="{D6A52B81-9F35-4DCB-BA39-13EED957B8B9}"/>
              </a:ext>
            </a:extLst>
          </p:cNvPr>
          <p:cNvPicPr>
            <a:picLocks noChangeAspect="1"/>
          </p:cNvPicPr>
          <p:nvPr userDrawn="1"/>
        </p:nvPicPr>
        <p:blipFill rotWithShape="1">
          <a:blip r:embed="rId15"/>
          <a:srcRect l="-652" t="111" r="652" b="-111"/>
          <a:stretch/>
        </p:blipFill>
        <p:spPr>
          <a:xfrm>
            <a:off x="715978" y="2516901"/>
            <a:ext cx="720000" cy="720000"/>
          </a:xfrm>
          <a:prstGeom prst="ellipse">
            <a:avLst/>
          </a:prstGeom>
          <a:ln w="12700" cap="rnd">
            <a:solidFill>
              <a:schemeClr val="bg1"/>
            </a:solidFill>
          </a:ln>
          <a:effectLst>
            <a:glow rad="12700">
              <a:schemeClr val="accent1">
                <a:alpha val="40000"/>
              </a:schemeClr>
            </a:glow>
          </a:effectLst>
        </p:spPr>
      </p:pic>
      <p:pic>
        <p:nvPicPr>
          <p:cNvPr id="33" name="Imagen 32">
            <a:extLst>
              <a:ext uri="{FF2B5EF4-FFF2-40B4-BE49-F238E27FC236}">
                <a16:creationId xmlns:a16="http://schemas.microsoft.com/office/drawing/2014/main" id="{16B6C621-152D-431A-A338-6D6DC0F0125D}"/>
              </a:ext>
            </a:extLst>
          </p:cNvPr>
          <p:cNvPicPr>
            <a:picLocks noChangeAspect="1"/>
          </p:cNvPicPr>
          <p:nvPr userDrawn="1"/>
        </p:nvPicPr>
        <p:blipFill>
          <a:blip r:embed="rId16"/>
          <a:srcRect l="4624" r="4624"/>
          <a:stretch/>
        </p:blipFill>
        <p:spPr>
          <a:xfrm>
            <a:off x="715978" y="3513980"/>
            <a:ext cx="720000" cy="720000"/>
          </a:xfrm>
          <a:prstGeom prst="ellipse">
            <a:avLst/>
          </a:prstGeom>
          <a:ln w="12700" cap="rnd">
            <a:solidFill>
              <a:schemeClr val="bg1"/>
            </a:solidFill>
          </a:ln>
          <a:effectLst>
            <a:glow rad="12700">
              <a:schemeClr val="accent1">
                <a:alpha val="40000"/>
              </a:schemeClr>
            </a:glow>
          </a:effectLst>
        </p:spPr>
      </p:pic>
      <p:pic>
        <p:nvPicPr>
          <p:cNvPr id="34" name="Gráfico 33">
            <a:extLst>
              <a:ext uri="{FF2B5EF4-FFF2-40B4-BE49-F238E27FC236}">
                <a16:creationId xmlns:a16="http://schemas.microsoft.com/office/drawing/2014/main" id="{26528170-AC72-451E-A681-79535AC04EB4}"/>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619875" y="461907"/>
            <a:ext cx="1504020" cy="1504020"/>
          </a:xfrm>
          <a:prstGeom prst="rect">
            <a:avLst/>
          </a:prstGeom>
        </p:spPr>
      </p:pic>
      <p:sp>
        <p:nvSpPr>
          <p:cNvPr id="26" name="Text Placeholder 4">
            <a:extLst>
              <a:ext uri="{FF2B5EF4-FFF2-40B4-BE49-F238E27FC236}">
                <a16:creationId xmlns:a16="http://schemas.microsoft.com/office/drawing/2014/main" id="{11F64598-69E7-49B2-9991-D0560B0F626D}"/>
              </a:ext>
            </a:extLst>
          </p:cNvPr>
          <p:cNvSpPr txBox="1">
            <a:spLocks/>
          </p:cNvSpPr>
          <p:nvPr userDrawn="1"/>
        </p:nvSpPr>
        <p:spPr>
          <a:xfrm>
            <a:off x="5157802" y="2253846"/>
            <a:ext cx="152853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#GlobalAI2022</a:t>
            </a:r>
          </a:p>
        </p:txBody>
      </p:sp>
      <p:graphicFrame>
        <p:nvGraphicFramePr>
          <p:cNvPr id="35" name="Objeto 34">
            <a:extLst>
              <a:ext uri="{FF2B5EF4-FFF2-40B4-BE49-F238E27FC236}">
                <a16:creationId xmlns:a16="http://schemas.microsoft.com/office/drawing/2014/main" id="{E03ACE11-1D53-431B-BC23-E7305CC7D03D}"/>
              </a:ext>
            </a:extLst>
          </p:cNvPr>
          <p:cNvGraphicFramePr>
            <a:graphicFrameLocks noChangeAspect="1"/>
          </p:cNvGraphicFramePr>
          <p:nvPr userDrawn="1">
            <p:extLst>
              <p:ext uri="{D42A27DB-BD31-4B8C-83A1-F6EECF244321}">
                <p14:modId xmlns:p14="http://schemas.microsoft.com/office/powerpoint/2010/main" val="2822601252"/>
              </p:ext>
            </p:extLst>
          </p:nvPr>
        </p:nvGraphicFramePr>
        <p:xfrm>
          <a:off x="6773901" y="2210579"/>
          <a:ext cx="308626" cy="307777"/>
        </p:xfrm>
        <a:graphic>
          <a:graphicData uri="http://schemas.openxmlformats.org/presentationml/2006/ole">
            <mc:AlternateContent xmlns:mc="http://schemas.openxmlformats.org/markup-compatibility/2006">
              <mc:Choice xmlns:v="urn:schemas-microsoft-com:vml" Requires="v">
                <p:oleObj spid="_x0000_s32778" name="CorelDRAW" r:id="rId19" imgW="2885818" imgH="2878380" progId="CorelDraw.Graphic.22">
                  <p:embed/>
                </p:oleObj>
              </mc:Choice>
              <mc:Fallback>
                <p:oleObj name="CorelDRAW" r:id="rId19" imgW="2885818" imgH="2878380" progId="CorelDraw.Graphic.22">
                  <p:embed/>
                  <p:pic>
                    <p:nvPicPr>
                      <p:cNvPr id="36" name="Objeto 35">
                        <a:extLst>
                          <a:ext uri="{FF2B5EF4-FFF2-40B4-BE49-F238E27FC236}">
                            <a16:creationId xmlns:a16="http://schemas.microsoft.com/office/drawing/2014/main" id="{2FBA35FA-6C80-4A69-82A9-26ADC8D4E46E}"/>
                          </a:ext>
                        </a:extLst>
                      </p:cNvPr>
                      <p:cNvPicPr/>
                      <p:nvPr/>
                    </p:nvPicPr>
                    <p:blipFill>
                      <a:blip r:embed="rId20"/>
                      <a:stretch>
                        <a:fillRect/>
                      </a:stretch>
                    </p:blipFill>
                    <p:spPr>
                      <a:xfrm>
                        <a:off x="6773901" y="2210579"/>
                        <a:ext cx="308626" cy="307777"/>
                      </a:xfrm>
                      <a:prstGeom prst="rect">
                        <a:avLst/>
                      </a:prstGeom>
                    </p:spPr>
                  </p:pic>
                </p:oleObj>
              </mc:Fallback>
            </mc:AlternateContent>
          </a:graphicData>
        </a:graphic>
      </p:graphicFrame>
    </p:spTree>
    <p:extLst>
      <p:ext uri="{BB962C8B-B14F-4D97-AF65-F5344CB8AC3E}">
        <p14:creationId xmlns:p14="http://schemas.microsoft.com/office/powerpoint/2010/main" val="3925567771"/>
      </p:ext>
    </p:extLst>
  </p:cSld>
  <p:clrMapOvr>
    <a:overrideClrMapping bg1="lt1" tx1="dk1" bg2="lt2" tx2="dk2" accent1="accent1" accent2="accent2" accent3="accent3" accent4="accent4" accent5="accent5" accent6="accent6" hlink="hlink" folHlink="folHlink"/>
  </p:clrMapOvr>
  <p:transition spd="med">
    <p:pull/>
  </p:transition>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3D9EE599-71B0-4CDF-98B5-F7F7EA1EC36F}"/>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lvl1pPr>
              <a:defRPr b="0">
                <a:latin typeface="Lufga" panose="00000500000000000000" pitchFamily="50" charset="0"/>
              </a:defRPr>
            </a:lvl1pPr>
          </a:lstStyle>
          <a:p>
            <a:r>
              <a:rPr lang="en-US" dirty="0"/>
              <a:t>Click to edit Master title style</a:t>
            </a:r>
          </a:p>
        </p:txBody>
      </p:sp>
      <p:graphicFrame>
        <p:nvGraphicFramePr>
          <p:cNvPr id="5" name="Objeto 4">
            <a:extLst>
              <a:ext uri="{FF2B5EF4-FFF2-40B4-BE49-F238E27FC236}">
                <a16:creationId xmlns:a16="http://schemas.microsoft.com/office/drawing/2014/main" id="{72B2A0D3-4716-4534-A50E-90B2C871A0B5}"/>
              </a:ext>
            </a:extLst>
          </p:cNvPr>
          <p:cNvGraphicFramePr>
            <a:graphicFrameLocks noChangeAspect="1"/>
          </p:cNvGraphicFramePr>
          <p:nvPr userDrawn="1">
            <p:extLst>
              <p:ext uri="{D42A27DB-BD31-4B8C-83A1-F6EECF244321}">
                <p14:modId xmlns:p14="http://schemas.microsoft.com/office/powerpoint/2010/main" val="1540822404"/>
              </p:ext>
            </p:extLst>
          </p:nvPr>
        </p:nvGraphicFramePr>
        <p:xfrm>
          <a:off x="292676" y="6266415"/>
          <a:ext cx="1528533" cy="445281"/>
        </p:xfrm>
        <a:graphic>
          <a:graphicData uri="http://schemas.openxmlformats.org/presentationml/2006/ole">
            <mc:AlternateContent xmlns:mc="http://schemas.openxmlformats.org/markup-compatibility/2006">
              <mc:Choice xmlns:v="urn:schemas-microsoft-com:vml" Requires="v">
                <p:oleObj spid="_x0000_s28681" name="CorelDRAW" r:id="rId3" imgW="11950428" imgH="3481884" progId="CorelDraw.Graphic.22">
                  <p:embed/>
                </p:oleObj>
              </mc:Choice>
              <mc:Fallback>
                <p:oleObj name="CorelDRAW" r:id="rId3" imgW="11950428" imgH="3481884" progId="CorelDraw.Graphic.22">
                  <p:embed/>
                  <p:pic>
                    <p:nvPicPr>
                      <p:cNvPr id="10" name="Objeto 9">
                        <a:extLst>
                          <a:ext uri="{FF2B5EF4-FFF2-40B4-BE49-F238E27FC236}">
                            <a16:creationId xmlns:a16="http://schemas.microsoft.com/office/drawing/2014/main" id="{BE9CB0C0-B4BB-4306-A695-9FDA2BD05482}"/>
                          </a:ext>
                        </a:extLst>
                      </p:cNvPr>
                      <p:cNvPicPr/>
                      <p:nvPr/>
                    </p:nvPicPr>
                    <p:blipFill>
                      <a:blip r:embed="rId4"/>
                      <a:stretch>
                        <a:fillRect/>
                      </a:stretch>
                    </p:blipFill>
                    <p:spPr>
                      <a:xfrm>
                        <a:off x="292676" y="6266415"/>
                        <a:ext cx="1528533" cy="445281"/>
                      </a:xfrm>
                      <a:prstGeom prst="rect">
                        <a:avLst/>
                      </a:prstGeom>
                    </p:spPr>
                  </p:pic>
                </p:oleObj>
              </mc:Fallback>
            </mc:AlternateContent>
          </a:graphicData>
        </a:graphic>
      </p:graphicFrame>
      <p:sp>
        <p:nvSpPr>
          <p:cNvPr id="6" name="Text Placeholder 4">
            <a:extLst>
              <a:ext uri="{FF2B5EF4-FFF2-40B4-BE49-F238E27FC236}">
                <a16:creationId xmlns:a16="http://schemas.microsoft.com/office/drawing/2014/main" id="{5580BAE7-29ED-4A20-AD2A-71F0CCB6A3A4}"/>
              </a:ext>
            </a:extLst>
          </p:cNvPr>
          <p:cNvSpPr txBox="1">
            <a:spLocks/>
          </p:cNvSpPr>
          <p:nvPr userDrawn="1"/>
        </p:nvSpPr>
        <p:spPr>
          <a:xfrm>
            <a:off x="9974599" y="6400800"/>
            <a:ext cx="152853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rgbClr val="797979"/>
                </a:solidFill>
                <a:latin typeface="Lufga" panose="00000500000000000000" pitchFamily="50" charset="0"/>
              </a:rPr>
              <a:t>#GlobalAI2022</a:t>
            </a:r>
          </a:p>
        </p:txBody>
      </p:sp>
      <p:graphicFrame>
        <p:nvGraphicFramePr>
          <p:cNvPr id="7" name="Objeto 6">
            <a:extLst>
              <a:ext uri="{FF2B5EF4-FFF2-40B4-BE49-F238E27FC236}">
                <a16:creationId xmlns:a16="http://schemas.microsoft.com/office/drawing/2014/main" id="{7799BCE9-E68E-4A80-9710-F4B09668FAB6}"/>
              </a:ext>
            </a:extLst>
          </p:cNvPr>
          <p:cNvGraphicFramePr>
            <a:graphicFrameLocks noChangeAspect="1"/>
          </p:cNvGraphicFramePr>
          <p:nvPr userDrawn="1">
            <p:extLst>
              <p:ext uri="{D42A27DB-BD31-4B8C-83A1-F6EECF244321}">
                <p14:modId xmlns:p14="http://schemas.microsoft.com/office/powerpoint/2010/main" val="3318055748"/>
              </p:ext>
            </p:extLst>
          </p:nvPr>
        </p:nvGraphicFramePr>
        <p:xfrm>
          <a:off x="11590698" y="6357533"/>
          <a:ext cx="308626" cy="307777"/>
        </p:xfrm>
        <a:graphic>
          <a:graphicData uri="http://schemas.openxmlformats.org/presentationml/2006/ole">
            <mc:AlternateContent xmlns:mc="http://schemas.openxmlformats.org/markup-compatibility/2006">
              <mc:Choice xmlns:v="urn:schemas-microsoft-com:vml" Requires="v">
                <p:oleObj spid="_x0000_s28682" name="CorelDRAW" r:id="rId5" imgW="2885818" imgH="2878380" progId="CorelDraw.Graphic.22">
                  <p:embed/>
                </p:oleObj>
              </mc:Choice>
              <mc:Fallback>
                <p:oleObj name="CorelDRAW" r:id="rId5" imgW="2885818" imgH="2878380" progId="CorelDraw.Graphic.22">
                  <p:embed/>
                  <p:pic>
                    <p:nvPicPr>
                      <p:cNvPr id="9" name="Objeto 8">
                        <a:extLst>
                          <a:ext uri="{FF2B5EF4-FFF2-40B4-BE49-F238E27FC236}">
                            <a16:creationId xmlns:a16="http://schemas.microsoft.com/office/drawing/2014/main" id="{E173F394-B3DC-4EB1-A89B-9BF0F3B3A04F}"/>
                          </a:ext>
                        </a:extLst>
                      </p:cNvPr>
                      <p:cNvPicPr/>
                      <p:nvPr/>
                    </p:nvPicPr>
                    <p:blipFill>
                      <a:blip r:embed="rId6">
                        <a:lum bright="-40000" contrast="-40000"/>
                      </a:blip>
                      <a:stretch>
                        <a:fillRect/>
                      </a:stretch>
                    </p:blipFill>
                    <p:spPr>
                      <a:xfrm>
                        <a:off x="11590698" y="6357533"/>
                        <a:ext cx="308626" cy="307777"/>
                      </a:xfrm>
                      <a:prstGeom prst="rect">
                        <a:avLst/>
                      </a:prstGeom>
                    </p:spPr>
                  </p:pic>
                </p:oleObj>
              </mc:Fallback>
            </mc:AlternateContent>
          </a:graphicData>
        </a:graphic>
      </p:graphicFrame>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Dark">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3D9EE599-71B0-4CDF-98B5-F7F7EA1EC36F}"/>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lvl1pPr>
              <a:defRPr b="0">
                <a:solidFill>
                  <a:schemeClr val="bg1"/>
                </a:solidFill>
                <a:latin typeface="Lufga" panose="00000500000000000000" pitchFamily="50" charset="0"/>
              </a:defRPr>
            </a:lvl1pPr>
          </a:lstStyle>
          <a:p>
            <a:r>
              <a:rPr lang="en-US" dirty="0"/>
              <a:t>Click to edit Master title style</a:t>
            </a:r>
          </a:p>
        </p:txBody>
      </p:sp>
      <p:sp>
        <p:nvSpPr>
          <p:cNvPr id="8" name="Text Placeholder 4">
            <a:extLst>
              <a:ext uri="{FF2B5EF4-FFF2-40B4-BE49-F238E27FC236}">
                <a16:creationId xmlns:a16="http://schemas.microsoft.com/office/drawing/2014/main" id="{4A44B797-32AE-4C69-97AD-22CDBFA3CAAB}"/>
              </a:ext>
            </a:extLst>
          </p:cNvPr>
          <p:cNvSpPr txBox="1">
            <a:spLocks/>
          </p:cNvSpPr>
          <p:nvPr userDrawn="1"/>
        </p:nvSpPr>
        <p:spPr>
          <a:xfrm>
            <a:off x="9974599" y="6408742"/>
            <a:ext cx="152853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#GlobalAI2022</a:t>
            </a:r>
          </a:p>
        </p:txBody>
      </p:sp>
      <p:graphicFrame>
        <p:nvGraphicFramePr>
          <p:cNvPr id="9" name="Objeto 8">
            <a:extLst>
              <a:ext uri="{FF2B5EF4-FFF2-40B4-BE49-F238E27FC236}">
                <a16:creationId xmlns:a16="http://schemas.microsoft.com/office/drawing/2014/main" id="{2226E609-FA00-4985-9B01-8859A8F61154}"/>
              </a:ext>
            </a:extLst>
          </p:cNvPr>
          <p:cNvGraphicFramePr>
            <a:graphicFrameLocks noChangeAspect="1"/>
          </p:cNvGraphicFramePr>
          <p:nvPr userDrawn="1">
            <p:extLst>
              <p:ext uri="{D42A27DB-BD31-4B8C-83A1-F6EECF244321}">
                <p14:modId xmlns:p14="http://schemas.microsoft.com/office/powerpoint/2010/main" val="3836121043"/>
              </p:ext>
            </p:extLst>
          </p:nvPr>
        </p:nvGraphicFramePr>
        <p:xfrm>
          <a:off x="11590698" y="6365475"/>
          <a:ext cx="308626" cy="307777"/>
        </p:xfrm>
        <a:graphic>
          <a:graphicData uri="http://schemas.openxmlformats.org/presentationml/2006/ole">
            <mc:AlternateContent xmlns:mc="http://schemas.openxmlformats.org/markup-compatibility/2006">
              <mc:Choice xmlns:v="urn:schemas-microsoft-com:vml" Requires="v">
                <p:oleObj spid="_x0000_s29708" name="CorelDRAW" r:id="rId4" imgW="2885818" imgH="2878380" progId="CorelDraw.Graphic.22">
                  <p:embed/>
                </p:oleObj>
              </mc:Choice>
              <mc:Fallback>
                <p:oleObj name="CorelDRAW" r:id="rId4" imgW="2885818" imgH="2878380" progId="CorelDraw.Graphic.22">
                  <p:embed/>
                  <p:pic>
                    <p:nvPicPr>
                      <p:cNvPr id="9" name="Objeto 8">
                        <a:extLst>
                          <a:ext uri="{FF2B5EF4-FFF2-40B4-BE49-F238E27FC236}">
                            <a16:creationId xmlns:a16="http://schemas.microsoft.com/office/drawing/2014/main" id="{83975828-2E3F-4109-85E4-B14FFBCCFFD3}"/>
                          </a:ext>
                        </a:extLst>
                      </p:cNvPr>
                      <p:cNvPicPr/>
                      <p:nvPr/>
                    </p:nvPicPr>
                    <p:blipFill>
                      <a:blip r:embed="rId5"/>
                      <a:stretch>
                        <a:fillRect/>
                      </a:stretch>
                    </p:blipFill>
                    <p:spPr>
                      <a:xfrm>
                        <a:off x="11590698" y="6365475"/>
                        <a:ext cx="308626" cy="307777"/>
                      </a:xfrm>
                      <a:prstGeom prst="rect">
                        <a:avLst/>
                      </a:prstGeom>
                    </p:spPr>
                  </p:pic>
                </p:oleObj>
              </mc:Fallback>
            </mc:AlternateContent>
          </a:graphicData>
        </a:graphic>
      </p:graphicFrame>
      <p:graphicFrame>
        <p:nvGraphicFramePr>
          <p:cNvPr id="10" name="Objeto 9">
            <a:extLst>
              <a:ext uri="{FF2B5EF4-FFF2-40B4-BE49-F238E27FC236}">
                <a16:creationId xmlns:a16="http://schemas.microsoft.com/office/drawing/2014/main" id="{F2B6FD6E-15E6-4936-8E7E-73C8BABA041E}"/>
              </a:ext>
            </a:extLst>
          </p:cNvPr>
          <p:cNvGraphicFramePr>
            <a:graphicFrameLocks noChangeAspect="1"/>
          </p:cNvGraphicFramePr>
          <p:nvPr userDrawn="1">
            <p:extLst>
              <p:ext uri="{D42A27DB-BD31-4B8C-83A1-F6EECF244321}">
                <p14:modId xmlns:p14="http://schemas.microsoft.com/office/powerpoint/2010/main" val="2486525904"/>
              </p:ext>
            </p:extLst>
          </p:nvPr>
        </p:nvGraphicFramePr>
        <p:xfrm>
          <a:off x="293777" y="6266416"/>
          <a:ext cx="1528533" cy="445280"/>
        </p:xfrm>
        <a:graphic>
          <a:graphicData uri="http://schemas.openxmlformats.org/presentationml/2006/ole">
            <mc:AlternateContent xmlns:mc="http://schemas.openxmlformats.org/markup-compatibility/2006">
              <mc:Choice xmlns:v="urn:schemas-microsoft-com:vml" Requires="v">
                <p:oleObj spid="_x0000_s29709" name="CorelDRAW" r:id="rId6" imgW="11950428" imgH="3481884" progId="CorelDraw.Graphic.22">
                  <p:embed/>
                </p:oleObj>
              </mc:Choice>
              <mc:Fallback>
                <p:oleObj name="CorelDRAW" r:id="rId6" imgW="11950428" imgH="3481884" progId="CorelDraw.Graphic.22">
                  <p:embed/>
                  <p:pic>
                    <p:nvPicPr>
                      <p:cNvPr id="10" name="Objeto 9">
                        <a:extLst>
                          <a:ext uri="{FF2B5EF4-FFF2-40B4-BE49-F238E27FC236}">
                            <a16:creationId xmlns:a16="http://schemas.microsoft.com/office/drawing/2014/main" id="{D32CF0EA-010E-485F-A89D-61145F68BE8B}"/>
                          </a:ext>
                        </a:extLst>
                      </p:cNvPr>
                      <p:cNvPicPr/>
                      <p:nvPr/>
                    </p:nvPicPr>
                    <p:blipFill>
                      <a:blip r:embed="rId7"/>
                      <a:stretch>
                        <a:fillRect/>
                      </a:stretch>
                    </p:blipFill>
                    <p:spPr>
                      <a:xfrm>
                        <a:off x="293777" y="6266416"/>
                        <a:ext cx="1528533" cy="445280"/>
                      </a:xfrm>
                      <a:prstGeom prst="rect">
                        <a:avLst/>
                      </a:prstGeom>
                    </p:spPr>
                  </p:pic>
                </p:oleObj>
              </mc:Fallback>
            </mc:AlternateContent>
          </a:graphicData>
        </a:graphic>
      </p:graphicFrame>
    </p:spTree>
    <p:extLst>
      <p:ext uri="{BB962C8B-B14F-4D97-AF65-F5344CB8AC3E}">
        <p14:creationId xmlns:p14="http://schemas.microsoft.com/office/powerpoint/2010/main" val="114687098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Dark with dots ">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3D9EE599-71B0-4CDF-98B5-F7F7EA1EC36F}"/>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lvl1pPr>
              <a:defRPr b="0">
                <a:solidFill>
                  <a:schemeClr val="bg1"/>
                </a:solidFill>
                <a:latin typeface="Lufga" panose="00000500000000000000" pitchFamily="50" charset="0"/>
              </a:defRPr>
            </a:lvl1pPr>
          </a:lstStyle>
          <a:p>
            <a:r>
              <a:rPr lang="en-US" dirty="0"/>
              <a:t>Click to edit Master title style</a:t>
            </a:r>
          </a:p>
        </p:txBody>
      </p:sp>
      <p:sp>
        <p:nvSpPr>
          <p:cNvPr id="8" name="Text Placeholder 4">
            <a:extLst>
              <a:ext uri="{FF2B5EF4-FFF2-40B4-BE49-F238E27FC236}">
                <a16:creationId xmlns:a16="http://schemas.microsoft.com/office/drawing/2014/main" id="{4A44B797-32AE-4C69-97AD-22CDBFA3CAAB}"/>
              </a:ext>
            </a:extLst>
          </p:cNvPr>
          <p:cNvSpPr txBox="1">
            <a:spLocks/>
          </p:cNvSpPr>
          <p:nvPr userDrawn="1"/>
        </p:nvSpPr>
        <p:spPr>
          <a:xfrm>
            <a:off x="9974599" y="6408742"/>
            <a:ext cx="152853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#GlobalAI2022</a:t>
            </a:r>
          </a:p>
        </p:txBody>
      </p:sp>
      <p:graphicFrame>
        <p:nvGraphicFramePr>
          <p:cNvPr id="9" name="Objeto 8">
            <a:extLst>
              <a:ext uri="{FF2B5EF4-FFF2-40B4-BE49-F238E27FC236}">
                <a16:creationId xmlns:a16="http://schemas.microsoft.com/office/drawing/2014/main" id="{2226E609-FA00-4985-9B01-8859A8F61154}"/>
              </a:ext>
            </a:extLst>
          </p:cNvPr>
          <p:cNvGraphicFramePr>
            <a:graphicFrameLocks noChangeAspect="1"/>
          </p:cNvGraphicFramePr>
          <p:nvPr userDrawn="1">
            <p:extLst>
              <p:ext uri="{D42A27DB-BD31-4B8C-83A1-F6EECF244321}">
                <p14:modId xmlns:p14="http://schemas.microsoft.com/office/powerpoint/2010/main" val="3836121043"/>
              </p:ext>
            </p:extLst>
          </p:nvPr>
        </p:nvGraphicFramePr>
        <p:xfrm>
          <a:off x="11590698" y="6365475"/>
          <a:ext cx="308626" cy="307777"/>
        </p:xfrm>
        <a:graphic>
          <a:graphicData uri="http://schemas.openxmlformats.org/presentationml/2006/ole">
            <mc:AlternateContent xmlns:mc="http://schemas.openxmlformats.org/markup-compatibility/2006">
              <mc:Choice xmlns:v="urn:schemas-microsoft-com:vml" Requires="v">
                <p:oleObj spid="_x0000_s33802" name="CorelDRAW" r:id="rId4" imgW="2885818" imgH="2878380" progId="CorelDraw.Graphic.22">
                  <p:embed/>
                </p:oleObj>
              </mc:Choice>
              <mc:Fallback>
                <p:oleObj name="CorelDRAW" r:id="rId4" imgW="2885818" imgH="2878380" progId="CorelDraw.Graphic.22">
                  <p:embed/>
                  <p:pic>
                    <p:nvPicPr>
                      <p:cNvPr id="9" name="Objeto 8">
                        <a:extLst>
                          <a:ext uri="{FF2B5EF4-FFF2-40B4-BE49-F238E27FC236}">
                            <a16:creationId xmlns:a16="http://schemas.microsoft.com/office/drawing/2014/main" id="{2226E609-FA00-4985-9B01-8859A8F61154}"/>
                          </a:ext>
                        </a:extLst>
                      </p:cNvPr>
                      <p:cNvPicPr/>
                      <p:nvPr/>
                    </p:nvPicPr>
                    <p:blipFill>
                      <a:blip r:embed="rId5"/>
                      <a:stretch>
                        <a:fillRect/>
                      </a:stretch>
                    </p:blipFill>
                    <p:spPr>
                      <a:xfrm>
                        <a:off x="11590698" y="6365475"/>
                        <a:ext cx="308626" cy="307777"/>
                      </a:xfrm>
                      <a:prstGeom prst="rect">
                        <a:avLst/>
                      </a:prstGeom>
                    </p:spPr>
                  </p:pic>
                </p:oleObj>
              </mc:Fallback>
            </mc:AlternateContent>
          </a:graphicData>
        </a:graphic>
      </p:graphicFrame>
      <p:graphicFrame>
        <p:nvGraphicFramePr>
          <p:cNvPr id="10" name="Objeto 9">
            <a:extLst>
              <a:ext uri="{FF2B5EF4-FFF2-40B4-BE49-F238E27FC236}">
                <a16:creationId xmlns:a16="http://schemas.microsoft.com/office/drawing/2014/main" id="{F2B6FD6E-15E6-4936-8E7E-73C8BABA041E}"/>
              </a:ext>
            </a:extLst>
          </p:cNvPr>
          <p:cNvGraphicFramePr>
            <a:graphicFrameLocks noChangeAspect="1"/>
          </p:cNvGraphicFramePr>
          <p:nvPr userDrawn="1">
            <p:extLst>
              <p:ext uri="{D42A27DB-BD31-4B8C-83A1-F6EECF244321}">
                <p14:modId xmlns:p14="http://schemas.microsoft.com/office/powerpoint/2010/main" val="2486525904"/>
              </p:ext>
            </p:extLst>
          </p:nvPr>
        </p:nvGraphicFramePr>
        <p:xfrm>
          <a:off x="293777" y="6266416"/>
          <a:ext cx="1528533" cy="445280"/>
        </p:xfrm>
        <a:graphic>
          <a:graphicData uri="http://schemas.openxmlformats.org/presentationml/2006/ole">
            <mc:AlternateContent xmlns:mc="http://schemas.openxmlformats.org/markup-compatibility/2006">
              <mc:Choice xmlns:v="urn:schemas-microsoft-com:vml" Requires="v">
                <p:oleObj spid="_x0000_s33803" name="CorelDRAW" r:id="rId6" imgW="11950428" imgH="3481884" progId="CorelDraw.Graphic.22">
                  <p:embed/>
                </p:oleObj>
              </mc:Choice>
              <mc:Fallback>
                <p:oleObj name="CorelDRAW" r:id="rId6" imgW="11950428" imgH="3481884" progId="CorelDraw.Graphic.22">
                  <p:embed/>
                  <p:pic>
                    <p:nvPicPr>
                      <p:cNvPr id="10" name="Objeto 9">
                        <a:extLst>
                          <a:ext uri="{FF2B5EF4-FFF2-40B4-BE49-F238E27FC236}">
                            <a16:creationId xmlns:a16="http://schemas.microsoft.com/office/drawing/2014/main" id="{F2B6FD6E-15E6-4936-8E7E-73C8BABA041E}"/>
                          </a:ext>
                        </a:extLst>
                      </p:cNvPr>
                      <p:cNvPicPr/>
                      <p:nvPr/>
                    </p:nvPicPr>
                    <p:blipFill>
                      <a:blip r:embed="rId7"/>
                      <a:stretch>
                        <a:fillRect/>
                      </a:stretch>
                    </p:blipFill>
                    <p:spPr>
                      <a:xfrm>
                        <a:off x="293777" y="6266416"/>
                        <a:ext cx="1528533" cy="445280"/>
                      </a:xfrm>
                      <a:prstGeom prst="rect">
                        <a:avLst/>
                      </a:prstGeom>
                    </p:spPr>
                  </p:pic>
                </p:oleObj>
              </mc:Fallback>
            </mc:AlternateContent>
          </a:graphicData>
        </a:graphic>
      </p:graphicFrame>
    </p:spTree>
    <p:extLst>
      <p:ext uri="{BB962C8B-B14F-4D97-AF65-F5344CB8AC3E}">
        <p14:creationId xmlns:p14="http://schemas.microsoft.com/office/powerpoint/2010/main" val="318043745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Dark with dots and bo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3D9EE599-71B0-4CDF-98B5-F7F7EA1EC36F}"/>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lvl1pPr>
              <a:defRPr b="0">
                <a:solidFill>
                  <a:schemeClr val="bg1"/>
                </a:solidFill>
                <a:latin typeface="Lufga" panose="00000500000000000000" pitchFamily="50" charset="0"/>
              </a:defRPr>
            </a:lvl1pPr>
          </a:lstStyle>
          <a:p>
            <a:r>
              <a:rPr lang="en-US" dirty="0"/>
              <a:t>Click to edit Master title style</a:t>
            </a:r>
          </a:p>
        </p:txBody>
      </p:sp>
      <p:sp>
        <p:nvSpPr>
          <p:cNvPr id="8" name="Text Placeholder 4">
            <a:extLst>
              <a:ext uri="{FF2B5EF4-FFF2-40B4-BE49-F238E27FC236}">
                <a16:creationId xmlns:a16="http://schemas.microsoft.com/office/drawing/2014/main" id="{4A44B797-32AE-4C69-97AD-22CDBFA3CAAB}"/>
              </a:ext>
            </a:extLst>
          </p:cNvPr>
          <p:cNvSpPr txBox="1">
            <a:spLocks/>
          </p:cNvSpPr>
          <p:nvPr userDrawn="1"/>
        </p:nvSpPr>
        <p:spPr>
          <a:xfrm>
            <a:off x="9974599" y="6408742"/>
            <a:ext cx="152853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#GlobalAI2022</a:t>
            </a:r>
          </a:p>
        </p:txBody>
      </p:sp>
      <p:graphicFrame>
        <p:nvGraphicFramePr>
          <p:cNvPr id="9" name="Objeto 8">
            <a:extLst>
              <a:ext uri="{FF2B5EF4-FFF2-40B4-BE49-F238E27FC236}">
                <a16:creationId xmlns:a16="http://schemas.microsoft.com/office/drawing/2014/main" id="{2226E609-FA00-4985-9B01-8859A8F61154}"/>
              </a:ext>
            </a:extLst>
          </p:cNvPr>
          <p:cNvGraphicFramePr>
            <a:graphicFrameLocks noChangeAspect="1"/>
          </p:cNvGraphicFramePr>
          <p:nvPr userDrawn="1">
            <p:extLst>
              <p:ext uri="{D42A27DB-BD31-4B8C-83A1-F6EECF244321}">
                <p14:modId xmlns:p14="http://schemas.microsoft.com/office/powerpoint/2010/main" val="3836121043"/>
              </p:ext>
            </p:extLst>
          </p:nvPr>
        </p:nvGraphicFramePr>
        <p:xfrm>
          <a:off x="11590698" y="6365475"/>
          <a:ext cx="308626" cy="307777"/>
        </p:xfrm>
        <a:graphic>
          <a:graphicData uri="http://schemas.openxmlformats.org/presentationml/2006/ole">
            <mc:AlternateContent xmlns:mc="http://schemas.openxmlformats.org/markup-compatibility/2006">
              <mc:Choice xmlns:v="urn:schemas-microsoft-com:vml" Requires="v">
                <p:oleObj spid="_x0000_s34826" name="CorelDRAW" r:id="rId4" imgW="2885818" imgH="2878380" progId="CorelDraw.Graphic.22">
                  <p:embed/>
                </p:oleObj>
              </mc:Choice>
              <mc:Fallback>
                <p:oleObj name="CorelDRAW" r:id="rId4" imgW="2885818" imgH="2878380" progId="CorelDraw.Graphic.22">
                  <p:embed/>
                  <p:pic>
                    <p:nvPicPr>
                      <p:cNvPr id="9" name="Objeto 8">
                        <a:extLst>
                          <a:ext uri="{FF2B5EF4-FFF2-40B4-BE49-F238E27FC236}">
                            <a16:creationId xmlns:a16="http://schemas.microsoft.com/office/drawing/2014/main" id="{2226E609-FA00-4985-9B01-8859A8F61154}"/>
                          </a:ext>
                        </a:extLst>
                      </p:cNvPr>
                      <p:cNvPicPr/>
                      <p:nvPr/>
                    </p:nvPicPr>
                    <p:blipFill>
                      <a:blip r:embed="rId5"/>
                      <a:stretch>
                        <a:fillRect/>
                      </a:stretch>
                    </p:blipFill>
                    <p:spPr>
                      <a:xfrm>
                        <a:off x="11590698" y="6365475"/>
                        <a:ext cx="308626" cy="307777"/>
                      </a:xfrm>
                      <a:prstGeom prst="rect">
                        <a:avLst/>
                      </a:prstGeom>
                    </p:spPr>
                  </p:pic>
                </p:oleObj>
              </mc:Fallback>
            </mc:AlternateContent>
          </a:graphicData>
        </a:graphic>
      </p:graphicFrame>
      <p:graphicFrame>
        <p:nvGraphicFramePr>
          <p:cNvPr id="10" name="Objeto 9">
            <a:extLst>
              <a:ext uri="{FF2B5EF4-FFF2-40B4-BE49-F238E27FC236}">
                <a16:creationId xmlns:a16="http://schemas.microsoft.com/office/drawing/2014/main" id="{F2B6FD6E-15E6-4936-8E7E-73C8BABA041E}"/>
              </a:ext>
            </a:extLst>
          </p:cNvPr>
          <p:cNvGraphicFramePr>
            <a:graphicFrameLocks noChangeAspect="1"/>
          </p:cNvGraphicFramePr>
          <p:nvPr userDrawn="1">
            <p:extLst>
              <p:ext uri="{D42A27DB-BD31-4B8C-83A1-F6EECF244321}">
                <p14:modId xmlns:p14="http://schemas.microsoft.com/office/powerpoint/2010/main" val="2486525904"/>
              </p:ext>
            </p:extLst>
          </p:nvPr>
        </p:nvGraphicFramePr>
        <p:xfrm>
          <a:off x="293777" y="6266416"/>
          <a:ext cx="1528533" cy="445280"/>
        </p:xfrm>
        <a:graphic>
          <a:graphicData uri="http://schemas.openxmlformats.org/presentationml/2006/ole">
            <mc:AlternateContent xmlns:mc="http://schemas.openxmlformats.org/markup-compatibility/2006">
              <mc:Choice xmlns:v="urn:schemas-microsoft-com:vml" Requires="v">
                <p:oleObj spid="_x0000_s34827" name="CorelDRAW" r:id="rId6" imgW="11950428" imgH="3481884" progId="CorelDraw.Graphic.22">
                  <p:embed/>
                </p:oleObj>
              </mc:Choice>
              <mc:Fallback>
                <p:oleObj name="CorelDRAW" r:id="rId6" imgW="11950428" imgH="3481884" progId="CorelDraw.Graphic.22">
                  <p:embed/>
                  <p:pic>
                    <p:nvPicPr>
                      <p:cNvPr id="10" name="Objeto 9">
                        <a:extLst>
                          <a:ext uri="{FF2B5EF4-FFF2-40B4-BE49-F238E27FC236}">
                            <a16:creationId xmlns:a16="http://schemas.microsoft.com/office/drawing/2014/main" id="{F2B6FD6E-15E6-4936-8E7E-73C8BABA041E}"/>
                          </a:ext>
                        </a:extLst>
                      </p:cNvPr>
                      <p:cNvPicPr/>
                      <p:nvPr/>
                    </p:nvPicPr>
                    <p:blipFill>
                      <a:blip r:embed="rId7"/>
                      <a:stretch>
                        <a:fillRect/>
                      </a:stretch>
                    </p:blipFill>
                    <p:spPr>
                      <a:xfrm>
                        <a:off x="293777" y="6266416"/>
                        <a:ext cx="1528533" cy="445280"/>
                      </a:xfrm>
                      <a:prstGeom prst="rect">
                        <a:avLst/>
                      </a:prstGeom>
                    </p:spPr>
                  </p:pic>
                </p:oleObj>
              </mc:Fallback>
            </mc:AlternateContent>
          </a:graphicData>
        </a:graphic>
      </p:graphicFrame>
    </p:spTree>
    <p:extLst>
      <p:ext uri="{BB962C8B-B14F-4D97-AF65-F5344CB8AC3E}">
        <p14:creationId xmlns:p14="http://schemas.microsoft.com/office/powerpoint/2010/main" val="90305495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27965415-2EC9-4F15-87B2-013D01CC789A}"/>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lvl1pPr>
              <a:defRPr b="0">
                <a:latin typeface="Lufga" panose="00000500000000000000" pitchFamily="50" charset="0"/>
              </a:defRPr>
            </a:lvl1pPr>
          </a:lstStyle>
          <a:p>
            <a:r>
              <a:rPr lang="en-US" dirty="0"/>
              <a:t>Click to edit Master title style</a:t>
            </a:r>
          </a:p>
        </p:txBody>
      </p:sp>
      <p:sp>
        <p:nvSpPr>
          <p:cNvPr id="6" name="Text Placeholder 3">
            <a:extLst>
              <a:ext uri="{FF2B5EF4-FFF2-40B4-BE49-F238E27FC236}">
                <a16:creationId xmlns:a16="http://schemas.microsoft.com/office/drawing/2014/main" id="{C6499A83-5C6C-4115-9183-847505361191}"/>
              </a:ext>
            </a:extLst>
          </p:cNvPr>
          <p:cNvSpPr>
            <a:spLocks noGrp="1"/>
          </p:cNvSpPr>
          <p:nvPr>
            <p:ph idx="1"/>
          </p:nvPr>
        </p:nvSpPr>
        <p:spPr>
          <a:xfrm>
            <a:off x="584200" y="1435503"/>
            <a:ext cx="11018520" cy="1612749"/>
          </a:xfrm>
          <a:prstGeom prst="rect">
            <a:avLst/>
          </a:prstGeom>
        </p:spPr>
        <p:txBody>
          <a:bodyPr vert="horz" wrap="square" lIns="0" tIns="0" rIns="0" bIns="0" rtlCol="0">
            <a:spAutoFit/>
          </a:bodyPr>
          <a:lstStyle>
            <a:lvl1pPr>
              <a:defRPr>
                <a:latin typeface="Lufga" panose="00000500000000000000" pitchFamily="50" charset="0"/>
              </a:defRPr>
            </a:lvl1pPr>
            <a:lvl2pPr>
              <a:defRPr>
                <a:latin typeface="Lufga" panose="00000500000000000000" pitchFamily="50" charset="0"/>
              </a:defRPr>
            </a:lvl2pPr>
            <a:lvl3pPr>
              <a:defRPr>
                <a:latin typeface="Lufga" panose="00000500000000000000" pitchFamily="50" charset="0"/>
              </a:defRPr>
            </a:lvl3pPr>
            <a:lvl4pPr>
              <a:defRPr>
                <a:latin typeface="Lufga" panose="00000500000000000000" pitchFamily="50" charset="0"/>
              </a:defRPr>
            </a:lvl4pPr>
            <a:lvl5pPr>
              <a:defRPr>
                <a:latin typeface="Lufga" panose="00000500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aphicFrame>
        <p:nvGraphicFramePr>
          <p:cNvPr id="5" name="Objeto 4">
            <a:extLst>
              <a:ext uri="{FF2B5EF4-FFF2-40B4-BE49-F238E27FC236}">
                <a16:creationId xmlns:a16="http://schemas.microsoft.com/office/drawing/2014/main" id="{9EDB08B2-D164-47AC-B888-DDA362998F42}"/>
              </a:ext>
            </a:extLst>
          </p:cNvPr>
          <p:cNvGraphicFramePr>
            <a:graphicFrameLocks noChangeAspect="1"/>
          </p:cNvGraphicFramePr>
          <p:nvPr userDrawn="1">
            <p:extLst>
              <p:ext uri="{D42A27DB-BD31-4B8C-83A1-F6EECF244321}">
                <p14:modId xmlns:p14="http://schemas.microsoft.com/office/powerpoint/2010/main" val="408252551"/>
              </p:ext>
            </p:extLst>
          </p:nvPr>
        </p:nvGraphicFramePr>
        <p:xfrm>
          <a:off x="292676" y="6266415"/>
          <a:ext cx="1528533" cy="445281"/>
        </p:xfrm>
        <a:graphic>
          <a:graphicData uri="http://schemas.openxmlformats.org/presentationml/2006/ole">
            <mc:AlternateContent xmlns:mc="http://schemas.openxmlformats.org/markup-compatibility/2006">
              <mc:Choice xmlns:v="urn:schemas-microsoft-com:vml" Requires="v">
                <p:oleObj spid="_x0000_s27657" name="CorelDRAW" r:id="rId3" imgW="11950428" imgH="3481884" progId="CorelDraw.Graphic.22">
                  <p:embed/>
                </p:oleObj>
              </mc:Choice>
              <mc:Fallback>
                <p:oleObj name="CorelDRAW" r:id="rId3" imgW="11950428" imgH="3481884" progId="CorelDraw.Graphic.22">
                  <p:embed/>
                  <p:pic>
                    <p:nvPicPr>
                      <p:cNvPr id="5" name="Objeto 4">
                        <a:extLst>
                          <a:ext uri="{FF2B5EF4-FFF2-40B4-BE49-F238E27FC236}">
                            <a16:creationId xmlns:a16="http://schemas.microsoft.com/office/drawing/2014/main" id="{72B2A0D3-4716-4534-A50E-90B2C871A0B5}"/>
                          </a:ext>
                        </a:extLst>
                      </p:cNvPr>
                      <p:cNvPicPr/>
                      <p:nvPr/>
                    </p:nvPicPr>
                    <p:blipFill>
                      <a:blip r:embed="rId4"/>
                      <a:stretch>
                        <a:fillRect/>
                      </a:stretch>
                    </p:blipFill>
                    <p:spPr>
                      <a:xfrm>
                        <a:off x="292676" y="6266415"/>
                        <a:ext cx="1528533" cy="445281"/>
                      </a:xfrm>
                      <a:prstGeom prst="rect">
                        <a:avLst/>
                      </a:prstGeom>
                    </p:spPr>
                  </p:pic>
                </p:oleObj>
              </mc:Fallback>
            </mc:AlternateContent>
          </a:graphicData>
        </a:graphic>
      </p:graphicFrame>
      <p:sp>
        <p:nvSpPr>
          <p:cNvPr id="7" name="Text Placeholder 4">
            <a:extLst>
              <a:ext uri="{FF2B5EF4-FFF2-40B4-BE49-F238E27FC236}">
                <a16:creationId xmlns:a16="http://schemas.microsoft.com/office/drawing/2014/main" id="{F0DF11B4-2EEC-4B4B-914D-007F60D95703}"/>
              </a:ext>
            </a:extLst>
          </p:cNvPr>
          <p:cNvSpPr txBox="1">
            <a:spLocks/>
          </p:cNvSpPr>
          <p:nvPr userDrawn="1"/>
        </p:nvSpPr>
        <p:spPr>
          <a:xfrm>
            <a:off x="9974599" y="6400800"/>
            <a:ext cx="152853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rgbClr val="797979"/>
                </a:solidFill>
                <a:latin typeface="Lufga" panose="00000500000000000000" pitchFamily="50" charset="0"/>
              </a:rPr>
              <a:t>#GlobalAI2022</a:t>
            </a:r>
          </a:p>
        </p:txBody>
      </p:sp>
      <p:graphicFrame>
        <p:nvGraphicFramePr>
          <p:cNvPr id="8" name="Objeto 7">
            <a:extLst>
              <a:ext uri="{FF2B5EF4-FFF2-40B4-BE49-F238E27FC236}">
                <a16:creationId xmlns:a16="http://schemas.microsoft.com/office/drawing/2014/main" id="{D0EBF77A-1FB3-4910-A68D-C242AB38D2AA}"/>
              </a:ext>
            </a:extLst>
          </p:cNvPr>
          <p:cNvGraphicFramePr>
            <a:graphicFrameLocks noChangeAspect="1"/>
          </p:cNvGraphicFramePr>
          <p:nvPr userDrawn="1">
            <p:extLst>
              <p:ext uri="{D42A27DB-BD31-4B8C-83A1-F6EECF244321}">
                <p14:modId xmlns:p14="http://schemas.microsoft.com/office/powerpoint/2010/main" val="1187877119"/>
              </p:ext>
            </p:extLst>
          </p:nvPr>
        </p:nvGraphicFramePr>
        <p:xfrm>
          <a:off x="11590698" y="6357533"/>
          <a:ext cx="308626" cy="307777"/>
        </p:xfrm>
        <a:graphic>
          <a:graphicData uri="http://schemas.openxmlformats.org/presentationml/2006/ole">
            <mc:AlternateContent xmlns:mc="http://schemas.openxmlformats.org/markup-compatibility/2006">
              <mc:Choice xmlns:v="urn:schemas-microsoft-com:vml" Requires="v">
                <p:oleObj spid="_x0000_s27658" name="CorelDRAW" r:id="rId5" imgW="2885818" imgH="2878380" progId="CorelDraw.Graphic.22">
                  <p:embed/>
                </p:oleObj>
              </mc:Choice>
              <mc:Fallback>
                <p:oleObj name="CorelDRAW" r:id="rId5" imgW="2885818" imgH="2878380" progId="CorelDraw.Graphic.22">
                  <p:embed/>
                  <p:pic>
                    <p:nvPicPr>
                      <p:cNvPr id="7" name="Objeto 6">
                        <a:extLst>
                          <a:ext uri="{FF2B5EF4-FFF2-40B4-BE49-F238E27FC236}">
                            <a16:creationId xmlns:a16="http://schemas.microsoft.com/office/drawing/2014/main" id="{7799BCE9-E68E-4A80-9710-F4B09668FAB6}"/>
                          </a:ext>
                        </a:extLst>
                      </p:cNvPr>
                      <p:cNvPicPr/>
                      <p:nvPr/>
                    </p:nvPicPr>
                    <p:blipFill>
                      <a:blip r:embed="rId6">
                        <a:lum bright="-40000" contrast="-40000"/>
                      </a:blip>
                      <a:stretch>
                        <a:fillRect/>
                      </a:stretch>
                    </p:blipFill>
                    <p:spPr>
                      <a:xfrm>
                        <a:off x="11590698" y="6357533"/>
                        <a:ext cx="308626" cy="307777"/>
                      </a:xfrm>
                      <a:prstGeom prst="rect">
                        <a:avLst/>
                      </a:prstGeom>
                    </p:spPr>
                  </p:pic>
                </p:oleObj>
              </mc:Fallback>
            </mc:AlternateContent>
          </a:graphicData>
        </a:graphic>
      </p:graphicFrame>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b="1" spc="-50" baseline="0">
                <a:solidFill>
                  <a:srgbClr val="D6532B"/>
                </a:solidFill>
                <a:latin typeface="Lufga" panose="00000500000000000000" pitchFamily="50"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rgbClr val="43444A"/>
                </a:solidFill>
                <a:latin typeface="Lufga" panose="00000500000000000000" pitchFamily="50" charset="0"/>
                <a:cs typeface="Segoe UI" panose="020B0502040204020203" pitchFamily="34" charset="0"/>
              </a:defRPr>
            </a:lvl1pPr>
          </a:lstStyle>
          <a:p>
            <a:pPr lvl="0"/>
            <a:r>
              <a:rPr lang="en-US" dirty="0"/>
              <a:t>Optional subtitle</a:t>
            </a:r>
          </a:p>
        </p:txBody>
      </p:sp>
      <p:graphicFrame>
        <p:nvGraphicFramePr>
          <p:cNvPr id="4" name="Objeto 3">
            <a:extLst>
              <a:ext uri="{FF2B5EF4-FFF2-40B4-BE49-F238E27FC236}">
                <a16:creationId xmlns:a16="http://schemas.microsoft.com/office/drawing/2014/main" id="{CC29A81D-0F56-4C4F-8F67-196E84C8956A}"/>
              </a:ext>
            </a:extLst>
          </p:cNvPr>
          <p:cNvGraphicFramePr>
            <a:graphicFrameLocks noChangeAspect="1"/>
          </p:cNvGraphicFramePr>
          <p:nvPr userDrawn="1">
            <p:extLst>
              <p:ext uri="{D42A27DB-BD31-4B8C-83A1-F6EECF244321}">
                <p14:modId xmlns:p14="http://schemas.microsoft.com/office/powerpoint/2010/main" val="408252551"/>
              </p:ext>
            </p:extLst>
          </p:nvPr>
        </p:nvGraphicFramePr>
        <p:xfrm>
          <a:off x="292676" y="6266415"/>
          <a:ext cx="1528533" cy="445281"/>
        </p:xfrm>
        <a:graphic>
          <a:graphicData uri="http://schemas.openxmlformats.org/presentationml/2006/ole">
            <mc:AlternateContent xmlns:mc="http://schemas.openxmlformats.org/markup-compatibility/2006">
              <mc:Choice xmlns:v="urn:schemas-microsoft-com:vml" Requires="v">
                <p:oleObj spid="_x0000_s26633" name="CorelDRAW" r:id="rId3" imgW="11950428" imgH="3481884" progId="CorelDraw.Graphic.22">
                  <p:embed/>
                </p:oleObj>
              </mc:Choice>
              <mc:Fallback>
                <p:oleObj name="CorelDRAW" r:id="rId3" imgW="11950428" imgH="3481884" progId="CorelDraw.Graphic.22">
                  <p:embed/>
                  <p:pic>
                    <p:nvPicPr>
                      <p:cNvPr id="5" name="Objeto 4">
                        <a:extLst>
                          <a:ext uri="{FF2B5EF4-FFF2-40B4-BE49-F238E27FC236}">
                            <a16:creationId xmlns:a16="http://schemas.microsoft.com/office/drawing/2014/main" id="{72B2A0D3-4716-4534-A50E-90B2C871A0B5}"/>
                          </a:ext>
                        </a:extLst>
                      </p:cNvPr>
                      <p:cNvPicPr/>
                      <p:nvPr/>
                    </p:nvPicPr>
                    <p:blipFill>
                      <a:blip r:embed="rId4"/>
                      <a:stretch>
                        <a:fillRect/>
                      </a:stretch>
                    </p:blipFill>
                    <p:spPr>
                      <a:xfrm>
                        <a:off x="292676" y="6266415"/>
                        <a:ext cx="1528533" cy="445281"/>
                      </a:xfrm>
                      <a:prstGeom prst="rect">
                        <a:avLst/>
                      </a:prstGeom>
                    </p:spPr>
                  </p:pic>
                </p:oleObj>
              </mc:Fallback>
            </mc:AlternateContent>
          </a:graphicData>
        </a:graphic>
      </p:graphicFrame>
      <p:sp>
        <p:nvSpPr>
          <p:cNvPr id="6" name="Text Placeholder 4">
            <a:extLst>
              <a:ext uri="{FF2B5EF4-FFF2-40B4-BE49-F238E27FC236}">
                <a16:creationId xmlns:a16="http://schemas.microsoft.com/office/drawing/2014/main" id="{AD27055F-0DF3-40F9-9C61-AA06265CE630}"/>
              </a:ext>
            </a:extLst>
          </p:cNvPr>
          <p:cNvSpPr txBox="1">
            <a:spLocks/>
          </p:cNvSpPr>
          <p:nvPr userDrawn="1"/>
        </p:nvSpPr>
        <p:spPr>
          <a:xfrm>
            <a:off x="9974599" y="6400800"/>
            <a:ext cx="152853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rgbClr val="797979"/>
                </a:solidFill>
                <a:latin typeface="Lufga" panose="00000500000000000000" pitchFamily="50" charset="0"/>
              </a:rPr>
              <a:t>#GlobalAI2022</a:t>
            </a:r>
          </a:p>
        </p:txBody>
      </p:sp>
      <p:graphicFrame>
        <p:nvGraphicFramePr>
          <p:cNvPr id="7" name="Objeto 6">
            <a:extLst>
              <a:ext uri="{FF2B5EF4-FFF2-40B4-BE49-F238E27FC236}">
                <a16:creationId xmlns:a16="http://schemas.microsoft.com/office/drawing/2014/main" id="{CBECC33C-9499-444B-B888-37513F228E2F}"/>
              </a:ext>
            </a:extLst>
          </p:cNvPr>
          <p:cNvGraphicFramePr>
            <a:graphicFrameLocks noChangeAspect="1"/>
          </p:cNvGraphicFramePr>
          <p:nvPr userDrawn="1">
            <p:extLst>
              <p:ext uri="{D42A27DB-BD31-4B8C-83A1-F6EECF244321}">
                <p14:modId xmlns:p14="http://schemas.microsoft.com/office/powerpoint/2010/main" val="1187877119"/>
              </p:ext>
            </p:extLst>
          </p:nvPr>
        </p:nvGraphicFramePr>
        <p:xfrm>
          <a:off x="11590698" y="6357533"/>
          <a:ext cx="308626" cy="307777"/>
        </p:xfrm>
        <a:graphic>
          <a:graphicData uri="http://schemas.openxmlformats.org/presentationml/2006/ole">
            <mc:AlternateContent xmlns:mc="http://schemas.openxmlformats.org/markup-compatibility/2006">
              <mc:Choice xmlns:v="urn:schemas-microsoft-com:vml" Requires="v">
                <p:oleObj spid="_x0000_s26634" name="CorelDRAW" r:id="rId5" imgW="2885818" imgH="2878380" progId="CorelDraw.Graphic.22">
                  <p:embed/>
                </p:oleObj>
              </mc:Choice>
              <mc:Fallback>
                <p:oleObj name="CorelDRAW" r:id="rId5" imgW="2885818" imgH="2878380" progId="CorelDraw.Graphic.22">
                  <p:embed/>
                  <p:pic>
                    <p:nvPicPr>
                      <p:cNvPr id="7" name="Objeto 6">
                        <a:extLst>
                          <a:ext uri="{FF2B5EF4-FFF2-40B4-BE49-F238E27FC236}">
                            <a16:creationId xmlns:a16="http://schemas.microsoft.com/office/drawing/2014/main" id="{7799BCE9-E68E-4A80-9710-F4B09668FAB6}"/>
                          </a:ext>
                        </a:extLst>
                      </p:cNvPr>
                      <p:cNvPicPr/>
                      <p:nvPr/>
                    </p:nvPicPr>
                    <p:blipFill>
                      <a:blip r:embed="rId6">
                        <a:lum bright="-40000" contrast="-40000"/>
                      </a:blip>
                      <a:stretch>
                        <a:fillRect/>
                      </a:stretch>
                    </p:blipFill>
                    <p:spPr>
                      <a:xfrm>
                        <a:off x="11590698" y="6357533"/>
                        <a:ext cx="308626" cy="307777"/>
                      </a:xfrm>
                      <a:prstGeom prst="rect">
                        <a:avLst/>
                      </a:prstGeom>
                    </p:spPr>
                  </p:pic>
                </p:oleObj>
              </mc:Fallback>
            </mc:AlternateContent>
          </a:graphicData>
        </a:graphic>
      </p:graphicFrame>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a:prstGeom prst="rect">
            <a:avLst/>
          </a:prstGeom>
        </p:spPr>
        <p:txBody>
          <a:bodyPr lIns="274320" anchor="t"/>
          <a:lstStyle>
            <a:lvl1pPr marL="0" indent="0" algn="l">
              <a:lnSpc>
                <a:spcPct val="150000"/>
              </a:lnSpc>
              <a:buNone/>
              <a:defRPr>
                <a:latin typeface="Lufga" panose="00000500000000000000" pitchFamily="50" charset="0"/>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a:xfrm>
            <a:off x="588263" y="457200"/>
            <a:ext cx="11018520" cy="553998"/>
          </a:xfrm>
          <a:prstGeom prst="rect">
            <a:avLst/>
          </a:prstGeom>
        </p:spPr>
        <p:txBody>
          <a:bodyPr/>
          <a:lstStyle>
            <a:lvl1pPr>
              <a:defRPr>
                <a:latin typeface="Lufga" panose="00000500000000000000" pitchFamily="50" charset="0"/>
              </a:defRPr>
            </a:lvl1pPr>
          </a:lstStyle>
          <a:p>
            <a:r>
              <a:rPr lang="en-US" dirty="0"/>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latin typeface="Lufga" panose="00000500000000000000" pitchFamily="50" charset="0"/>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a:prstGeom prst="rect">
            <a:avLst/>
          </a:prstGeom>
        </p:spPr>
        <p:txBody>
          <a:bodyPr anchor="ctr">
            <a:noAutofit/>
          </a:bodyPr>
          <a:lstStyle>
            <a:lvl1pPr marL="0" indent="0" algn="ctr">
              <a:buNone/>
              <a:defRPr sz="1050">
                <a:latin typeface="Lufga" panose="00000500000000000000" pitchFamily="50" charset="0"/>
              </a:defRPr>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presentation 0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3" name="Objeto 2">
            <a:extLst>
              <a:ext uri="{FF2B5EF4-FFF2-40B4-BE49-F238E27FC236}">
                <a16:creationId xmlns:a16="http://schemas.microsoft.com/office/drawing/2014/main" id="{F6B252F9-C8D1-48A4-AE44-8F9B09B43338}"/>
              </a:ext>
            </a:extLst>
          </p:cNvPr>
          <p:cNvGraphicFramePr>
            <a:graphicFrameLocks noChangeAspect="1"/>
          </p:cNvGraphicFramePr>
          <p:nvPr userDrawn="1">
            <p:extLst>
              <p:ext uri="{D42A27DB-BD31-4B8C-83A1-F6EECF244321}">
                <p14:modId xmlns:p14="http://schemas.microsoft.com/office/powerpoint/2010/main" val="3381882466"/>
              </p:ext>
            </p:extLst>
          </p:nvPr>
        </p:nvGraphicFramePr>
        <p:xfrm>
          <a:off x="293777" y="6266416"/>
          <a:ext cx="1528533" cy="445280"/>
        </p:xfrm>
        <a:graphic>
          <a:graphicData uri="http://schemas.openxmlformats.org/presentationml/2006/ole">
            <mc:AlternateContent xmlns:mc="http://schemas.openxmlformats.org/markup-compatibility/2006">
              <mc:Choice xmlns:v="urn:schemas-microsoft-com:vml" Requires="v">
                <p:oleObj spid="_x0000_s23565" name="CorelDRAW" r:id="rId4" imgW="11950428" imgH="3481884" progId="CorelDraw.Graphic.22">
                  <p:embed/>
                </p:oleObj>
              </mc:Choice>
              <mc:Fallback>
                <p:oleObj name="CorelDRAW" r:id="rId4" imgW="11950428" imgH="3481884" progId="CorelDraw.Graphic.22">
                  <p:embed/>
                  <p:pic>
                    <p:nvPicPr>
                      <p:cNvPr id="3" name="Objeto 2">
                        <a:extLst>
                          <a:ext uri="{FF2B5EF4-FFF2-40B4-BE49-F238E27FC236}">
                            <a16:creationId xmlns:a16="http://schemas.microsoft.com/office/drawing/2014/main" id="{F6B252F9-C8D1-48A4-AE44-8F9B09B43338}"/>
                          </a:ext>
                        </a:extLst>
                      </p:cNvPr>
                      <p:cNvPicPr/>
                      <p:nvPr/>
                    </p:nvPicPr>
                    <p:blipFill>
                      <a:blip r:embed="rId5"/>
                      <a:stretch>
                        <a:fillRect/>
                      </a:stretch>
                    </p:blipFill>
                    <p:spPr>
                      <a:xfrm>
                        <a:off x="293777" y="6266416"/>
                        <a:ext cx="1528533" cy="445280"/>
                      </a:xfrm>
                      <a:prstGeom prst="rect">
                        <a:avLst/>
                      </a:prstGeom>
                    </p:spPr>
                  </p:pic>
                </p:oleObj>
              </mc:Fallback>
            </mc:AlternateContent>
          </a:graphicData>
        </a:graphic>
      </p:graphicFrame>
      <p:sp>
        <p:nvSpPr>
          <p:cNvPr id="5" name="Title 1">
            <a:extLst>
              <a:ext uri="{FF2B5EF4-FFF2-40B4-BE49-F238E27FC236}">
                <a16:creationId xmlns:a16="http://schemas.microsoft.com/office/drawing/2014/main" id="{4B582B7D-895C-4A9C-8344-1CB7FFE79E9A}"/>
              </a:ext>
            </a:extLst>
          </p:cNvPr>
          <p:cNvSpPr>
            <a:spLocks noGrp="1"/>
          </p:cNvSpPr>
          <p:nvPr>
            <p:ph type="title" hasCustomPrompt="1"/>
          </p:nvPr>
        </p:nvSpPr>
        <p:spPr>
          <a:xfrm>
            <a:off x="760730" y="3688802"/>
            <a:ext cx="6043930" cy="553998"/>
          </a:xfrm>
          <a:prstGeom prst="rect">
            <a:avLst/>
          </a:prstGeom>
          <a:noFill/>
        </p:spPr>
        <p:txBody>
          <a:bodyPr wrap="square" lIns="0" tIns="0" rIns="0" bIns="0" anchor="b" anchorCtr="0">
            <a:spAutoFit/>
          </a:bodyPr>
          <a:lstStyle>
            <a:lvl1pPr>
              <a:defRPr sz="3600" b="1" spc="-50" baseline="0">
                <a:solidFill>
                  <a:schemeClr val="bg1"/>
                </a:solidFill>
                <a:latin typeface="Lufga" panose="00000500000000000000" pitchFamily="50" charset="0"/>
                <a:cs typeface="Segoe UI" panose="020B0502040204020203" pitchFamily="34" charset="0"/>
              </a:defRPr>
            </a:lvl1pPr>
          </a:lstStyle>
          <a:p>
            <a:r>
              <a:rPr lang="en-US" dirty="0"/>
              <a:t>Presentation title </a:t>
            </a:r>
          </a:p>
        </p:txBody>
      </p:sp>
      <p:sp>
        <p:nvSpPr>
          <p:cNvPr id="6" name="Text Placeholder 4">
            <a:extLst>
              <a:ext uri="{FF2B5EF4-FFF2-40B4-BE49-F238E27FC236}">
                <a16:creationId xmlns:a16="http://schemas.microsoft.com/office/drawing/2014/main" id="{D8D84174-A8EC-4C19-9B13-3825553E0681}"/>
              </a:ext>
            </a:extLst>
          </p:cNvPr>
          <p:cNvSpPr>
            <a:spLocks noGrp="1"/>
          </p:cNvSpPr>
          <p:nvPr>
            <p:ph type="body" sz="quarter" idx="12" hasCustomPrompt="1"/>
          </p:nvPr>
        </p:nvSpPr>
        <p:spPr>
          <a:xfrm>
            <a:off x="1455420" y="4729480"/>
            <a:ext cx="5510213" cy="307777"/>
          </a:xfrm>
          <a:prstGeom prst="rect">
            <a:avLst/>
          </a:prstGeom>
          <a:noFill/>
        </p:spPr>
        <p:txBody>
          <a:bodyPr wrap="square" lIns="0" tIns="0" rIns="0" bIns="0">
            <a:spAutoFit/>
          </a:bodyPr>
          <a:lstStyle>
            <a:lvl1pPr marL="0" indent="0">
              <a:spcBef>
                <a:spcPts val="0"/>
              </a:spcBef>
              <a:buNone/>
              <a:defRPr sz="2000" b="1"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one name</a:t>
            </a:r>
          </a:p>
        </p:txBody>
      </p:sp>
      <p:sp>
        <p:nvSpPr>
          <p:cNvPr id="7" name="Text Placeholder 4">
            <a:extLst>
              <a:ext uri="{FF2B5EF4-FFF2-40B4-BE49-F238E27FC236}">
                <a16:creationId xmlns:a16="http://schemas.microsoft.com/office/drawing/2014/main" id="{D43FC632-B7E7-4776-B39E-7CB313111132}"/>
              </a:ext>
            </a:extLst>
          </p:cNvPr>
          <p:cNvSpPr>
            <a:spLocks noGrp="1"/>
          </p:cNvSpPr>
          <p:nvPr>
            <p:ph type="body" sz="quarter" idx="15" hasCustomPrompt="1"/>
          </p:nvPr>
        </p:nvSpPr>
        <p:spPr>
          <a:xfrm>
            <a:off x="1455416" y="5053138"/>
            <a:ext cx="5510213" cy="276999"/>
          </a:xfrm>
          <a:prstGeom prst="rect">
            <a:avLst/>
          </a:prstGeom>
          <a:noFill/>
        </p:spPr>
        <p:txBody>
          <a:bodyPr wrap="square" lIns="0" tIns="0" rIns="0" bIns="0">
            <a:spAutoFit/>
          </a:bodyPr>
          <a:lstStyle>
            <a:lvl1pPr marL="0" indent="0">
              <a:spcBef>
                <a:spcPts val="0"/>
              </a:spcBef>
              <a:buNone/>
              <a:defRPr sz="1800"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one subtitle text</a:t>
            </a:r>
          </a:p>
        </p:txBody>
      </p:sp>
      <p:sp>
        <p:nvSpPr>
          <p:cNvPr id="22" name="Text Placeholder 4">
            <a:extLst>
              <a:ext uri="{FF2B5EF4-FFF2-40B4-BE49-F238E27FC236}">
                <a16:creationId xmlns:a16="http://schemas.microsoft.com/office/drawing/2014/main" id="{30DC3908-B215-4870-84DB-EF97BE8CBFE8}"/>
              </a:ext>
            </a:extLst>
          </p:cNvPr>
          <p:cNvSpPr txBox="1">
            <a:spLocks/>
          </p:cNvSpPr>
          <p:nvPr userDrawn="1"/>
        </p:nvSpPr>
        <p:spPr>
          <a:xfrm>
            <a:off x="2689860" y="2217478"/>
            <a:ext cx="2647175"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25-26 March - Spain</a:t>
            </a:r>
          </a:p>
        </p:txBody>
      </p:sp>
      <p:graphicFrame>
        <p:nvGraphicFramePr>
          <p:cNvPr id="23" name="Objeto 22">
            <a:extLst>
              <a:ext uri="{FF2B5EF4-FFF2-40B4-BE49-F238E27FC236}">
                <a16:creationId xmlns:a16="http://schemas.microsoft.com/office/drawing/2014/main" id="{620C25E2-2233-43BC-904F-27049F389844}"/>
              </a:ext>
            </a:extLst>
          </p:cNvPr>
          <p:cNvGraphicFramePr>
            <a:graphicFrameLocks noChangeAspect="1"/>
          </p:cNvGraphicFramePr>
          <p:nvPr userDrawn="1">
            <p:extLst>
              <p:ext uri="{D42A27DB-BD31-4B8C-83A1-F6EECF244321}">
                <p14:modId xmlns:p14="http://schemas.microsoft.com/office/powerpoint/2010/main" val="2327643304"/>
              </p:ext>
            </p:extLst>
          </p:nvPr>
        </p:nvGraphicFramePr>
        <p:xfrm>
          <a:off x="760731" y="745883"/>
          <a:ext cx="5201920" cy="1624581"/>
        </p:xfrm>
        <a:graphic>
          <a:graphicData uri="http://schemas.openxmlformats.org/presentationml/2006/ole">
            <mc:AlternateContent xmlns:mc="http://schemas.openxmlformats.org/markup-compatibility/2006">
              <mc:Choice xmlns:v="urn:schemas-microsoft-com:vml" Requires="v">
                <p:oleObj spid="_x0000_s23566" name="CorelDRAW" r:id="rId6" imgW="7076880" imgH="2216160" progId="CorelDraw.Graphic.22">
                  <p:embed/>
                </p:oleObj>
              </mc:Choice>
              <mc:Fallback>
                <p:oleObj name="CorelDRAW" r:id="rId6" imgW="7076880" imgH="2216160" progId="CorelDraw.Graphic.22">
                  <p:embed/>
                  <p:pic>
                    <p:nvPicPr>
                      <p:cNvPr id="23" name="Objeto 22">
                        <a:extLst>
                          <a:ext uri="{FF2B5EF4-FFF2-40B4-BE49-F238E27FC236}">
                            <a16:creationId xmlns:a16="http://schemas.microsoft.com/office/drawing/2014/main" id="{620C25E2-2233-43BC-904F-27049F389844}"/>
                          </a:ext>
                        </a:extLst>
                      </p:cNvPr>
                      <p:cNvPicPr/>
                      <p:nvPr/>
                    </p:nvPicPr>
                    <p:blipFill>
                      <a:blip r:embed="rId7"/>
                      <a:stretch>
                        <a:fillRect/>
                      </a:stretch>
                    </p:blipFill>
                    <p:spPr>
                      <a:xfrm>
                        <a:off x="760731" y="745883"/>
                        <a:ext cx="5201920" cy="1624581"/>
                      </a:xfrm>
                      <a:prstGeom prst="rect">
                        <a:avLst/>
                      </a:prstGeom>
                    </p:spPr>
                  </p:pic>
                </p:oleObj>
              </mc:Fallback>
            </mc:AlternateContent>
          </a:graphicData>
        </a:graphic>
      </p:graphicFrame>
      <p:sp>
        <p:nvSpPr>
          <p:cNvPr id="24" name="Text Placeholder 4">
            <a:extLst>
              <a:ext uri="{FF2B5EF4-FFF2-40B4-BE49-F238E27FC236}">
                <a16:creationId xmlns:a16="http://schemas.microsoft.com/office/drawing/2014/main" id="{8A8CDC70-D732-4DB7-8695-A41BC6D4A95B}"/>
              </a:ext>
            </a:extLst>
          </p:cNvPr>
          <p:cNvSpPr txBox="1">
            <a:spLocks/>
          </p:cNvSpPr>
          <p:nvPr userDrawn="1"/>
        </p:nvSpPr>
        <p:spPr>
          <a:xfrm>
            <a:off x="5948953" y="6324923"/>
            <a:ext cx="152853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#GlobalAI2022</a:t>
            </a:r>
          </a:p>
        </p:txBody>
      </p:sp>
      <p:graphicFrame>
        <p:nvGraphicFramePr>
          <p:cNvPr id="25" name="Objeto 24">
            <a:extLst>
              <a:ext uri="{FF2B5EF4-FFF2-40B4-BE49-F238E27FC236}">
                <a16:creationId xmlns:a16="http://schemas.microsoft.com/office/drawing/2014/main" id="{25B56E88-F47A-41E4-918E-52892AC7E0BA}"/>
              </a:ext>
            </a:extLst>
          </p:cNvPr>
          <p:cNvGraphicFramePr>
            <a:graphicFrameLocks noChangeAspect="1"/>
          </p:cNvGraphicFramePr>
          <p:nvPr userDrawn="1">
            <p:extLst>
              <p:ext uri="{D42A27DB-BD31-4B8C-83A1-F6EECF244321}">
                <p14:modId xmlns:p14="http://schemas.microsoft.com/office/powerpoint/2010/main" val="1183980352"/>
              </p:ext>
            </p:extLst>
          </p:nvPr>
        </p:nvGraphicFramePr>
        <p:xfrm>
          <a:off x="7565052" y="6281656"/>
          <a:ext cx="308626" cy="307777"/>
        </p:xfrm>
        <a:graphic>
          <a:graphicData uri="http://schemas.openxmlformats.org/presentationml/2006/ole">
            <mc:AlternateContent xmlns:mc="http://schemas.openxmlformats.org/markup-compatibility/2006">
              <mc:Choice xmlns:v="urn:schemas-microsoft-com:vml" Requires="v">
                <p:oleObj spid="_x0000_s23567" name="CorelDRAW" r:id="rId8" imgW="2885818" imgH="2878380" progId="CorelDraw.Graphic.22">
                  <p:embed/>
                </p:oleObj>
              </mc:Choice>
              <mc:Fallback>
                <p:oleObj name="CorelDRAW" r:id="rId8" imgW="2885818" imgH="2878380" progId="CorelDraw.Graphic.22">
                  <p:embed/>
                  <p:pic>
                    <p:nvPicPr>
                      <p:cNvPr id="25" name="Objeto 24">
                        <a:extLst>
                          <a:ext uri="{FF2B5EF4-FFF2-40B4-BE49-F238E27FC236}">
                            <a16:creationId xmlns:a16="http://schemas.microsoft.com/office/drawing/2014/main" id="{25B56E88-F47A-41E4-918E-52892AC7E0BA}"/>
                          </a:ext>
                        </a:extLst>
                      </p:cNvPr>
                      <p:cNvPicPr/>
                      <p:nvPr/>
                    </p:nvPicPr>
                    <p:blipFill>
                      <a:blip r:embed="rId9"/>
                      <a:stretch>
                        <a:fillRect/>
                      </a:stretch>
                    </p:blipFill>
                    <p:spPr>
                      <a:xfrm>
                        <a:off x="7565052" y="6281656"/>
                        <a:ext cx="308626" cy="307777"/>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FB324CA5-B85C-4823-92E5-85E4DA0B6463}"/>
              </a:ext>
            </a:extLst>
          </p:cNvPr>
          <p:cNvPicPr>
            <a:picLocks noChangeAspect="1"/>
          </p:cNvPicPr>
          <p:nvPr userDrawn="1"/>
        </p:nvPicPr>
        <p:blipFill>
          <a:blip r:embed="rId10"/>
          <a:stretch>
            <a:fillRect/>
          </a:stretch>
        </p:blipFill>
        <p:spPr>
          <a:xfrm>
            <a:off x="8427720" y="409104"/>
            <a:ext cx="3332953" cy="6039792"/>
          </a:xfrm>
          <a:prstGeom prst="rect">
            <a:avLst/>
          </a:prstGeom>
        </p:spPr>
      </p:pic>
    </p:spTree>
    <p:extLst>
      <p:ext uri="{BB962C8B-B14F-4D97-AF65-F5344CB8AC3E}">
        <p14:creationId xmlns:p14="http://schemas.microsoft.com/office/powerpoint/2010/main" val="411458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fade">
                                      <p:cBhvr>
                                        <p:cTn id="25"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22" grpId="0"/>
    </p:bld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a:prstGeom prst="rect">
            <a:avLst/>
          </a:prstGeom>
        </p:spPr>
        <p:txBody>
          <a:bodyPr lIns="274320" anchor="t"/>
          <a:lstStyle>
            <a:lvl1pPr marL="0" indent="0" algn="l">
              <a:lnSpc>
                <a:spcPct val="150000"/>
              </a:lnSpc>
              <a:buNone/>
              <a:defRPr>
                <a:latin typeface="Lufga" panose="00000500000000000000" pitchFamily="50" charset="0"/>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a:xfrm>
            <a:off x="588263" y="457200"/>
            <a:ext cx="11018520" cy="553998"/>
          </a:xfrm>
          <a:prstGeom prst="rect">
            <a:avLst/>
          </a:prstGeom>
        </p:spPr>
        <p:txBody>
          <a:bodyPr/>
          <a:lstStyle>
            <a:lvl1pPr>
              <a:defRPr>
                <a:latin typeface="Lufga" panose="00000500000000000000" pitchFamily="50" charset="0"/>
              </a:defRPr>
            </a:lvl1p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latin typeface="Lufga" panose="00000500000000000000" pitchFamily="50" charset="0"/>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a:prstGeom prst="rect">
            <a:avLst/>
          </a:prstGeom>
        </p:spPr>
        <p:txBody>
          <a:bodyPr lIns="274320" anchor="t"/>
          <a:lstStyle>
            <a:lvl1pPr marL="0" indent="0" algn="l">
              <a:lnSpc>
                <a:spcPct val="150000"/>
              </a:lnSpc>
              <a:buNone/>
              <a:defRPr>
                <a:latin typeface="Lufga" panose="00000500000000000000" pitchFamily="50" charset="0"/>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a:prstGeom prst="rect">
            <a:avLst/>
          </a:prstGeom>
        </p:spPr>
        <p:txBody>
          <a:bodyPr lIns="274320" anchor="t"/>
          <a:lstStyle>
            <a:lvl1pPr marL="0" indent="0" algn="l">
              <a:lnSpc>
                <a:spcPct val="150000"/>
              </a:lnSpc>
              <a:buNone/>
              <a:defRPr>
                <a:latin typeface="Lufga" panose="00000500000000000000" pitchFamily="50" charset="0"/>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a:xfrm>
            <a:off x="588263" y="457200"/>
            <a:ext cx="11018520" cy="553998"/>
          </a:xfrm>
          <a:prstGeom prst="rect">
            <a:avLst/>
          </a:prstGeom>
        </p:spPr>
        <p:txBody>
          <a:bodyPr/>
          <a:lstStyle>
            <a:lvl1pPr>
              <a:defRPr>
                <a:latin typeface="Lufga" panose="00000500000000000000" pitchFamily="50" charset="0"/>
              </a:defRPr>
            </a:lvl1p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latin typeface="Lufga" panose="00000500000000000000" pitchFamily="50" charset="0"/>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latin typeface="Lufga" panose="00000500000000000000" pitchFamily="50" charset="0"/>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a:prstGeom prst="rect">
            <a:avLst/>
          </a:prstGeom>
        </p:spPr>
        <p:txBody>
          <a:bodyPr lIns="274320" anchor="t"/>
          <a:lstStyle>
            <a:lvl1pPr marL="0" indent="0" algn="l">
              <a:lnSpc>
                <a:spcPct val="150000"/>
              </a:lnSpc>
              <a:buNone/>
              <a:defRPr>
                <a:latin typeface="Lufga" panose="00000500000000000000" pitchFamily="50" charset="0"/>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a:prstGeom prst="rect">
            <a:avLst/>
          </a:prstGeom>
        </p:spPr>
        <p:txBody>
          <a:bodyPr lIns="274320" anchor="t"/>
          <a:lstStyle>
            <a:lvl1pPr marL="0" indent="0" algn="r">
              <a:lnSpc>
                <a:spcPct val="150000"/>
              </a:lnSpc>
              <a:buNone/>
              <a:defRPr>
                <a:latin typeface="Lufga" panose="00000500000000000000" pitchFamily="50" charset="0"/>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a:xfrm>
            <a:off x="588263" y="457200"/>
            <a:ext cx="11018520" cy="553998"/>
          </a:xfrm>
          <a:prstGeom prst="rect">
            <a:avLst/>
          </a:prstGeom>
        </p:spPr>
        <p:txBody>
          <a:bodyPr/>
          <a:lstStyle>
            <a:lvl1pPr>
              <a:defRPr>
                <a:latin typeface="Lufga" panose="00000500000000000000" pitchFamily="50" charset="0"/>
              </a:defRPr>
            </a:lvl1p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latin typeface="Lufga" panose="00000500000000000000" pitchFamily="50" charset="0"/>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a:prstGeom prst="rect">
            <a:avLst/>
          </a:prstGeom>
        </p:spPr>
        <p:txBody>
          <a:bodyPr anchor="ctr">
            <a:noAutofit/>
          </a:bodyPr>
          <a:lstStyle>
            <a:lvl1pPr marL="0" indent="0" algn="ctr">
              <a:buNone/>
              <a:defRPr sz="1050">
                <a:latin typeface="Lufga" panose="00000500000000000000" pitchFamily="50" charset="0"/>
              </a:defRPr>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a:prstGeom prst="rect">
            <a:avLst/>
          </a:prstGeom>
        </p:spPr>
        <p:txBody>
          <a:bodyPr lIns="274320" anchor="ctr"/>
          <a:lstStyle>
            <a:lvl1pPr marL="0" indent="0" algn="l">
              <a:buNone/>
              <a:defRPr>
                <a:latin typeface="Lufga" panose="00000500000000000000" pitchFamily="50" charset="0"/>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a:xfrm>
            <a:off x="588263" y="457200"/>
            <a:ext cx="11018520" cy="553998"/>
          </a:xfrm>
          <a:prstGeom prst="rect">
            <a:avLst/>
          </a:prstGeom>
        </p:spPr>
        <p:txBody>
          <a:bodyPr/>
          <a:lstStyle>
            <a:lvl1pPr>
              <a:defRPr>
                <a:latin typeface="Lufga" panose="00000500000000000000" pitchFamily="50" charset="0"/>
              </a:defRPr>
            </a:lvl1p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a:prstGeom prst="rect">
            <a:avLst/>
          </a:prstGeom>
        </p:spPr>
        <p:txBody>
          <a:bodyPr lIns="274320" anchor="ctr"/>
          <a:lstStyle>
            <a:lvl1pPr marL="0" indent="0" algn="l">
              <a:buNone/>
              <a:defRPr>
                <a:latin typeface="Lufga" panose="00000500000000000000" pitchFamily="50" charset="0"/>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a:prstGeom prst="rect">
            <a:avLst/>
          </a:prstGeom>
        </p:spPr>
        <p:txBody>
          <a:bodyPr lIns="274320" anchor="ctr"/>
          <a:lstStyle>
            <a:lvl1pPr marL="0" indent="0" algn="l">
              <a:buNone/>
              <a:defRPr>
                <a:latin typeface="Lufga" panose="00000500000000000000" pitchFamily="50" charset="0"/>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a:prstGeom prst="rect">
            <a:avLst/>
          </a:prstGeom>
        </p:spPr>
        <p:txBody>
          <a:bodyPr anchor="ctr">
            <a:noAutofit/>
          </a:bodyPr>
          <a:lstStyle>
            <a:lvl1pPr marL="0" indent="0" algn="ctr">
              <a:buNone/>
              <a:defRPr sz="1050">
                <a:latin typeface="Lufga" panose="00000500000000000000" pitchFamily="50" charset="0"/>
              </a:defRPr>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a:prstGeom prst="rect">
            <a:avLst/>
          </a:prstGeom>
        </p:spPr>
        <p:txBody>
          <a:bodyPr anchor="ctr">
            <a:noAutofit/>
          </a:bodyPr>
          <a:lstStyle>
            <a:lvl1pPr marL="0" indent="0" algn="ctr">
              <a:buNone/>
              <a:defRPr sz="1050">
                <a:latin typeface="Lufga" panose="00000500000000000000" pitchFamily="50" charset="0"/>
              </a:defRPr>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a:prstGeom prst="rect">
            <a:avLst/>
          </a:prstGeom>
        </p:spPr>
        <p:txBody>
          <a:bodyPr anchor="ctr">
            <a:noAutofit/>
          </a:bodyPr>
          <a:lstStyle>
            <a:lvl1pPr marL="0" indent="0" algn="ctr">
              <a:buNone/>
              <a:defRPr sz="1050">
                <a:latin typeface="Lufga" panose="00000500000000000000" pitchFamily="50" charset="0"/>
              </a:defRPr>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a:prstGeom prst="rect">
            <a:avLst/>
          </a:prstGeom>
        </p:spPr>
        <p:txBody>
          <a:bodyPr lIns="274320" anchor="ctr"/>
          <a:lstStyle>
            <a:lvl1pPr marL="0" indent="0" algn="l">
              <a:buNone/>
              <a:defRPr>
                <a:latin typeface="Lufga" panose="00000500000000000000" pitchFamily="50" charset="0"/>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a:xfrm>
            <a:off x="588263" y="457200"/>
            <a:ext cx="11018520" cy="553998"/>
          </a:xfrm>
          <a:prstGeom prst="rect">
            <a:avLst/>
          </a:prstGeom>
        </p:spPr>
        <p:txBody>
          <a:bodyPr/>
          <a:lstStyle>
            <a:lvl1pPr>
              <a:defRPr>
                <a:latin typeface="Lufga" panose="00000500000000000000" pitchFamily="50" charset="0"/>
              </a:defRPr>
            </a:lvl1p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a:prstGeom prst="rect">
            <a:avLst/>
          </a:prstGeom>
        </p:spPr>
        <p:txBody>
          <a:bodyPr lIns="274320" anchor="ctr"/>
          <a:lstStyle>
            <a:lvl1pPr marL="0" indent="0" algn="l">
              <a:buNone/>
              <a:defRPr>
                <a:latin typeface="Lufga" panose="00000500000000000000" pitchFamily="50" charset="0"/>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a:prstGeom prst="rect">
            <a:avLst/>
          </a:prstGeom>
        </p:spPr>
        <p:txBody>
          <a:bodyPr lIns="274320" anchor="ctr"/>
          <a:lstStyle>
            <a:lvl1pPr marL="0" indent="0" algn="l">
              <a:buNone/>
              <a:defRPr>
                <a:latin typeface="Lufga" panose="00000500000000000000" pitchFamily="50" charset="0"/>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a:prstGeom prst="rect">
            <a:avLst/>
          </a:prstGeom>
        </p:spPr>
        <p:txBody>
          <a:bodyPr lIns="274320" anchor="ctr"/>
          <a:lstStyle>
            <a:lvl1pPr marL="0" indent="0" algn="l">
              <a:buNone/>
              <a:defRPr>
                <a:latin typeface="Lufga" panose="00000500000000000000" pitchFamily="50" charset="0"/>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a:prstGeom prst="rect">
            <a:avLst/>
          </a:prstGeom>
        </p:spPr>
        <p:txBody>
          <a:bodyPr anchor="ctr">
            <a:noAutofit/>
          </a:bodyPr>
          <a:lstStyle>
            <a:lvl1pPr marL="0" indent="0" algn="ctr">
              <a:buNone/>
              <a:defRPr sz="1050">
                <a:latin typeface="Lufga" panose="00000500000000000000" pitchFamily="50" charset="0"/>
              </a:defRPr>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a:prstGeom prst="rect">
            <a:avLst/>
          </a:prstGeom>
        </p:spPr>
        <p:txBody>
          <a:bodyPr anchor="ctr">
            <a:noAutofit/>
          </a:bodyPr>
          <a:lstStyle>
            <a:lvl1pPr marL="0" indent="0" algn="ctr">
              <a:buNone/>
              <a:defRPr sz="1050">
                <a:latin typeface="Lufga" panose="00000500000000000000" pitchFamily="50" charset="0"/>
              </a:defRPr>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a:prstGeom prst="rect">
            <a:avLst/>
          </a:prstGeom>
        </p:spPr>
        <p:txBody>
          <a:bodyPr anchor="ctr">
            <a:noAutofit/>
          </a:bodyPr>
          <a:lstStyle>
            <a:lvl1pPr marL="0" indent="0" algn="ctr">
              <a:buNone/>
              <a:defRPr sz="1050">
                <a:latin typeface="Lufga" panose="00000500000000000000" pitchFamily="50" charset="0"/>
              </a:defRPr>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a:prstGeom prst="rect">
            <a:avLst/>
          </a:prstGeom>
        </p:spPr>
        <p:txBody>
          <a:bodyPr anchor="ctr">
            <a:noAutofit/>
          </a:bodyPr>
          <a:lstStyle>
            <a:lvl1pPr marL="0" indent="0" algn="ctr">
              <a:buNone/>
              <a:defRPr sz="1050">
                <a:latin typeface="Lufga" panose="00000500000000000000" pitchFamily="50" charset="0"/>
              </a:defRPr>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a:prstGeom prst="rect">
            <a:avLst/>
          </a:prstGeom>
        </p:spPr>
        <p:txBody>
          <a:bodyPr lIns="274320" anchor="ctr"/>
          <a:lstStyle>
            <a:lvl1pPr marL="0" indent="0" algn="l">
              <a:buNone/>
              <a:defRPr>
                <a:latin typeface="Lufga" panose="00000500000000000000" pitchFamily="50" charset="0"/>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a:xfrm>
            <a:off x="588263" y="457200"/>
            <a:ext cx="11018520" cy="553998"/>
          </a:xfrm>
          <a:prstGeom prst="rect">
            <a:avLst/>
          </a:prstGeom>
        </p:spPr>
        <p:txBody>
          <a:bodyPr/>
          <a:lstStyle>
            <a:lvl1pPr>
              <a:defRPr>
                <a:latin typeface="Lufga" panose="00000500000000000000" pitchFamily="50" charset="0"/>
              </a:defRPr>
            </a:lvl1p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a:prstGeom prst="rect">
            <a:avLst/>
          </a:prstGeom>
        </p:spPr>
        <p:txBody>
          <a:bodyPr lIns="274320" anchor="ctr"/>
          <a:lstStyle>
            <a:lvl1pPr marL="0" indent="0" algn="l">
              <a:buNone/>
              <a:defRPr>
                <a:latin typeface="Lufga" panose="00000500000000000000" pitchFamily="50" charset="0"/>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a:prstGeom prst="rect">
            <a:avLst/>
          </a:prstGeom>
        </p:spPr>
        <p:txBody>
          <a:bodyPr lIns="274320" anchor="ctr"/>
          <a:lstStyle>
            <a:lvl1pPr marL="0" indent="0" algn="l">
              <a:buNone/>
              <a:defRPr>
                <a:latin typeface="Lufga" panose="00000500000000000000" pitchFamily="50" charset="0"/>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a:prstGeom prst="rect">
            <a:avLst/>
          </a:prstGeom>
        </p:spPr>
        <p:txBody>
          <a:bodyPr lIns="274320" anchor="ctr"/>
          <a:lstStyle>
            <a:lvl1pPr marL="0" indent="0" algn="l">
              <a:buNone/>
              <a:defRPr>
                <a:latin typeface="Lufga" panose="00000500000000000000" pitchFamily="50" charset="0"/>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a:prstGeom prst="rect">
            <a:avLst/>
          </a:prstGeom>
        </p:spPr>
        <p:txBody>
          <a:bodyPr lIns="274320" anchor="ctr"/>
          <a:lstStyle>
            <a:lvl1pPr marL="0" indent="0" algn="l">
              <a:buNone/>
              <a:defRPr>
                <a:latin typeface="Lufga" panose="00000500000000000000" pitchFamily="50" charset="0"/>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a:prstGeom prst="rect">
            <a:avLst/>
          </a:prstGeom>
        </p:spPr>
        <p:txBody>
          <a:bodyPr anchor="ctr">
            <a:noAutofit/>
          </a:bodyPr>
          <a:lstStyle>
            <a:lvl1pPr marL="0" indent="0" algn="ctr">
              <a:buNone/>
              <a:defRPr sz="1050">
                <a:latin typeface="Lufga" panose="00000500000000000000" pitchFamily="50" charset="0"/>
              </a:defRPr>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a:prstGeom prst="rect">
            <a:avLst/>
          </a:prstGeom>
        </p:spPr>
        <p:txBody>
          <a:bodyPr anchor="ctr">
            <a:noAutofit/>
          </a:bodyPr>
          <a:lstStyle>
            <a:lvl1pPr marL="0" indent="0" algn="ctr">
              <a:buNone/>
              <a:defRPr sz="1050">
                <a:latin typeface="Lufga" panose="00000500000000000000" pitchFamily="50" charset="0"/>
              </a:defRPr>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a:prstGeom prst="rect">
            <a:avLst/>
          </a:prstGeom>
        </p:spPr>
        <p:txBody>
          <a:bodyPr anchor="ctr">
            <a:noAutofit/>
          </a:bodyPr>
          <a:lstStyle>
            <a:lvl1pPr marL="0" indent="0" algn="ctr">
              <a:buNone/>
              <a:defRPr sz="1050">
                <a:latin typeface="Lufga" panose="00000500000000000000" pitchFamily="50" charset="0"/>
              </a:defRPr>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a:prstGeom prst="rect">
            <a:avLst/>
          </a:prstGeom>
        </p:spPr>
        <p:txBody>
          <a:bodyPr anchor="ctr">
            <a:noAutofit/>
          </a:bodyPr>
          <a:lstStyle>
            <a:lvl1pPr marL="0" indent="0" algn="ctr">
              <a:buNone/>
              <a:defRPr sz="1050">
                <a:latin typeface="Lufga" panose="00000500000000000000" pitchFamily="50" charset="0"/>
              </a:defRPr>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a:prstGeom prst="rect">
            <a:avLst/>
          </a:prstGeom>
        </p:spPr>
        <p:txBody>
          <a:bodyPr anchor="ctr">
            <a:noAutofit/>
          </a:bodyPr>
          <a:lstStyle>
            <a:lvl1pPr marL="0" indent="0" algn="ctr">
              <a:buNone/>
              <a:defRPr sz="1050">
                <a:latin typeface="Lufga" panose="00000500000000000000" pitchFamily="50" charset="0"/>
              </a:defRPr>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a:prstGeom prst="rect">
            <a:avLst/>
          </a:prstGeom>
        </p:spPr>
        <p:txBody>
          <a:bodyPr/>
          <a:lstStyle>
            <a:lvl1pPr marL="0" indent="0">
              <a:buNone/>
              <a:defRPr sz="2800">
                <a:gradFill>
                  <a:gsLst>
                    <a:gs pos="61049">
                      <a:schemeClr val="tx1"/>
                    </a:gs>
                    <a:gs pos="43000">
                      <a:schemeClr val="tx1"/>
                    </a:gs>
                  </a:gsLst>
                  <a:lin ang="5400000" scaled="0"/>
                </a:gradFill>
                <a:latin typeface="Lufga" panose="00000500000000000000" pitchFamily="50" charset="0"/>
                <a:cs typeface="Lufga" panose="00000500000000000000" pitchFamily="50"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Lufga" panose="00000500000000000000" pitchFamily="50" charset="0"/>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Lufga" panose="00000500000000000000" pitchFamily="50" charset="0"/>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a:prstGeom prst="rect">
            <a:avLst/>
          </a:prstGeom>
        </p:spPr>
        <p:txBody>
          <a:bodyPr lIns="91440"/>
          <a:lstStyle>
            <a:lvl1pPr marL="0" indent="0">
              <a:buNone/>
              <a:defRPr sz="2000">
                <a:solidFill>
                  <a:schemeClr val="bg1"/>
                </a:solidFill>
                <a:latin typeface="Lufga" panose="00000500000000000000" pitchFamily="50" charset="0"/>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a:prstGeom prst="rect">
            <a:avLst/>
          </a:prstGeom>
        </p:spPr>
        <p:txBody>
          <a:bodyPr/>
          <a:lstStyle>
            <a:lvl1pPr>
              <a:defRPr>
                <a:latin typeface="Lufga" panose="00000500000000000000" pitchFamily="50" charset="0"/>
              </a:defRPr>
            </a:lvl1p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92552"/>
          </a:xfrm>
          <a:prstGeom prst="rect">
            <a:avLst/>
          </a:prstGeom>
        </p:spPr>
        <p:txBody>
          <a:bodyPr wrap="square">
            <a:spAutoFit/>
          </a:bodyPr>
          <a:lstStyle>
            <a:lvl1pPr marL="0" indent="0">
              <a:buNone/>
              <a:defRPr>
                <a:latin typeface="Lufga" panose="00000500000000000000" pitchFamily="50" charset="0"/>
              </a:defRPr>
            </a:lvl1pPr>
            <a:lvl2pPr marL="228600" indent="0">
              <a:buNone/>
              <a:defRPr>
                <a:latin typeface="Lufga" panose="00000500000000000000" pitchFamily="50" charset="0"/>
              </a:defRPr>
            </a:lvl2pPr>
            <a:lvl3pPr marL="457200" indent="0">
              <a:buNone/>
              <a:defRPr/>
            </a:lvl3pPr>
            <a:lvl4pPr marL="685800" indent="0">
              <a:buNone/>
              <a:defRPr/>
            </a:lvl4pPr>
            <a:lvl5pPr marL="914400" indent="0">
              <a:buNone/>
              <a:defRPr/>
            </a:lvl5pPr>
          </a:lstStyle>
          <a:p>
            <a:pPr lvl="0"/>
            <a:r>
              <a:rPr lang="en-US" dirty="0"/>
              <a:t>Click to edit text</a:t>
            </a:r>
          </a:p>
          <a:p>
            <a:pPr lvl="1"/>
            <a:r>
              <a:rPr lang="en-US" dirty="0"/>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a:prstGeom prst="rect">
            <a:avLst/>
          </a:prstGeo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a:prstGeom prst="rect">
            <a:avLst/>
          </a:prstGeom>
        </p:spPr>
        <p:txBody>
          <a:bodyPr/>
          <a:lstStyle>
            <a:lvl1pPr>
              <a:defRPr>
                <a:latin typeface="Lufga" panose="00000500000000000000" pitchFamily="50" charset="0"/>
              </a:defRPr>
            </a:lvl1p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92552"/>
          </a:xfrm>
          <a:prstGeom prst="rect">
            <a:avLst/>
          </a:prstGeom>
        </p:spPr>
        <p:txBody>
          <a:bodyPr wrap="square">
            <a:spAutoFit/>
          </a:bodyPr>
          <a:lstStyle>
            <a:lvl1pPr marL="0" indent="0">
              <a:buNone/>
              <a:defRPr>
                <a:latin typeface="Lufga" panose="00000500000000000000" pitchFamily="50" charset="0"/>
              </a:defRPr>
            </a:lvl1pPr>
            <a:lvl2pPr marL="228600" indent="0">
              <a:buNone/>
              <a:defRPr>
                <a:latin typeface="Lufga" panose="00000500000000000000" pitchFamily="50" charset="0"/>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Lufga" panose="00000500000000000000" pitchFamily="50" charset="0"/>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Lufga" panose="00000500000000000000" pitchFamily="50" charset="0"/>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a:prstGeom prst="rect">
            <a:avLst/>
          </a:prstGeom>
        </p:spPr>
        <p:txBody>
          <a:bodyPr lIns="91440"/>
          <a:lstStyle>
            <a:lvl1pPr marL="0" indent="0">
              <a:buNone/>
              <a:defRPr sz="2000">
                <a:solidFill>
                  <a:schemeClr val="bg1"/>
                </a:solidFill>
                <a:latin typeface="Lufga" panose="00000500000000000000" pitchFamily="50" charset="0"/>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a:prstGeom prst="rect">
            <a:avLst/>
          </a:prstGeo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a:prstGeom prst="rect">
            <a:avLst/>
          </a:prstGeom>
        </p:spPr>
        <p:txBody>
          <a:bodyPr/>
          <a:lstStyle>
            <a:lvl1pPr>
              <a:defRPr>
                <a:latin typeface="Lufga" panose="00000500000000000000" pitchFamily="50" charset="0"/>
              </a:defRPr>
            </a:lvl1p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92552"/>
          </a:xfrm>
          <a:prstGeom prst="rect">
            <a:avLst/>
          </a:prstGeom>
        </p:spPr>
        <p:txBody>
          <a:bodyPr wrap="square">
            <a:spAutoFit/>
          </a:bodyPr>
          <a:lstStyle>
            <a:lvl1pPr marL="0" indent="0">
              <a:buNone/>
              <a:defRPr>
                <a:latin typeface="Lufga" panose="00000500000000000000" pitchFamily="50" charset="0"/>
              </a:defRPr>
            </a:lvl1pPr>
            <a:lvl2pPr marL="228600" indent="0">
              <a:buNone/>
              <a:defRPr>
                <a:latin typeface="Lufga" panose="00000500000000000000" pitchFamily="50" charset="0"/>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Lufga" panose="00000500000000000000" pitchFamily="50" charset="0"/>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Lufga" panose="00000500000000000000" pitchFamily="50" charset="0"/>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a:prstGeom prst="rect">
            <a:avLst/>
          </a:prstGeom>
        </p:spPr>
        <p:txBody>
          <a:bodyPr lIns="91440"/>
          <a:lstStyle>
            <a:lvl1pPr marL="0" indent="0">
              <a:buNone/>
              <a:defRPr sz="2000">
                <a:solidFill>
                  <a:schemeClr val="bg1"/>
                </a:solidFill>
                <a:latin typeface="Lufga" panose="00000500000000000000" pitchFamily="50" charset="0"/>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a:prstGeom prst="rect">
            <a:avLst/>
          </a:prstGeo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a:prstGeom prst="rect">
            <a:avLst/>
          </a:prstGeom>
        </p:spPr>
        <p:txBody>
          <a:bodyPr/>
          <a:lstStyle>
            <a:lvl1pPr>
              <a:defRPr>
                <a:latin typeface="Lufga" panose="00000500000000000000" pitchFamily="50" charset="0"/>
              </a:defRPr>
            </a:lvl1p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Lufga" panose="00000500000000000000" pitchFamily="50" charset="0"/>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Lufga" panose="00000500000000000000" pitchFamily="50" charset="0"/>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a:prstGeom prst="rect">
            <a:avLst/>
          </a:prstGeom>
        </p:spPr>
        <p:txBody>
          <a:bodyPr lIns="91440"/>
          <a:lstStyle>
            <a:lvl1pPr marL="0" indent="0">
              <a:buNone/>
              <a:defRPr sz="2000">
                <a:solidFill>
                  <a:schemeClr val="bg1"/>
                </a:solidFill>
                <a:latin typeface="Lufga" panose="00000500000000000000" pitchFamily="50" charset="0"/>
              </a:defRPr>
            </a:lvl1pPr>
          </a:lstStyle>
          <a:p>
            <a:pPr lvl="0"/>
            <a:r>
              <a:rPr lang="en-US" dirty="0"/>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92552"/>
          </a:xfrm>
          <a:prstGeom prst="rect">
            <a:avLst/>
          </a:prstGeom>
        </p:spPr>
        <p:txBody>
          <a:bodyPr wrap="square">
            <a:spAutoFit/>
          </a:bodyPr>
          <a:lstStyle>
            <a:lvl1pPr marL="0" indent="0">
              <a:buNone/>
              <a:defRPr>
                <a:latin typeface="Lufga" panose="00000500000000000000" pitchFamily="50" charset="0"/>
              </a:defRPr>
            </a:lvl1pPr>
            <a:lvl2pPr marL="228600" indent="0">
              <a:buNone/>
              <a:defRPr>
                <a:latin typeface="Lufga" panose="00000500000000000000" pitchFamily="50" charset="0"/>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peaker presentation 0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3" name="Objeto 2">
            <a:extLst>
              <a:ext uri="{FF2B5EF4-FFF2-40B4-BE49-F238E27FC236}">
                <a16:creationId xmlns:a16="http://schemas.microsoft.com/office/drawing/2014/main" id="{F6B252F9-C8D1-48A4-AE44-8F9B09B43338}"/>
              </a:ext>
            </a:extLst>
          </p:cNvPr>
          <p:cNvGraphicFramePr>
            <a:graphicFrameLocks noChangeAspect="1"/>
          </p:cNvGraphicFramePr>
          <p:nvPr userDrawn="1">
            <p:extLst>
              <p:ext uri="{D42A27DB-BD31-4B8C-83A1-F6EECF244321}">
                <p14:modId xmlns:p14="http://schemas.microsoft.com/office/powerpoint/2010/main" val="3381882466"/>
              </p:ext>
            </p:extLst>
          </p:nvPr>
        </p:nvGraphicFramePr>
        <p:xfrm>
          <a:off x="293777" y="6266416"/>
          <a:ext cx="1528533" cy="445280"/>
        </p:xfrm>
        <a:graphic>
          <a:graphicData uri="http://schemas.openxmlformats.org/presentationml/2006/ole">
            <mc:AlternateContent xmlns:mc="http://schemas.openxmlformats.org/markup-compatibility/2006">
              <mc:Choice xmlns:v="urn:schemas-microsoft-com:vml" Requires="v">
                <p:oleObj spid="_x0000_s14351" name="CorelDRAW" r:id="rId4" imgW="11950428" imgH="3481884" progId="CorelDraw.Graphic.22">
                  <p:embed/>
                </p:oleObj>
              </mc:Choice>
              <mc:Fallback>
                <p:oleObj name="CorelDRAW" r:id="rId4" imgW="11950428" imgH="3481884" progId="CorelDraw.Graphic.22">
                  <p:embed/>
                  <p:pic>
                    <p:nvPicPr>
                      <p:cNvPr id="49" name="Objeto 48">
                        <a:extLst>
                          <a:ext uri="{FF2B5EF4-FFF2-40B4-BE49-F238E27FC236}">
                            <a16:creationId xmlns:a16="http://schemas.microsoft.com/office/drawing/2014/main" id="{0736EE2A-C826-4CF3-A175-20754FE6AD20}"/>
                          </a:ext>
                        </a:extLst>
                      </p:cNvPr>
                      <p:cNvPicPr/>
                      <p:nvPr/>
                    </p:nvPicPr>
                    <p:blipFill>
                      <a:blip r:embed="rId5"/>
                      <a:stretch>
                        <a:fillRect/>
                      </a:stretch>
                    </p:blipFill>
                    <p:spPr>
                      <a:xfrm>
                        <a:off x="293777" y="6266416"/>
                        <a:ext cx="1528533" cy="445280"/>
                      </a:xfrm>
                      <a:prstGeom prst="rect">
                        <a:avLst/>
                      </a:prstGeom>
                    </p:spPr>
                  </p:pic>
                </p:oleObj>
              </mc:Fallback>
            </mc:AlternateContent>
          </a:graphicData>
        </a:graphic>
      </p:graphicFrame>
      <p:sp>
        <p:nvSpPr>
          <p:cNvPr id="5" name="Title 1">
            <a:extLst>
              <a:ext uri="{FF2B5EF4-FFF2-40B4-BE49-F238E27FC236}">
                <a16:creationId xmlns:a16="http://schemas.microsoft.com/office/drawing/2014/main" id="{4B582B7D-895C-4A9C-8344-1CB7FFE79E9A}"/>
              </a:ext>
            </a:extLst>
          </p:cNvPr>
          <p:cNvSpPr>
            <a:spLocks noGrp="1"/>
          </p:cNvSpPr>
          <p:nvPr>
            <p:ph type="title" hasCustomPrompt="1"/>
          </p:nvPr>
        </p:nvSpPr>
        <p:spPr>
          <a:xfrm>
            <a:off x="760730" y="3180802"/>
            <a:ext cx="6043930" cy="553998"/>
          </a:xfrm>
          <a:prstGeom prst="rect">
            <a:avLst/>
          </a:prstGeom>
          <a:noFill/>
        </p:spPr>
        <p:txBody>
          <a:bodyPr wrap="square" lIns="0" tIns="0" rIns="0" bIns="0" anchor="b" anchorCtr="0">
            <a:spAutoFit/>
          </a:bodyPr>
          <a:lstStyle>
            <a:lvl1pPr>
              <a:defRPr sz="3600" b="1" spc="-50" baseline="0">
                <a:solidFill>
                  <a:schemeClr val="bg1"/>
                </a:solidFill>
                <a:latin typeface="Lufga" panose="00000500000000000000" pitchFamily="50" charset="0"/>
                <a:cs typeface="Segoe UI" panose="020B0502040204020203" pitchFamily="34" charset="0"/>
              </a:defRPr>
            </a:lvl1pPr>
          </a:lstStyle>
          <a:p>
            <a:r>
              <a:rPr lang="en-US" dirty="0"/>
              <a:t>Presentation title </a:t>
            </a:r>
          </a:p>
        </p:txBody>
      </p:sp>
      <p:sp>
        <p:nvSpPr>
          <p:cNvPr id="6" name="Text Placeholder 4">
            <a:extLst>
              <a:ext uri="{FF2B5EF4-FFF2-40B4-BE49-F238E27FC236}">
                <a16:creationId xmlns:a16="http://schemas.microsoft.com/office/drawing/2014/main" id="{D8D84174-A8EC-4C19-9B13-3825553E0681}"/>
              </a:ext>
            </a:extLst>
          </p:cNvPr>
          <p:cNvSpPr>
            <a:spLocks noGrp="1"/>
          </p:cNvSpPr>
          <p:nvPr>
            <p:ph type="body" sz="quarter" idx="12" hasCustomPrompt="1"/>
          </p:nvPr>
        </p:nvSpPr>
        <p:spPr>
          <a:xfrm>
            <a:off x="1455420" y="4221480"/>
            <a:ext cx="5510213" cy="307777"/>
          </a:xfrm>
          <a:prstGeom prst="rect">
            <a:avLst/>
          </a:prstGeom>
          <a:noFill/>
        </p:spPr>
        <p:txBody>
          <a:bodyPr wrap="square" lIns="0" tIns="0" rIns="0" bIns="0">
            <a:spAutoFit/>
          </a:bodyPr>
          <a:lstStyle>
            <a:lvl1pPr marL="0" indent="0">
              <a:spcBef>
                <a:spcPts val="0"/>
              </a:spcBef>
              <a:buNone/>
              <a:defRPr sz="2000" b="1"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one name</a:t>
            </a:r>
          </a:p>
        </p:txBody>
      </p:sp>
      <p:sp>
        <p:nvSpPr>
          <p:cNvPr id="7" name="Text Placeholder 4">
            <a:extLst>
              <a:ext uri="{FF2B5EF4-FFF2-40B4-BE49-F238E27FC236}">
                <a16:creationId xmlns:a16="http://schemas.microsoft.com/office/drawing/2014/main" id="{D43FC632-B7E7-4776-B39E-7CB313111132}"/>
              </a:ext>
            </a:extLst>
          </p:cNvPr>
          <p:cNvSpPr>
            <a:spLocks noGrp="1"/>
          </p:cNvSpPr>
          <p:nvPr>
            <p:ph type="body" sz="quarter" idx="15" hasCustomPrompt="1"/>
          </p:nvPr>
        </p:nvSpPr>
        <p:spPr>
          <a:xfrm>
            <a:off x="1455416" y="4545138"/>
            <a:ext cx="5510213" cy="276999"/>
          </a:xfrm>
          <a:prstGeom prst="rect">
            <a:avLst/>
          </a:prstGeom>
          <a:noFill/>
        </p:spPr>
        <p:txBody>
          <a:bodyPr wrap="square" lIns="0" tIns="0" rIns="0" bIns="0">
            <a:spAutoFit/>
          </a:bodyPr>
          <a:lstStyle>
            <a:lvl1pPr marL="0" indent="0">
              <a:spcBef>
                <a:spcPts val="0"/>
              </a:spcBef>
              <a:buNone/>
              <a:defRPr sz="1800"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one subtitle text</a:t>
            </a:r>
          </a:p>
        </p:txBody>
      </p:sp>
      <p:sp>
        <p:nvSpPr>
          <p:cNvPr id="8" name="Text Placeholder 4">
            <a:extLst>
              <a:ext uri="{FF2B5EF4-FFF2-40B4-BE49-F238E27FC236}">
                <a16:creationId xmlns:a16="http://schemas.microsoft.com/office/drawing/2014/main" id="{D73F53CF-459F-4D79-A418-69BC19BDE29D}"/>
              </a:ext>
            </a:extLst>
          </p:cNvPr>
          <p:cNvSpPr>
            <a:spLocks noGrp="1"/>
          </p:cNvSpPr>
          <p:nvPr>
            <p:ph type="body" sz="quarter" idx="16" hasCustomPrompt="1"/>
          </p:nvPr>
        </p:nvSpPr>
        <p:spPr>
          <a:xfrm>
            <a:off x="1455418" y="5245250"/>
            <a:ext cx="5510213" cy="307777"/>
          </a:xfrm>
          <a:prstGeom prst="rect">
            <a:avLst/>
          </a:prstGeom>
          <a:noFill/>
        </p:spPr>
        <p:txBody>
          <a:bodyPr wrap="square" lIns="0" tIns="0" rIns="0" bIns="0">
            <a:spAutoFit/>
          </a:bodyPr>
          <a:lstStyle>
            <a:lvl1pPr marL="0" indent="0">
              <a:spcBef>
                <a:spcPts val="0"/>
              </a:spcBef>
              <a:buNone/>
              <a:defRPr sz="2000" b="1"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two name</a:t>
            </a:r>
          </a:p>
        </p:txBody>
      </p:sp>
      <p:sp>
        <p:nvSpPr>
          <p:cNvPr id="9" name="Text Placeholder 4">
            <a:extLst>
              <a:ext uri="{FF2B5EF4-FFF2-40B4-BE49-F238E27FC236}">
                <a16:creationId xmlns:a16="http://schemas.microsoft.com/office/drawing/2014/main" id="{F9A5D919-B201-4061-AC81-928AEF249FFA}"/>
              </a:ext>
            </a:extLst>
          </p:cNvPr>
          <p:cNvSpPr>
            <a:spLocks noGrp="1"/>
          </p:cNvSpPr>
          <p:nvPr>
            <p:ph type="body" sz="quarter" idx="17" hasCustomPrompt="1"/>
          </p:nvPr>
        </p:nvSpPr>
        <p:spPr>
          <a:xfrm>
            <a:off x="1455416" y="5553027"/>
            <a:ext cx="5510213" cy="276999"/>
          </a:xfrm>
          <a:prstGeom prst="rect">
            <a:avLst/>
          </a:prstGeom>
          <a:noFill/>
        </p:spPr>
        <p:txBody>
          <a:bodyPr wrap="square" lIns="0" tIns="0" rIns="0" bIns="0">
            <a:spAutoFit/>
          </a:bodyPr>
          <a:lstStyle>
            <a:lvl1pPr marL="0" indent="0">
              <a:spcBef>
                <a:spcPts val="0"/>
              </a:spcBef>
              <a:buNone/>
              <a:defRPr sz="1800"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two subtitle text</a:t>
            </a:r>
          </a:p>
        </p:txBody>
      </p:sp>
      <p:sp>
        <p:nvSpPr>
          <p:cNvPr id="22" name="Text Placeholder 4">
            <a:extLst>
              <a:ext uri="{FF2B5EF4-FFF2-40B4-BE49-F238E27FC236}">
                <a16:creationId xmlns:a16="http://schemas.microsoft.com/office/drawing/2014/main" id="{30DC3908-B215-4870-84DB-EF97BE8CBFE8}"/>
              </a:ext>
            </a:extLst>
          </p:cNvPr>
          <p:cNvSpPr txBox="1">
            <a:spLocks/>
          </p:cNvSpPr>
          <p:nvPr userDrawn="1"/>
        </p:nvSpPr>
        <p:spPr>
          <a:xfrm>
            <a:off x="2689860" y="2217478"/>
            <a:ext cx="2647175"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25-26 March - Spain</a:t>
            </a:r>
          </a:p>
        </p:txBody>
      </p:sp>
      <p:graphicFrame>
        <p:nvGraphicFramePr>
          <p:cNvPr id="23" name="Objeto 22">
            <a:extLst>
              <a:ext uri="{FF2B5EF4-FFF2-40B4-BE49-F238E27FC236}">
                <a16:creationId xmlns:a16="http://schemas.microsoft.com/office/drawing/2014/main" id="{620C25E2-2233-43BC-904F-27049F389844}"/>
              </a:ext>
            </a:extLst>
          </p:cNvPr>
          <p:cNvGraphicFramePr>
            <a:graphicFrameLocks noChangeAspect="1"/>
          </p:cNvGraphicFramePr>
          <p:nvPr userDrawn="1">
            <p:extLst>
              <p:ext uri="{D42A27DB-BD31-4B8C-83A1-F6EECF244321}">
                <p14:modId xmlns:p14="http://schemas.microsoft.com/office/powerpoint/2010/main" val="2327643304"/>
              </p:ext>
            </p:extLst>
          </p:nvPr>
        </p:nvGraphicFramePr>
        <p:xfrm>
          <a:off x="760731" y="745883"/>
          <a:ext cx="5201920" cy="1624581"/>
        </p:xfrm>
        <a:graphic>
          <a:graphicData uri="http://schemas.openxmlformats.org/presentationml/2006/ole">
            <mc:AlternateContent xmlns:mc="http://schemas.openxmlformats.org/markup-compatibility/2006">
              <mc:Choice xmlns:v="urn:schemas-microsoft-com:vml" Requires="v">
                <p:oleObj spid="_x0000_s14352" name="CorelDRAW" r:id="rId6" imgW="7076880" imgH="2216160" progId="CorelDraw.Graphic.22">
                  <p:embed/>
                </p:oleObj>
              </mc:Choice>
              <mc:Fallback>
                <p:oleObj name="CorelDRAW" r:id="rId6" imgW="7076880" imgH="2216160" progId="CorelDraw.Graphic.22">
                  <p:embed/>
                  <p:pic>
                    <p:nvPicPr>
                      <p:cNvPr id="10" name="Objeto 9">
                        <a:extLst>
                          <a:ext uri="{FF2B5EF4-FFF2-40B4-BE49-F238E27FC236}">
                            <a16:creationId xmlns:a16="http://schemas.microsoft.com/office/drawing/2014/main" id="{E9E99961-5C12-473E-A679-85B450CD7E76}"/>
                          </a:ext>
                        </a:extLst>
                      </p:cNvPr>
                      <p:cNvPicPr/>
                      <p:nvPr/>
                    </p:nvPicPr>
                    <p:blipFill>
                      <a:blip r:embed="rId7"/>
                      <a:stretch>
                        <a:fillRect/>
                      </a:stretch>
                    </p:blipFill>
                    <p:spPr>
                      <a:xfrm>
                        <a:off x="760731" y="745883"/>
                        <a:ext cx="5201920" cy="1624581"/>
                      </a:xfrm>
                      <a:prstGeom prst="rect">
                        <a:avLst/>
                      </a:prstGeom>
                    </p:spPr>
                  </p:pic>
                </p:oleObj>
              </mc:Fallback>
            </mc:AlternateContent>
          </a:graphicData>
        </a:graphic>
      </p:graphicFrame>
      <p:sp>
        <p:nvSpPr>
          <p:cNvPr id="24" name="Text Placeholder 4">
            <a:extLst>
              <a:ext uri="{FF2B5EF4-FFF2-40B4-BE49-F238E27FC236}">
                <a16:creationId xmlns:a16="http://schemas.microsoft.com/office/drawing/2014/main" id="{8A8CDC70-D732-4DB7-8695-A41BC6D4A95B}"/>
              </a:ext>
            </a:extLst>
          </p:cNvPr>
          <p:cNvSpPr txBox="1">
            <a:spLocks/>
          </p:cNvSpPr>
          <p:nvPr userDrawn="1"/>
        </p:nvSpPr>
        <p:spPr>
          <a:xfrm>
            <a:off x="5948953" y="6324923"/>
            <a:ext cx="152853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#GlobalAI2022</a:t>
            </a:r>
          </a:p>
        </p:txBody>
      </p:sp>
      <p:graphicFrame>
        <p:nvGraphicFramePr>
          <p:cNvPr id="25" name="Objeto 24">
            <a:extLst>
              <a:ext uri="{FF2B5EF4-FFF2-40B4-BE49-F238E27FC236}">
                <a16:creationId xmlns:a16="http://schemas.microsoft.com/office/drawing/2014/main" id="{25B56E88-F47A-41E4-918E-52892AC7E0BA}"/>
              </a:ext>
            </a:extLst>
          </p:cNvPr>
          <p:cNvGraphicFramePr>
            <a:graphicFrameLocks noChangeAspect="1"/>
          </p:cNvGraphicFramePr>
          <p:nvPr userDrawn="1">
            <p:extLst>
              <p:ext uri="{D42A27DB-BD31-4B8C-83A1-F6EECF244321}">
                <p14:modId xmlns:p14="http://schemas.microsoft.com/office/powerpoint/2010/main" val="1183980352"/>
              </p:ext>
            </p:extLst>
          </p:nvPr>
        </p:nvGraphicFramePr>
        <p:xfrm>
          <a:off x="7565052" y="6281656"/>
          <a:ext cx="308626" cy="307777"/>
        </p:xfrm>
        <a:graphic>
          <a:graphicData uri="http://schemas.openxmlformats.org/presentationml/2006/ole">
            <mc:AlternateContent xmlns:mc="http://schemas.openxmlformats.org/markup-compatibility/2006">
              <mc:Choice xmlns:v="urn:schemas-microsoft-com:vml" Requires="v">
                <p:oleObj spid="_x0000_s14353" name="CorelDRAW" r:id="rId8" imgW="2885818" imgH="2878380" progId="CorelDraw.Graphic.22">
                  <p:embed/>
                </p:oleObj>
              </mc:Choice>
              <mc:Fallback>
                <p:oleObj name="CorelDRAW" r:id="rId8" imgW="2885818" imgH="2878380" progId="CorelDraw.Graphic.22">
                  <p:embed/>
                  <p:pic>
                    <p:nvPicPr>
                      <p:cNvPr id="19" name="Objeto 18">
                        <a:extLst>
                          <a:ext uri="{FF2B5EF4-FFF2-40B4-BE49-F238E27FC236}">
                            <a16:creationId xmlns:a16="http://schemas.microsoft.com/office/drawing/2014/main" id="{16F2650B-D371-4300-A190-35F23DD07799}"/>
                          </a:ext>
                        </a:extLst>
                      </p:cNvPr>
                      <p:cNvPicPr/>
                      <p:nvPr/>
                    </p:nvPicPr>
                    <p:blipFill>
                      <a:blip r:embed="rId9"/>
                      <a:stretch>
                        <a:fillRect/>
                      </a:stretch>
                    </p:blipFill>
                    <p:spPr>
                      <a:xfrm>
                        <a:off x="7565052" y="6281656"/>
                        <a:ext cx="308626" cy="307777"/>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FB324CA5-B85C-4823-92E5-85E4DA0B6463}"/>
              </a:ext>
            </a:extLst>
          </p:cNvPr>
          <p:cNvPicPr>
            <a:picLocks noChangeAspect="1"/>
          </p:cNvPicPr>
          <p:nvPr userDrawn="1"/>
        </p:nvPicPr>
        <p:blipFill>
          <a:blip r:embed="rId10"/>
          <a:stretch>
            <a:fillRect/>
          </a:stretch>
        </p:blipFill>
        <p:spPr>
          <a:xfrm>
            <a:off x="8427720" y="409104"/>
            <a:ext cx="3332953" cy="6039792"/>
          </a:xfrm>
          <a:prstGeom prst="rect">
            <a:avLst/>
          </a:prstGeom>
        </p:spPr>
      </p:pic>
    </p:spTree>
    <p:extLst>
      <p:ext uri="{BB962C8B-B14F-4D97-AF65-F5344CB8AC3E}">
        <p14:creationId xmlns:p14="http://schemas.microsoft.com/office/powerpoint/2010/main" val="419496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a:prstGeom prst="rect">
            <a:avLst/>
          </a:prstGeo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Lufga" panose="00000500000000000000" pitchFamily="50" charset="0"/>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Lufga" panose="00000500000000000000" pitchFamily="50" charset="0"/>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a:prstGeom prst="rect">
            <a:avLst/>
          </a:prstGeom>
        </p:spPr>
        <p:txBody>
          <a:bodyPr lIns="91440"/>
          <a:lstStyle>
            <a:lvl1pPr marL="0" indent="0">
              <a:buNone/>
              <a:defRPr sz="2000">
                <a:solidFill>
                  <a:schemeClr val="bg1"/>
                </a:solidFill>
                <a:latin typeface="Lufga" panose="00000500000000000000" pitchFamily="50" charset="0"/>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a:prstGeom prst="rect">
            <a:avLst/>
          </a:prstGeom>
        </p:spPr>
        <p:txBody>
          <a:bodyPr/>
          <a:lstStyle>
            <a:lvl1pPr>
              <a:defRPr sz="3200">
                <a:solidFill>
                  <a:schemeClr val="accent1"/>
                </a:solidFill>
                <a:latin typeface="Lufga" panose="00000500000000000000" pitchFamily="50" charset="0"/>
              </a:defRPr>
            </a:lvl1pPr>
          </a:lstStyle>
          <a:p>
            <a:r>
              <a:rPr lang="en-US"/>
              <a:t>Click to add a title</a:t>
            </a:r>
          </a:p>
        </p:txBody>
      </p:sp>
      <p:sp>
        <p:nvSpPr>
          <p:cNvPr id="4" name="Text Placeholder 3"/>
          <p:cNvSpPr>
            <a:spLocks noGrp="1"/>
          </p:cNvSpPr>
          <p:nvPr>
            <p:ph type="body" sz="quarter" idx="10"/>
          </p:nvPr>
        </p:nvSpPr>
        <p:spPr>
          <a:xfrm>
            <a:off x="584200" y="1993900"/>
            <a:ext cx="5212080" cy="2135969"/>
          </a:xfrm>
          <a:prstGeom prst="rect">
            <a:avLst/>
          </a:prstGeom>
        </p:spPr>
        <p:txBody>
          <a:bodyPr wrap="square">
            <a:spAutoFit/>
          </a:bodyPr>
          <a:lstStyle>
            <a:lvl1pPr marL="0" indent="0">
              <a:spcBef>
                <a:spcPts val="1224"/>
              </a:spcBef>
              <a:buClr>
                <a:schemeClr val="tx1"/>
              </a:buClr>
              <a:buFont typeface="Wingdings" panose="05000000000000000000" pitchFamily="2" charset="2"/>
              <a:buNone/>
              <a:defRPr sz="2800" b="0">
                <a:latin typeface="Lufga" panose="00000500000000000000" pitchFamily="50" charset="0"/>
                <a:cs typeface="Segoe UI" panose="020B0502040204020203" pitchFamily="34" charset="0"/>
              </a:defRPr>
            </a:lvl1pPr>
            <a:lvl2pPr marL="255588" indent="0">
              <a:buFont typeface="Wingdings" panose="05000000000000000000" pitchFamily="2" charset="2"/>
              <a:buNone/>
              <a:defRPr sz="2000" b="0">
                <a:latin typeface="Lufga" panose="00000500000000000000" pitchFamily="50" charset="0"/>
              </a:defRPr>
            </a:lvl2pPr>
            <a:lvl3pPr marL="450850" indent="0">
              <a:buFont typeface="Wingdings" panose="05000000000000000000" pitchFamily="2" charset="2"/>
              <a:buNone/>
              <a:tabLst/>
              <a:defRPr sz="1600" b="0">
                <a:latin typeface="Lufga" panose="00000500000000000000" pitchFamily="50" charset="0"/>
              </a:defRPr>
            </a:lvl3pPr>
            <a:lvl4pPr marL="652462" indent="0">
              <a:buFont typeface="Wingdings" panose="05000000000000000000" pitchFamily="2" charset="2"/>
              <a:buNone/>
              <a:defRPr sz="1400" b="0">
                <a:latin typeface="Lufga" panose="00000500000000000000" pitchFamily="50" charset="0"/>
              </a:defRPr>
            </a:lvl4pPr>
            <a:lvl5pPr marL="854075" indent="0">
              <a:buFont typeface="Wingdings" panose="05000000000000000000" pitchFamily="2" charset="2"/>
              <a:buNone/>
              <a:tabLst/>
              <a:defRPr sz="1400" b="0">
                <a:latin typeface="Lufga" panose="00000500000000000000"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2135969"/>
          </a:xfrm>
          <a:prstGeom prst="rect">
            <a:avLst/>
          </a:prstGeom>
        </p:spPr>
        <p:txBody>
          <a:bodyPr wrap="square">
            <a:spAutoFit/>
          </a:bodyPr>
          <a:lstStyle>
            <a:lvl1pPr marL="0" indent="0">
              <a:spcBef>
                <a:spcPts val="1224"/>
              </a:spcBef>
              <a:buClr>
                <a:schemeClr val="tx1"/>
              </a:buClr>
              <a:buFont typeface="Wingdings" panose="05000000000000000000" pitchFamily="2" charset="2"/>
              <a:buNone/>
              <a:defRPr sz="2800" b="0">
                <a:latin typeface="Lufga" panose="00000500000000000000" pitchFamily="50" charset="0"/>
                <a:cs typeface="Segoe UI" panose="020B0502040204020203" pitchFamily="34" charset="0"/>
              </a:defRPr>
            </a:lvl1pPr>
            <a:lvl2pPr marL="255588" indent="0">
              <a:buFont typeface="Wingdings" panose="05000000000000000000" pitchFamily="2" charset="2"/>
              <a:buNone/>
              <a:defRPr sz="2000" b="0">
                <a:latin typeface="Lufga" panose="00000500000000000000" pitchFamily="50" charset="0"/>
              </a:defRPr>
            </a:lvl2pPr>
            <a:lvl3pPr marL="450850" indent="0">
              <a:buFont typeface="Wingdings" panose="05000000000000000000" pitchFamily="2" charset="2"/>
              <a:buNone/>
              <a:tabLst/>
              <a:defRPr sz="1600" b="0">
                <a:latin typeface="Lufga" panose="00000500000000000000" pitchFamily="50" charset="0"/>
              </a:defRPr>
            </a:lvl3pPr>
            <a:lvl4pPr marL="652462" indent="0">
              <a:buFont typeface="Wingdings" panose="05000000000000000000" pitchFamily="2" charset="2"/>
              <a:buNone/>
              <a:defRPr sz="1400" b="0">
                <a:latin typeface="Lufga" panose="00000500000000000000" pitchFamily="50" charset="0"/>
              </a:defRPr>
            </a:lvl4pPr>
            <a:lvl5pPr marL="854075" indent="0">
              <a:buFont typeface="Wingdings" panose="05000000000000000000" pitchFamily="2" charset="2"/>
              <a:buNone/>
              <a:tabLst/>
              <a:defRPr sz="1400" b="0">
                <a:latin typeface="Lufga" panose="00000500000000000000"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a:prstGeom prst="rect">
            <a:avLst/>
          </a:prstGeom>
        </p:spPr>
        <p:txBody>
          <a:bodyPr/>
          <a:lstStyle>
            <a:lvl1pPr marL="0" indent="0">
              <a:buNone/>
              <a:defRPr sz="3600">
                <a:latin typeface="Lufga" panose="00000500000000000000" pitchFamily="50" charset="0"/>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a:prstGeom prst="rect">
            <a:avLst/>
          </a:prstGeom>
        </p:spPr>
        <p:txBody>
          <a:bodyPr/>
          <a:lstStyle>
            <a:lvl1pPr marL="0" indent="0">
              <a:buNone/>
              <a:defRPr sz="3200">
                <a:solidFill>
                  <a:schemeClr val="accent1"/>
                </a:solidFill>
                <a:latin typeface="Lufga" panose="00000500000000000000" pitchFamily="50" charset="0"/>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eaker presentation 2b">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3" name="Objeto 2">
            <a:extLst>
              <a:ext uri="{FF2B5EF4-FFF2-40B4-BE49-F238E27FC236}">
                <a16:creationId xmlns:a16="http://schemas.microsoft.com/office/drawing/2014/main" id="{F6B252F9-C8D1-48A4-AE44-8F9B09B43338}"/>
              </a:ext>
            </a:extLst>
          </p:cNvPr>
          <p:cNvGraphicFramePr>
            <a:graphicFrameLocks noChangeAspect="1"/>
          </p:cNvGraphicFramePr>
          <p:nvPr userDrawn="1">
            <p:extLst>
              <p:ext uri="{D42A27DB-BD31-4B8C-83A1-F6EECF244321}">
                <p14:modId xmlns:p14="http://schemas.microsoft.com/office/powerpoint/2010/main" val="3381882466"/>
              </p:ext>
            </p:extLst>
          </p:nvPr>
        </p:nvGraphicFramePr>
        <p:xfrm>
          <a:off x="293777" y="6266416"/>
          <a:ext cx="1528533" cy="445280"/>
        </p:xfrm>
        <a:graphic>
          <a:graphicData uri="http://schemas.openxmlformats.org/presentationml/2006/ole">
            <mc:AlternateContent xmlns:mc="http://schemas.openxmlformats.org/markup-compatibility/2006">
              <mc:Choice xmlns:v="urn:schemas-microsoft-com:vml" Requires="v">
                <p:oleObj spid="_x0000_s21521" name="CorelDRAW" r:id="rId4" imgW="11950428" imgH="3481884" progId="CorelDraw.Graphic.22">
                  <p:embed/>
                </p:oleObj>
              </mc:Choice>
              <mc:Fallback>
                <p:oleObj name="CorelDRAW" r:id="rId4" imgW="11950428" imgH="3481884" progId="CorelDraw.Graphic.22">
                  <p:embed/>
                  <p:pic>
                    <p:nvPicPr>
                      <p:cNvPr id="3" name="Objeto 2">
                        <a:extLst>
                          <a:ext uri="{FF2B5EF4-FFF2-40B4-BE49-F238E27FC236}">
                            <a16:creationId xmlns:a16="http://schemas.microsoft.com/office/drawing/2014/main" id="{F6B252F9-C8D1-48A4-AE44-8F9B09B43338}"/>
                          </a:ext>
                        </a:extLst>
                      </p:cNvPr>
                      <p:cNvPicPr/>
                      <p:nvPr/>
                    </p:nvPicPr>
                    <p:blipFill>
                      <a:blip r:embed="rId5"/>
                      <a:stretch>
                        <a:fillRect/>
                      </a:stretch>
                    </p:blipFill>
                    <p:spPr>
                      <a:xfrm>
                        <a:off x="293777" y="6266416"/>
                        <a:ext cx="1528533" cy="445280"/>
                      </a:xfrm>
                      <a:prstGeom prst="rect">
                        <a:avLst/>
                      </a:prstGeom>
                    </p:spPr>
                  </p:pic>
                </p:oleObj>
              </mc:Fallback>
            </mc:AlternateContent>
          </a:graphicData>
        </a:graphic>
      </p:graphicFrame>
      <p:sp>
        <p:nvSpPr>
          <p:cNvPr id="5" name="Title 1">
            <a:extLst>
              <a:ext uri="{FF2B5EF4-FFF2-40B4-BE49-F238E27FC236}">
                <a16:creationId xmlns:a16="http://schemas.microsoft.com/office/drawing/2014/main" id="{4B582B7D-895C-4A9C-8344-1CB7FFE79E9A}"/>
              </a:ext>
            </a:extLst>
          </p:cNvPr>
          <p:cNvSpPr>
            <a:spLocks noGrp="1"/>
          </p:cNvSpPr>
          <p:nvPr>
            <p:ph type="title" hasCustomPrompt="1"/>
          </p:nvPr>
        </p:nvSpPr>
        <p:spPr>
          <a:xfrm>
            <a:off x="760730" y="3180802"/>
            <a:ext cx="6043930" cy="553998"/>
          </a:xfrm>
          <a:prstGeom prst="rect">
            <a:avLst/>
          </a:prstGeom>
          <a:noFill/>
        </p:spPr>
        <p:txBody>
          <a:bodyPr wrap="square" lIns="0" tIns="0" rIns="0" bIns="0" anchor="b" anchorCtr="0">
            <a:spAutoFit/>
          </a:bodyPr>
          <a:lstStyle>
            <a:lvl1pPr>
              <a:defRPr sz="3600" b="1" spc="-50" baseline="0">
                <a:solidFill>
                  <a:schemeClr val="bg1"/>
                </a:solidFill>
                <a:latin typeface="Lufga" panose="00000500000000000000" pitchFamily="50" charset="0"/>
                <a:cs typeface="Segoe UI" panose="020B0502040204020203" pitchFamily="34" charset="0"/>
              </a:defRPr>
            </a:lvl1pPr>
          </a:lstStyle>
          <a:p>
            <a:r>
              <a:rPr lang="en-US" dirty="0"/>
              <a:t>Presentation title </a:t>
            </a:r>
          </a:p>
        </p:txBody>
      </p:sp>
      <p:sp>
        <p:nvSpPr>
          <p:cNvPr id="6" name="Text Placeholder 4">
            <a:extLst>
              <a:ext uri="{FF2B5EF4-FFF2-40B4-BE49-F238E27FC236}">
                <a16:creationId xmlns:a16="http://schemas.microsoft.com/office/drawing/2014/main" id="{D8D84174-A8EC-4C19-9B13-3825553E0681}"/>
              </a:ext>
            </a:extLst>
          </p:cNvPr>
          <p:cNvSpPr>
            <a:spLocks noGrp="1"/>
          </p:cNvSpPr>
          <p:nvPr>
            <p:ph type="body" sz="quarter" idx="12" hasCustomPrompt="1"/>
          </p:nvPr>
        </p:nvSpPr>
        <p:spPr>
          <a:xfrm>
            <a:off x="1455420" y="4221480"/>
            <a:ext cx="5510213" cy="307777"/>
          </a:xfrm>
          <a:prstGeom prst="rect">
            <a:avLst/>
          </a:prstGeom>
          <a:noFill/>
        </p:spPr>
        <p:txBody>
          <a:bodyPr wrap="square" lIns="0" tIns="0" rIns="0" bIns="0">
            <a:spAutoFit/>
          </a:bodyPr>
          <a:lstStyle>
            <a:lvl1pPr marL="0" indent="0">
              <a:spcBef>
                <a:spcPts val="0"/>
              </a:spcBef>
              <a:buNone/>
              <a:defRPr sz="2000" b="1"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one name</a:t>
            </a:r>
          </a:p>
        </p:txBody>
      </p:sp>
      <p:sp>
        <p:nvSpPr>
          <p:cNvPr id="7" name="Text Placeholder 4">
            <a:extLst>
              <a:ext uri="{FF2B5EF4-FFF2-40B4-BE49-F238E27FC236}">
                <a16:creationId xmlns:a16="http://schemas.microsoft.com/office/drawing/2014/main" id="{D43FC632-B7E7-4776-B39E-7CB313111132}"/>
              </a:ext>
            </a:extLst>
          </p:cNvPr>
          <p:cNvSpPr>
            <a:spLocks noGrp="1"/>
          </p:cNvSpPr>
          <p:nvPr>
            <p:ph type="body" sz="quarter" idx="15" hasCustomPrompt="1"/>
          </p:nvPr>
        </p:nvSpPr>
        <p:spPr>
          <a:xfrm>
            <a:off x="1455416" y="4545138"/>
            <a:ext cx="5510213" cy="276999"/>
          </a:xfrm>
          <a:prstGeom prst="rect">
            <a:avLst/>
          </a:prstGeom>
          <a:noFill/>
        </p:spPr>
        <p:txBody>
          <a:bodyPr wrap="square" lIns="0" tIns="0" rIns="0" bIns="0">
            <a:spAutoFit/>
          </a:bodyPr>
          <a:lstStyle>
            <a:lvl1pPr marL="0" indent="0">
              <a:spcBef>
                <a:spcPts val="0"/>
              </a:spcBef>
              <a:buNone/>
              <a:defRPr sz="1800"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one subtitle text</a:t>
            </a:r>
          </a:p>
        </p:txBody>
      </p:sp>
      <p:sp>
        <p:nvSpPr>
          <p:cNvPr id="8" name="Text Placeholder 4">
            <a:extLst>
              <a:ext uri="{FF2B5EF4-FFF2-40B4-BE49-F238E27FC236}">
                <a16:creationId xmlns:a16="http://schemas.microsoft.com/office/drawing/2014/main" id="{D73F53CF-459F-4D79-A418-69BC19BDE29D}"/>
              </a:ext>
            </a:extLst>
          </p:cNvPr>
          <p:cNvSpPr>
            <a:spLocks noGrp="1"/>
          </p:cNvSpPr>
          <p:nvPr>
            <p:ph type="body" sz="quarter" idx="16" hasCustomPrompt="1"/>
          </p:nvPr>
        </p:nvSpPr>
        <p:spPr>
          <a:xfrm>
            <a:off x="1455418" y="5245250"/>
            <a:ext cx="5510213" cy="307777"/>
          </a:xfrm>
          <a:prstGeom prst="rect">
            <a:avLst/>
          </a:prstGeom>
          <a:noFill/>
        </p:spPr>
        <p:txBody>
          <a:bodyPr wrap="square" lIns="0" tIns="0" rIns="0" bIns="0">
            <a:spAutoFit/>
          </a:bodyPr>
          <a:lstStyle>
            <a:lvl1pPr marL="0" indent="0">
              <a:spcBef>
                <a:spcPts val="0"/>
              </a:spcBef>
              <a:buNone/>
              <a:defRPr sz="2000" b="1"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two name</a:t>
            </a:r>
          </a:p>
        </p:txBody>
      </p:sp>
      <p:sp>
        <p:nvSpPr>
          <p:cNvPr id="9" name="Text Placeholder 4">
            <a:extLst>
              <a:ext uri="{FF2B5EF4-FFF2-40B4-BE49-F238E27FC236}">
                <a16:creationId xmlns:a16="http://schemas.microsoft.com/office/drawing/2014/main" id="{F9A5D919-B201-4061-AC81-928AEF249FFA}"/>
              </a:ext>
            </a:extLst>
          </p:cNvPr>
          <p:cNvSpPr>
            <a:spLocks noGrp="1"/>
          </p:cNvSpPr>
          <p:nvPr>
            <p:ph type="body" sz="quarter" idx="17" hasCustomPrompt="1"/>
          </p:nvPr>
        </p:nvSpPr>
        <p:spPr>
          <a:xfrm>
            <a:off x="1455416" y="5553027"/>
            <a:ext cx="5510213" cy="276999"/>
          </a:xfrm>
          <a:prstGeom prst="rect">
            <a:avLst/>
          </a:prstGeom>
          <a:noFill/>
        </p:spPr>
        <p:txBody>
          <a:bodyPr wrap="square" lIns="0" tIns="0" rIns="0" bIns="0">
            <a:spAutoFit/>
          </a:bodyPr>
          <a:lstStyle>
            <a:lvl1pPr marL="0" indent="0">
              <a:spcBef>
                <a:spcPts val="0"/>
              </a:spcBef>
              <a:buNone/>
              <a:defRPr sz="1800"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two subtitle text</a:t>
            </a:r>
          </a:p>
        </p:txBody>
      </p:sp>
      <p:sp>
        <p:nvSpPr>
          <p:cNvPr id="12" name="Elipse 11">
            <a:extLst>
              <a:ext uri="{FF2B5EF4-FFF2-40B4-BE49-F238E27FC236}">
                <a16:creationId xmlns:a16="http://schemas.microsoft.com/office/drawing/2014/main" id="{B9B1CD54-DA1B-4C6E-90CE-2AD6332B6727}"/>
              </a:ext>
            </a:extLst>
          </p:cNvPr>
          <p:cNvSpPr/>
          <p:nvPr userDrawn="1"/>
        </p:nvSpPr>
        <p:spPr bwMode="auto">
          <a:xfrm>
            <a:off x="632460" y="4186538"/>
            <a:ext cx="685437" cy="68543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0" name="Imagen 19">
            <a:extLst>
              <a:ext uri="{FF2B5EF4-FFF2-40B4-BE49-F238E27FC236}">
                <a16:creationId xmlns:a16="http://schemas.microsoft.com/office/drawing/2014/main" id="{4D09D70D-2599-4AB3-AE6B-E8516F8D03EC}"/>
              </a:ext>
            </a:extLst>
          </p:cNvPr>
          <p:cNvPicPr>
            <a:picLocks noChangeAspect="1"/>
          </p:cNvPicPr>
          <p:nvPr userDrawn="1"/>
        </p:nvPicPr>
        <p:blipFill rotWithShape="1">
          <a:blip r:embed="rId6"/>
          <a:srcRect l="-652" t="111" r="652" b="-111"/>
          <a:stretch/>
        </p:blipFill>
        <p:spPr>
          <a:xfrm>
            <a:off x="599080" y="4148197"/>
            <a:ext cx="720000" cy="720000"/>
          </a:xfrm>
          <a:prstGeom prst="ellipse">
            <a:avLst/>
          </a:prstGeom>
          <a:ln w="12700" cap="rnd">
            <a:solidFill>
              <a:schemeClr val="bg1"/>
            </a:solidFill>
          </a:ln>
          <a:effectLst>
            <a:glow rad="12700">
              <a:schemeClr val="accent1">
                <a:alpha val="40000"/>
              </a:schemeClr>
            </a:glow>
          </a:effectLst>
        </p:spPr>
      </p:pic>
      <p:pic>
        <p:nvPicPr>
          <p:cNvPr id="21" name="Imagen 20">
            <a:extLst>
              <a:ext uri="{FF2B5EF4-FFF2-40B4-BE49-F238E27FC236}">
                <a16:creationId xmlns:a16="http://schemas.microsoft.com/office/drawing/2014/main" id="{A0494DED-822D-49B4-85F0-F74270C52F47}"/>
              </a:ext>
            </a:extLst>
          </p:cNvPr>
          <p:cNvPicPr>
            <a:picLocks noChangeAspect="1"/>
          </p:cNvPicPr>
          <p:nvPr userDrawn="1"/>
        </p:nvPicPr>
        <p:blipFill>
          <a:blip r:embed="rId7"/>
          <a:srcRect l="4624" r="4624"/>
          <a:stretch/>
        </p:blipFill>
        <p:spPr>
          <a:xfrm>
            <a:off x="599080" y="5145276"/>
            <a:ext cx="720000" cy="720000"/>
          </a:xfrm>
          <a:prstGeom prst="ellipse">
            <a:avLst/>
          </a:prstGeom>
          <a:ln w="12700" cap="rnd">
            <a:solidFill>
              <a:schemeClr val="bg1"/>
            </a:solidFill>
          </a:ln>
          <a:effectLst>
            <a:glow rad="12700">
              <a:schemeClr val="accent1">
                <a:alpha val="40000"/>
              </a:schemeClr>
            </a:glow>
          </a:effectLst>
        </p:spPr>
      </p:pic>
      <p:sp>
        <p:nvSpPr>
          <p:cNvPr id="22" name="Text Placeholder 4">
            <a:extLst>
              <a:ext uri="{FF2B5EF4-FFF2-40B4-BE49-F238E27FC236}">
                <a16:creationId xmlns:a16="http://schemas.microsoft.com/office/drawing/2014/main" id="{30DC3908-B215-4870-84DB-EF97BE8CBFE8}"/>
              </a:ext>
            </a:extLst>
          </p:cNvPr>
          <p:cNvSpPr txBox="1">
            <a:spLocks/>
          </p:cNvSpPr>
          <p:nvPr userDrawn="1"/>
        </p:nvSpPr>
        <p:spPr>
          <a:xfrm>
            <a:off x="2689860" y="2217478"/>
            <a:ext cx="2647175"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25-26 March - Spain</a:t>
            </a:r>
          </a:p>
        </p:txBody>
      </p:sp>
      <p:graphicFrame>
        <p:nvGraphicFramePr>
          <p:cNvPr id="23" name="Objeto 22">
            <a:extLst>
              <a:ext uri="{FF2B5EF4-FFF2-40B4-BE49-F238E27FC236}">
                <a16:creationId xmlns:a16="http://schemas.microsoft.com/office/drawing/2014/main" id="{620C25E2-2233-43BC-904F-27049F389844}"/>
              </a:ext>
            </a:extLst>
          </p:cNvPr>
          <p:cNvGraphicFramePr>
            <a:graphicFrameLocks noChangeAspect="1"/>
          </p:cNvGraphicFramePr>
          <p:nvPr userDrawn="1">
            <p:extLst>
              <p:ext uri="{D42A27DB-BD31-4B8C-83A1-F6EECF244321}">
                <p14:modId xmlns:p14="http://schemas.microsoft.com/office/powerpoint/2010/main" val="2327643304"/>
              </p:ext>
            </p:extLst>
          </p:nvPr>
        </p:nvGraphicFramePr>
        <p:xfrm>
          <a:off x="760731" y="745883"/>
          <a:ext cx="5201920" cy="1624581"/>
        </p:xfrm>
        <a:graphic>
          <a:graphicData uri="http://schemas.openxmlformats.org/presentationml/2006/ole">
            <mc:AlternateContent xmlns:mc="http://schemas.openxmlformats.org/markup-compatibility/2006">
              <mc:Choice xmlns:v="urn:schemas-microsoft-com:vml" Requires="v">
                <p:oleObj spid="_x0000_s21522" name="CorelDRAW" r:id="rId8" imgW="7076880" imgH="2216160" progId="CorelDraw.Graphic.22">
                  <p:embed/>
                </p:oleObj>
              </mc:Choice>
              <mc:Fallback>
                <p:oleObj name="CorelDRAW" r:id="rId8" imgW="7076880" imgH="2216160" progId="CorelDraw.Graphic.22">
                  <p:embed/>
                  <p:pic>
                    <p:nvPicPr>
                      <p:cNvPr id="23" name="Objeto 22">
                        <a:extLst>
                          <a:ext uri="{FF2B5EF4-FFF2-40B4-BE49-F238E27FC236}">
                            <a16:creationId xmlns:a16="http://schemas.microsoft.com/office/drawing/2014/main" id="{620C25E2-2233-43BC-904F-27049F389844}"/>
                          </a:ext>
                        </a:extLst>
                      </p:cNvPr>
                      <p:cNvPicPr/>
                      <p:nvPr/>
                    </p:nvPicPr>
                    <p:blipFill>
                      <a:blip r:embed="rId9"/>
                      <a:stretch>
                        <a:fillRect/>
                      </a:stretch>
                    </p:blipFill>
                    <p:spPr>
                      <a:xfrm>
                        <a:off x="760731" y="745883"/>
                        <a:ext cx="5201920" cy="1624581"/>
                      </a:xfrm>
                      <a:prstGeom prst="rect">
                        <a:avLst/>
                      </a:prstGeom>
                    </p:spPr>
                  </p:pic>
                </p:oleObj>
              </mc:Fallback>
            </mc:AlternateContent>
          </a:graphicData>
        </a:graphic>
      </p:graphicFrame>
      <p:sp>
        <p:nvSpPr>
          <p:cNvPr id="24" name="Text Placeholder 4">
            <a:extLst>
              <a:ext uri="{FF2B5EF4-FFF2-40B4-BE49-F238E27FC236}">
                <a16:creationId xmlns:a16="http://schemas.microsoft.com/office/drawing/2014/main" id="{8A8CDC70-D732-4DB7-8695-A41BC6D4A95B}"/>
              </a:ext>
            </a:extLst>
          </p:cNvPr>
          <p:cNvSpPr txBox="1">
            <a:spLocks/>
          </p:cNvSpPr>
          <p:nvPr userDrawn="1"/>
        </p:nvSpPr>
        <p:spPr>
          <a:xfrm>
            <a:off x="5948953" y="6324923"/>
            <a:ext cx="152853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#GlobalAI2022</a:t>
            </a:r>
          </a:p>
        </p:txBody>
      </p:sp>
      <p:graphicFrame>
        <p:nvGraphicFramePr>
          <p:cNvPr id="25" name="Objeto 24">
            <a:extLst>
              <a:ext uri="{FF2B5EF4-FFF2-40B4-BE49-F238E27FC236}">
                <a16:creationId xmlns:a16="http://schemas.microsoft.com/office/drawing/2014/main" id="{25B56E88-F47A-41E4-918E-52892AC7E0BA}"/>
              </a:ext>
            </a:extLst>
          </p:cNvPr>
          <p:cNvGraphicFramePr>
            <a:graphicFrameLocks noChangeAspect="1"/>
          </p:cNvGraphicFramePr>
          <p:nvPr userDrawn="1">
            <p:extLst>
              <p:ext uri="{D42A27DB-BD31-4B8C-83A1-F6EECF244321}">
                <p14:modId xmlns:p14="http://schemas.microsoft.com/office/powerpoint/2010/main" val="1183980352"/>
              </p:ext>
            </p:extLst>
          </p:nvPr>
        </p:nvGraphicFramePr>
        <p:xfrm>
          <a:off x="7565052" y="6281656"/>
          <a:ext cx="308626" cy="307777"/>
        </p:xfrm>
        <a:graphic>
          <a:graphicData uri="http://schemas.openxmlformats.org/presentationml/2006/ole">
            <mc:AlternateContent xmlns:mc="http://schemas.openxmlformats.org/markup-compatibility/2006">
              <mc:Choice xmlns:v="urn:schemas-microsoft-com:vml" Requires="v">
                <p:oleObj spid="_x0000_s21523" name="CorelDRAW" r:id="rId10" imgW="2885818" imgH="2878380" progId="CorelDraw.Graphic.22">
                  <p:embed/>
                </p:oleObj>
              </mc:Choice>
              <mc:Fallback>
                <p:oleObj name="CorelDRAW" r:id="rId10" imgW="2885818" imgH="2878380" progId="CorelDraw.Graphic.22">
                  <p:embed/>
                  <p:pic>
                    <p:nvPicPr>
                      <p:cNvPr id="25" name="Objeto 24">
                        <a:extLst>
                          <a:ext uri="{FF2B5EF4-FFF2-40B4-BE49-F238E27FC236}">
                            <a16:creationId xmlns:a16="http://schemas.microsoft.com/office/drawing/2014/main" id="{25B56E88-F47A-41E4-918E-52892AC7E0BA}"/>
                          </a:ext>
                        </a:extLst>
                      </p:cNvPr>
                      <p:cNvPicPr/>
                      <p:nvPr/>
                    </p:nvPicPr>
                    <p:blipFill>
                      <a:blip r:embed="rId11"/>
                      <a:stretch>
                        <a:fillRect/>
                      </a:stretch>
                    </p:blipFill>
                    <p:spPr>
                      <a:xfrm>
                        <a:off x="7565052" y="6281656"/>
                        <a:ext cx="308626" cy="307777"/>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FB324CA5-B85C-4823-92E5-85E4DA0B6463}"/>
              </a:ext>
            </a:extLst>
          </p:cNvPr>
          <p:cNvPicPr>
            <a:picLocks noChangeAspect="1"/>
          </p:cNvPicPr>
          <p:nvPr userDrawn="1"/>
        </p:nvPicPr>
        <p:blipFill>
          <a:blip r:embed="rId12"/>
          <a:stretch>
            <a:fillRect/>
          </a:stretch>
        </p:blipFill>
        <p:spPr>
          <a:xfrm>
            <a:off x="8427720" y="409104"/>
            <a:ext cx="3332953" cy="6039792"/>
          </a:xfrm>
          <a:prstGeom prst="rect">
            <a:avLst/>
          </a:prstGeom>
        </p:spPr>
      </p:pic>
    </p:spTree>
    <p:extLst>
      <p:ext uri="{BB962C8B-B14F-4D97-AF65-F5344CB8AC3E}">
        <p14:creationId xmlns:p14="http://schemas.microsoft.com/office/powerpoint/2010/main" val="38191257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26" presetClass="emph" presetSubtype="0" fill="hold" nodeType="withEffect">
                                  <p:stCondLst>
                                    <p:cond delay="0"/>
                                  </p:stCondLst>
                                  <p:childTnLst>
                                    <p:animEffect transition="out" filter="fade">
                                      <p:cBhvr>
                                        <p:cTn id="9" dur="500" tmFilter="0, 0; .2, .5; .8, .5; 1, 0"/>
                                        <p:tgtEl>
                                          <p:spTgt spid="23"/>
                                        </p:tgtEl>
                                      </p:cBhvr>
                                    </p:animEffect>
                                    <p:animScale>
                                      <p:cBhvr>
                                        <p:cTn id="10" dur="250" autoRev="1" fill="hold"/>
                                        <p:tgtEl>
                                          <p:spTgt spid="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onsors">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B582B7D-895C-4A9C-8344-1CB7FFE79E9A}"/>
              </a:ext>
            </a:extLst>
          </p:cNvPr>
          <p:cNvSpPr>
            <a:spLocks noGrp="1"/>
          </p:cNvSpPr>
          <p:nvPr>
            <p:ph type="title" hasCustomPrompt="1"/>
          </p:nvPr>
        </p:nvSpPr>
        <p:spPr>
          <a:xfrm>
            <a:off x="1036320" y="2273491"/>
            <a:ext cx="10190480" cy="430887"/>
          </a:xfrm>
          <a:prstGeom prst="rect">
            <a:avLst/>
          </a:prstGeom>
          <a:noFill/>
        </p:spPr>
        <p:txBody>
          <a:bodyPr wrap="square" lIns="0" tIns="0" rIns="0" bIns="0" anchor="b" anchorCtr="0">
            <a:spAutoFit/>
          </a:bodyPr>
          <a:lstStyle>
            <a:lvl1pPr algn="ctr">
              <a:defRPr sz="2800" b="1" spc="-50" baseline="0">
                <a:solidFill>
                  <a:schemeClr val="bg1"/>
                </a:solidFill>
                <a:latin typeface="Lufga" panose="00000500000000000000" pitchFamily="50" charset="0"/>
                <a:cs typeface="Segoe UI" panose="020B0502040204020203" pitchFamily="34" charset="0"/>
              </a:defRPr>
            </a:lvl1pPr>
          </a:lstStyle>
          <a:p>
            <a:r>
              <a:rPr lang="en-US" dirty="0"/>
              <a:t>Sponsors</a:t>
            </a:r>
          </a:p>
        </p:txBody>
      </p:sp>
      <p:sp>
        <p:nvSpPr>
          <p:cNvPr id="22" name="Text Placeholder 4">
            <a:extLst>
              <a:ext uri="{FF2B5EF4-FFF2-40B4-BE49-F238E27FC236}">
                <a16:creationId xmlns:a16="http://schemas.microsoft.com/office/drawing/2014/main" id="{30DC3908-B215-4870-84DB-EF97BE8CBFE8}"/>
              </a:ext>
            </a:extLst>
          </p:cNvPr>
          <p:cNvSpPr txBox="1">
            <a:spLocks/>
          </p:cNvSpPr>
          <p:nvPr userDrawn="1"/>
        </p:nvSpPr>
        <p:spPr>
          <a:xfrm>
            <a:off x="1771510" y="1921222"/>
            <a:ext cx="2647175"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25-26 March - Spain</a:t>
            </a:r>
          </a:p>
        </p:txBody>
      </p:sp>
      <p:graphicFrame>
        <p:nvGraphicFramePr>
          <p:cNvPr id="23" name="Objeto 22">
            <a:extLst>
              <a:ext uri="{FF2B5EF4-FFF2-40B4-BE49-F238E27FC236}">
                <a16:creationId xmlns:a16="http://schemas.microsoft.com/office/drawing/2014/main" id="{620C25E2-2233-43BC-904F-27049F389844}"/>
              </a:ext>
            </a:extLst>
          </p:cNvPr>
          <p:cNvGraphicFramePr>
            <a:graphicFrameLocks noChangeAspect="1"/>
          </p:cNvGraphicFramePr>
          <p:nvPr userDrawn="1">
            <p:extLst>
              <p:ext uri="{D42A27DB-BD31-4B8C-83A1-F6EECF244321}">
                <p14:modId xmlns:p14="http://schemas.microsoft.com/office/powerpoint/2010/main" val="4765875"/>
              </p:ext>
            </p:extLst>
          </p:nvPr>
        </p:nvGraphicFramePr>
        <p:xfrm>
          <a:off x="760731" y="745884"/>
          <a:ext cx="4166869" cy="1301330"/>
        </p:xfrm>
        <a:graphic>
          <a:graphicData uri="http://schemas.openxmlformats.org/presentationml/2006/ole">
            <mc:AlternateContent xmlns:mc="http://schemas.openxmlformats.org/markup-compatibility/2006">
              <mc:Choice xmlns:v="urn:schemas-microsoft-com:vml" Requires="v">
                <p:oleObj spid="_x0000_s22537" name="CorelDRAW" r:id="rId4" imgW="7076880" imgH="2216160" progId="CorelDraw.Graphic.22">
                  <p:embed/>
                </p:oleObj>
              </mc:Choice>
              <mc:Fallback>
                <p:oleObj name="CorelDRAW" r:id="rId4" imgW="7076880" imgH="2216160" progId="CorelDraw.Graphic.22">
                  <p:embed/>
                  <p:pic>
                    <p:nvPicPr>
                      <p:cNvPr id="23" name="Objeto 22">
                        <a:extLst>
                          <a:ext uri="{FF2B5EF4-FFF2-40B4-BE49-F238E27FC236}">
                            <a16:creationId xmlns:a16="http://schemas.microsoft.com/office/drawing/2014/main" id="{620C25E2-2233-43BC-904F-27049F389844}"/>
                          </a:ext>
                        </a:extLst>
                      </p:cNvPr>
                      <p:cNvPicPr/>
                      <p:nvPr/>
                    </p:nvPicPr>
                    <p:blipFill>
                      <a:blip r:embed="rId5"/>
                      <a:stretch>
                        <a:fillRect/>
                      </a:stretch>
                    </p:blipFill>
                    <p:spPr>
                      <a:xfrm>
                        <a:off x="760731" y="745884"/>
                        <a:ext cx="4166869" cy="1301330"/>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FB324CA5-B85C-4823-92E5-85E4DA0B6463}"/>
              </a:ext>
            </a:extLst>
          </p:cNvPr>
          <p:cNvPicPr>
            <a:picLocks noChangeAspect="1"/>
          </p:cNvPicPr>
          <p:nvPr userDrawn="1"/>
        </p:nvPicPr>
        <p:blipFill>
          <a:blip r:embed="rId6"/>
          <a:stretch>
            <a:fillRect/>
          </a:stretch>
        </p:blipFill>
        <p:spPr>
          <a:xfrm>
            <a:off x="8427720" y="409104"/>
            <a:ext cx="3332953" cy="6039792"/>
          </a:xfrm>
          <a:prstGeom prst="rect">
            <a:avLst/>
          </a:prstGeom>
        </p:spPr>
      </p:pic>
      <p:sp>
        <p:nvSpPr>
          <p:cNvPr id="47" name="Rectángulo: esquinas redondeadas 46">
            <a:extLst>
              <a:ext uri="{FF2B5EF4-FFF2-40B4-BE49-F238E27FC236}">
                <a16:creationId xmlns:a16="http://schemas.microsoft.com/office/drawing/2014/main" id="{5CD8DFBB-4FF2-472E-87BC-8A45F01A1D21}"/>
              </a:ext>
            </a:extLst>
          </p:cNvPr>
          <p:cNvSpPr/>
          <p:nvPr userDrawn="1"/>
        </p:nvSpPr>
        <p:spPr bwMode="auto">
          <a:xfrm>
            <a:off x="713206" y="2848982"/>
            <a:ext cx="10760044" cy="5402580"/>
          </a:xfrm>
          <a:prstGeom prst="roundRect">
            <a:avLst>
              <a:gd name="adj" fmla="val 6794"/>
            </a:avLst>
          </a:prstGeom>
          <a:solidFill>
            <a:schemeClr val="bg1"/>
          </a:solidFill>
          <a:ln>
            <a:noFill/>
            <a:headEnd type="none" w="med" len="med"/>
            <a:tailEnd type="none" w="med" len="med"/>
          </a:ln>
          <a:effectLst>
            <a:outerShdw blurRad="50800" dist="38100" dir="5400000" sx="101000" sy="101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8" name="Imagen 47">
            <a:extLst>
              <a:ext uri="{FF2B5EF4-FFF2-40B4-BE49-F238E27FC236}">
                <a16:creationId xmlns:a16="http://schemas.microsoft.com/office/drawing/2014/main" id="{5C169C56-FC44-4957-8B75-5B64A8BAE392}"/>
              </a:ext>
            </a:extLst>
          </p:cNvPr>
          <p:cNvPicPr>
            <a:picLocks noChangeAspect="1"/>
          </p:cNvPicPr>
          <p:nvPr userDrawn="1"/>
        </p:nvPicPr>
        <p:blipFill>
          <a:blip r:embed="rId7"/>
          <a:stretch>
            <a:fillRect/>
          </a:stretch>
        </p:blipFill>
        <p:spPr>
          <a:xfrm>
            <a:off x="7815408" y="3313852"/>
            <a:ext cx="3299139" cy="1015120"/>
          </a:xfrm>
          <a:prstGeom prst="rect">
            <a:avLst/>
          </a:prstGeom>
        </p:spPr>
      </p:pic>
      <p:pic>
        <p:nvPicPr>
          <p:cNvPr id="49" name="Imagen 48">
            <a:extLst>
              <a:ext uri="{FF2B5EF4-FFF2-40B4-BE49-F238E27FC236}">
                <a16:creationId xmlns:a16="http://schemas.microsoft.com/office/drawing/2014/main" id="{CC3EEBF4-1D30-4049-9432-DFBC23E464DC}"/>
              </a:ext>
            </a:extLst>
          </p:cNvPr>
          <p:cNvPicPr>
            <a:picLocks noChangeAspect="1"/>
          </p:cNvPicPr>
          <p:nvPr userDrawn="1"/>
        </p:nvPicPr>
        <p:blipFill>
          <a:blip r:embed="rId8"/>
          <a:stretch>
            <a:fillRect/>
          </a:stretch>
        </p:blipFill>
        <p:spPr>
          <a:xfrm>
            <a:off x="2284462" y="5677762"/>
            <a:ext cx="3808766" cy="995991"/>
          </a:xfrm>
          <a:prstGeom prst="rect">
            <a:avLst/>
          </a:prstGeom>
        </p:spPr>
      </p:pic>
      <p:pic>
        <p:nvPicPr>
          <p:cNvPr id="50" name="Imagen 49">
            <a:extLst>
              <a:ext uri="{FF2B5EF4-FFF2-40B4-BE49-F238E27FC236}">
                <a16:creationId xmlns:a16="http://schemas.microsoft.com/office/drawing/2014/main" id="{D4294D5C-5B91-4088-B880-7C24B6B4CDF7}"/>
              </a:ext>
            </a:extLst>
          </p:cNvPr>
          <p:cNvPicPr>
            <a:picLocks noChangeAspect="1"/>
          </p:cNvPicPr>
          <p:nvPr userDrawn="1"/>
        </p:nvPicPr>
        <p:blipFill>
          <a:blip r:embed="rId9"/>
          <a:stretch>
            <a:fillRect/>
          </a:stretch>
        </p:blipFill>
        <p:spPr>
          <a:xfrm>
            <a:off x="8273764" y="4366133"/>
            <a:ext cx="2565155" cy="950057"/>
          </a:xfrm>
          <a:prstGeom prst="rect">
            <a:avLst/>
          </a:prstGeom>
        </p:spPr>
      </p:pic>
      <p:pic>
        <p:nvPicPr>
          <p:cNvPr id="51" name="Imagen 50">
            <a:extLst>
              <a:ext uri="{FF2B5EF4-FFF2-40B4-BE49-F238E27FC236}">
                <a16:creationId xmlns:a16="http://schemas.microsoft.com/office/drawing/2014/main" id="{C4972608-EEB4-4F9B-B9BA-FFA98E52E27A}"/>
              </a:ext>
            </a:extLst>
          </p:cNvPr>
          <p:cNvPicPr>
            <a:picLocks noChangeAspect="1"/>
          </p:cNvPicPr>
          <p:nvPr userDrawn="1"/>
        </p:nvPicPr>
        <p:blipFill>
          <a:blip r:embed="rId10"/>
          <a:stretch>
            <a:fillRect/>
          </a:stretch>
        </p:blipFill>
        <p:spPr>
          <a:xfrm>
            <a:off x="5075478" y="3228929"/>
            <a:ext cx="2743912" cy="846753"/>
          </a:xfrm>
          <a:prstGeom prst="rect">
            <a:avLst/>
          </a:prstGeom>
        </p:spPr>
      </p:pic>
      <p:pic>
        <p:nvPicPr>
          <p:cNvPr id="52" name="Imagen 51">
            <a:extLst>
              <a:ext uri="{FF2B5EF4-FFF2-40B4-BE49-F238E27FC236}">
                <a16:creationId xmlns:a16="http://schemas.microsoft.com/office/drawing/2014/main" id="{FAAC0887-D941-4B2E-B366-F7E008BBB86A}"/>
              </a:ext>
            </a:extLst>
          </p:cNvPr>
          <p:cNvPicPr>
            <a:picLocks noChangeAspect="1"/>
          </p:cNvPicPr>
          <p:nvPr userDrawn="1"/>
        </p:nvPicPr>
        <p:blipFill>
          <a:blip r:embed="rId11"/>
          <a:stretch>
            <a:fillRect/>
          </a:stretch>
        </p:blipFill>
        <p:spPr>
          <a:xfrm>
            <a:off x="1382020" y="3271431"/>
            <a:ext cx="2964216" cy="912066"/>
          </a:xfrm>
          <a:prstGeom prst="rect">
            <a:avLst/>
          </a:prstGeom>
        </p:spPr>
      </p:pic>
      <p:pic>
        <p:nvPicPr>
          <p:cNvPr id="53" name="Imagen 52">
            <a:extLst>
              <a:ext uri="{FF2B5EF4-FFF2-40B4-BE49-F238E27FC236}">
                <a16:creationId xmlns:a16="http://schemas.microsoft.com/office/drawing/2014/main" id="{D030CF2C-68F1-4B63-927A-DB1ECF427586}"/>
              </a:ext>
            </a:extLst>
          </p:cNvPr>
          <p:cNvPicPr>
            <a:picLocks noChangeAspect="1"/>
          </p:cNvPicPr>
          <p:nvPr userDrawn="1"/>
        </p:nvPicPr>
        <p:blipFill>
          <a:blip r:embed="rId12"/>
          <a:stretch>
            <a:fillRect/>
          </a:stretch>
        </p:blipFill>
        <p:spPr>
          <a:xfrm>
            <a:off x="1868667" y="4366133"/>
            <a:ext cx="2416081" cy="995991"/>
          </a:xfrm>
          <a:prstGeom prst="rect">
            <a:avLst/>
          </a:prstGeom>
        </p:spPr>
      </p:pic>
      <p:pic>
        <p:nvPicPr>
          <p:cNvPr id="54" name="Imagen 53">
            <a:extLst>
              <a:ext uri="{FF2B5EF4-FFF2-40B4-BE49-F238E27FC236}">
                <a16:creationId xmlns:a16="http://schemas.microsoft.com/office/drawing/2014/main" id="{97EDE767-1AF3-48A4-9267-91A66F6E77E0}"/>
              </a:ext>
            </a:extLst>
          </p:cNvPr>
          <p:cNvPicPr>
            <a:picLocks noChangeAspect="1"/>
          </p:cNvPicPr>
          <p:nvPr userDrawn="1"/>
        </p:nvPicPr>
        <p:blipFill>
          <a:blip r:embed="rId13"/>
          <a:stretch>
            <a:fillRect/>
          </a:stretch>
        </p:blipFill>
        <p:spPr>
          <a:xfrm>
            <a:off x="6843353" y="5805577"/>
            <a:ext cx="1941271" cy="676821"/>
          </a:xfrm>
          <a:prstGeom prst="rect">
            <a:avLst/>
          </a:prstGeom>
        </p:spPr>
      </p:pic>
      <p:pic>
        <p:nvPicPr>
          <p:cNvPr id="55" name="Imagen 54">
            <a:extLst>
              <a:ext uri="{FF2B5EF4-FFF2-40B4-BE49-F238E27FC236}">
                <a16:creationId xmlns:a16="http://schemas.microsoft.com/office/drawing/2014/main" id="{EA5B38EA-C795-4094-A660-C2496BEE0795}"/>
              </a:ext>
            </a:extLst>
          </p:cNvPr>
          <p:cNvPicPr>
            <a:picLocks noChangeAspect="1"/>
          </p:cNvPicPr>
          <p:nvPr userDrawn="1"/>
        </p:nvPicPr>
        <p:blipFill>
          <a:blip r:embed="rId14"/>
          <a:stretch>
            <a:fillRect/>
          </a:stretch>
        </p:blipFill>
        <p:spPr>
          <a:xfrm>
            <a:off x="4903320" y="4328972"/>
            <a:ext cx="2768315" cy="1185294"/>
          </a:xfrm>
          <a:prstGeom prst="rect">
            <a:avLst/>
          </a:prstGeom>
        </p:spPr>
      </p:pic>
    </p:spTree>
    <p:extLst>
      <p:ext uri="{BB962C8B-B14F-4D97-AF65-F5344CB8AC3E}">
        <p14:creationId xmlns:p14="http://schemas.microsoft.com/office/powerpoint/2010/main" val="1782305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fade">
                                      <p:cBhvr>
                                        <p:cTn id="29" dur="500"/>
                                        <p:tgtEl>
                                          <p:spTgt spid="53"/>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childTnLst>
                          </p:cTn>
                        </p:par>
                        <p:par>
                          <p:cTn id="38" fill="hold">
                            <p:stCondLst>
                              <p:cond delay="4000"/>
                            </p:stCondLst>
                            <p:childTnLst>
                              <p:par>
                                <p:cTn id="39" presetID="10" presetClass="entr" presetSubtype="0" fill="hold" nodeType="after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500"/>
                                        <p:tgtEl>
                                          <p:spTgt spid="49"/>
                                        </p:tgtEl>
                                      </p:cBhvr>
                                    </p:animEffect>
                                  </p:childTnLst>
                                </p:cTn>
                              </p:par>
                            </p:childTnLst>
                          </p:cTn>
                        </p:par>
                        <p:par>
                          <p:cTn id="42" fill="hold">
                            <p:stCondLst>
                              <p:cond delay="4500"/>
                            </p:stCondLst>
                            <p:childTnLst>
                              <p:par>
                                <p:cTn id="43" presetID="10" presetClass="entr" presetSubtype="0" fill="hold" nodeType="after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7" grpId="0" animBg="1"/>
    </p:bld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3" name="Objeto 2">
            <a:extLst>
              <a:ext uri="{FF2B5EF4-FFF2-40B4-BE49-F238E27FC236}">
                <a16:creationId xmlns:a16="http://schemas.microsoft.com/office/drawing/2014/main" id="{F6B252F9-C8D1-48A4-AE44-8F9B09B43338}"/>
              </a:ext>
            </a:extLst>
          </p:cNvPr>
          <p:cNvGraphicFramePr>
            <a:graphicFrameLocks noChangeAspect="1"/>
          </p:cNvGraphicFramePr>
          <p:nvPr userDrawn="1">
            <p:extLst>
              <p:ext uri="{D42A27DB-BD31-4B8C-83A1-F6EECF244321}">
                <p14:modId xmlns:p14="http://schemas.microsoft.com/office/powerpoint/2010/main" val="3381882466"/>
              </p:ext>
            </p:extLst>
          </p:nvPr>
        </p:nvGraphicFramePr>
        <p:xfrm>
          <a:off x="293777" y="6266416"/>
          <a:ext cx="1528533" cy="445280"/>
        </p:xfrm>
        <a:graphic>
          <a:graphicData uri="http://schemas.openxmlformats.org/presentationml/2006/ole">
            <mc:AlternateContent xmlns:mc="http://schemas.openxmlformats.org/markup-compatibility/2006">
              <mc:Choice xmlns:v="urn:schemas-microsoft-com:vml" Requires="v">
                <p:oleObj spid="_x0000_s18444" name="CorelDRAW" r:id="rId4" imgW="11950428" imgH="3481884" progId="CorelDraw.Graphic.22">
                  <p:embed/>
                </p:oleObj>
              </mc:Choice>
              <mc:Fallback>
                <p:oleObj name="CorelDRAW" r:id="rId4" imgW="11950428" imgH="3481884" progId="CorelDraw.Graphic.22">
                  <p:embed/>
                  <p:pic>
                    <p:nvPicPr>
                      <p:cNvPr id="3" name="Objeto 2">
                        <a:extLst>
                          <a:ext uri="{FF2B5EF4-FFF2-40B4-BE49-F238E27FC236}">
                            <a16:creationId xmlns:a16="http://schemas.microsoft.com/office/drawing/2014/main" id="{F6B252F9-C8D1-48A4-AE44-8F9B09B43338}"/>
                          </a:ext>
                        </a:extLst>
                      </p:cNvPr>
                      <p:cNvPicPr/>
                      <p:nvPr/>
                    </p:nvPicPr>
                    <p:blipFill>
                      <a:blip r:embed="rId5"/>
                      <a:stretch>
                        <a:fillRect/>
                      </a:stretch>
                    </p:blipFill>
                    <p:spPr>
                      <a:xfrm>
                        <a:off x="293777" y="6266416"/>
                        <a:ext cx="1528533" cy="445280"/>
                      </a:xfrm>
                      <a:prstGeom prst="rect">
                        <a:avLst/>
                      </a:prstGeom>
                    </p:spPr>
                  </p:pic>
                </p:oleObj>
              </mc:Fallback>
            </mc:AlternateContent>
          </a:graphicData>
        </a:graphic>
      </p:graphicFrame>
      <p:sp>
        <p:nvSpPr>
          <p:cNvPr id="5" name="Title 1">
            <a:extLst>
              <a:ext uri="{FF2B5EF4-FFF2-40B4-BE49-F238E27FC236}">
                <a16:creationId xmlns:a16="http://schemas.microsoft.com/office/drawing/2014/main" id="{8C223917-79E5-47CF-A06E-3142C6D8596F}"/>
              </a:ext>
            </a:extLst>
          </p:cNvPr>
          <p:cNvSpPr>
            <a:spLocks noGrp="1"/>
          </p:cNvSpPr>
          <p:nvPr>
            <p:ph type="title" hasCustomPrompt="1"/>
          </p:nvPr>
        </p:nvSpPr>
        <p:spPr>
          <a:xfrm>
            <a:off x="669290" y="1961602"/>
            <a:ext cx="6043930" cy="553998"/>
          </a:xfrm>
          <a:prstGeom prst="rect">
            <a:avLst/>
          </a:prstGeom>
          <a:noFill/>
        </p:spPr>
        <p:txBody>
          <a:bodyPr wrap="square" lIns="0" tIns="0" rIns="0" bIns="0" anchor="b" anchorCtr="0">
            <a:spAutoFit/>
          </a:bodyPr>
          <a:lstStyle>
            <a:lvl1pPr>
              <a:defRPr sz="3600" b="1" spc="-50" baseline="0">
                <a:solidFill>
                  <a:schemeClr val="bg1"/>
                </a:solidFill>
                <a:latin typeface="Lufga" panose="00000500000000000000" pitchFamily="50" charset="0"/>
                <a:cs typeface="Segoe UI" panose="020B0502040204020203" pitchFamily="34" charset="0"/>
              </a:defRPr>
            </a:lvl1pPr>
          </a:lstStyle>
          <a:p>
            <a:r>
              <a:rPr lang="en-US" dirty="0"/>
              <a:t>Section title </a:t>
            </a:r>
          </a:p>
        </p:txBody>
      </p:sp>
      <p:pic>
        <p:nvPicPr>
          <p:cNvPr id="10" name="Imagen 9">
            <a:extLst>
              <a:ext uri="{FF2B5EF4-FFF2-40B4-BE49-F238E27FC236}">
                <a16:creationId xmlns:a16="http://schemas.microsoft.com/office/drawing/2014/main" id="{7AEA4EA3-4B4A-404B-84CE-1CE340272B5F}"/>
              </a:ext>
            </a:extLst>
          </p:cNvPr>
          <p:cNvPicPr>
            <a:picLocks noChangeAspect="1"/>
          </p:cNvPicPr>
          <p:nvPr userDrawn="1"/>
        </p:nvPicPr>
        <p:blipFill>
          <a:blip r:embed="rId6"/>
          <a:stretch>
            <a:fillRect/>
          </a:stretch>
        </p:blipFill>
        <p:spPr>
          <a:xfrm>
            <a:off x="8427720" y="409104"/>
            <a:ext cx="3332953" cy="6039792"/>
          </a:xfrm>
          <a:prstGeom prst="rect">
            <a:avLst/>
          </a:prstGeom>
        </p:spPr>
      </p:pic>
      <p:sp>
        <p:nvSpPr>
          <p:cNvPr id="11" name="Text Placeholder 4">
            <a:extLst>
              <a:ext uri="{FF2B5EF4-FFF2-40B4-BE49-F238E27FC236}">
                <a16:creationId xmlns:a16="http://schemas.microsoft.com/office/drawing/2014/main" id="{6C7C244E-DC5E-43A5-AA96-BD95ECECF22D}"/>
              </a:ext>
            </a:extLst>
          </p:cNvPr>
          <p:cNvSpPr txBox="1">
            <a:spLocks/>
          </p:cNvSpPr>
          <p:nvPr userDrawn="1"/>
        </p:nvSpPr>
        <p:spPr>
          <a:xfrm>
            <a:off x="9974599" y="6408742"/>
            <a:ext cx="152853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#GlobalAI2022</a:t>
            </a:r>
          </a:p>
        </p:txBody>
      </p:sp>
      <p:graphicFrame>
        <p:nvGraphicFramePr>
          <p:cNvPr id="12" name="Objeto 11">
            <a:extLst>
              <a:ext uri="{FF2B5EF4-FFF2-40B4-BE49-F238E27FC236}">
                <a16:creationId xmlns:a16="http://schemas.microsoft.com/office/drawing/2014/main" id="{EE2E29CC-1266-4B7C-8C4F-5003D78A187C}"/>
              </a:ext>
            </a:extLst>
          </p:cNvPr>
          <p:cNvGraphicFramePr>
            <a:graphicFrameLocks noChangeAspect="1"/>
          </p:cNvGraphicFramePr>
          <p:nvPr userDrawn="1">
            <p:extLst>
              <p:ext uri="{D42A27DB-BD31-4B8C-83A1-F6EECF244321}">
                <p14:modId xmlns:p14="http://schemas.microsoft.com/office/powerpoint/2010/main" val="2183402196"/>
              </p:ext>
            </p:extLst>
          </p:nvPr>
        </p:nvGraphicFramePr>
        <p:xfrm>
          <a:off x="11590698" y="6365475"/>
          <a:ext cx="308626" cy="307777"/>
        </p:xfrm>
        <a:graphic>
          <a:graphicData uri="http://schemas.openxmlformats.org/presentationml/2006/ole">
            <mc:AlternateContent xmlns:mc="http://schemas.openxmlformats.org/markup-compatibility/2006">
              <mc:Choice xmlns:v="urn:schemas-microsoft-com:vml" Requires="v">
                <p:oleObj spid="_x0000_s18445" name="CorelDRAW" r:id="rId7" imgW="2885818" imgH="2878380" progId="CorelDraw.Graphic.22">
                  <p:embed/>
                </p:oleObj>
              </mc:Choice>
              <mc:Fallback>
                <p:oleObj name="CorelDRAW" r:id="rId7" imgW="2885818" imgH="2878380" progId="CorelDraw.Graphic.22">
                  <p:embed/>
                  <p:pic>
                    <p:nvPicPr>
                      <p:cNvPr id="9" name="Objeto 8">
                        <a:extLst>
                          <a:ext uri="{FF2B5EF4-FFF2-40B4-BE49-F238E27FC236}">
                            <a16:creationId xmlns:a16="http://schemas.microsoft.com/office/drawing/2014/main" id="{2226E609-FA00-4985-9B01-8859A8F61154}"/>
                          </a:ext>
                        </a:extLst>
                      </p:cNvPr>
                      <p:cNvPicPr/>
                      <p:nvPr/>
                    </p:nvPicPr>
                    <p:blipFill>
                      <a:blip r:embed="rId8"/>
                      <a:stretch>
                        <a:fillRect/>
                      </a:stretch>
                    </p:blipFill>
                    <p:spPr>
                      <a:xfrm>
                        <a:off x="11590698" y="6365475"/>
                        <a:ext cx="308626" cy="307777"/>
                      </a:xfrm>
                      <a:prstGeom prst="rect">
                        <a:avLst/>
                      </a:prstGeom>
                    </p:spPr>
                  </p:pic>
                </p:oleObj>
              </mc:Fallback>
            </mc:AlternateContent>
          </a:graphicData>
        </a:graphic>
      </p:graphicFrame>
    </p:spTree>
    <p:extLst>
      <p:ext uri="{BB962C8B-B14F-4D97-AF65-F5344CB8AC3E}">
        <p14:creationId xmlns:p14="http://schemas.microsoft.com/office/powerpoint/2010/main" val="6911716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5"/>
                                        </p:tgtEl>
                                      </p:cBhvr>
                                    </p:animEffect>
                                    <p:animScale>
                                      <p:cBhvr>
                                        <p:cTn id="10"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3" name="Objeto 2">
            <a:extLst>
              <a:ext uri="{FF2B5EF4-FFF2-40B4-BE49-F238E27FC236}">
                <a16:creationId xmlns:a16="http://schemas.microsoft.com/office/drawing/2014/main" id="{F6B252F9-C8D1-48A4-AE44-8F9B09B43338}"/>
              </a:ext>
            </a:extLst>
          </p:cNvPr>
          <p:cNvGraphicFramePr>
            <a:graphicFrameLocks noChangeAspect="1"/>
          </p:cNvGraphicFramePr>
          <p:nvPr userDrawn="1">
            <p:extLst>
              <p:ext uri="{D42A27DB-BD31-4B8C-83A1-F6EECF244321}">
                <p14:modId xmlns:p14="http://schemas.microsoft.com/office/powerpoint/2010/main" val="3381882466"/>
              </p:ext>
            </p:extLst>
          </p:nvPr>
        </p:nvGraphicFramePr>
        <p:xfrm>
          <a:off x="293777" y="6266416"/>
          <a:ext cx="1528533" cy="445280"/>
        </p:xfrm>
        <a:graphic>
          <a:graphicData uri="http://schemas.openxmlformats.org/presentationml/2006/ole">
            <mc:AlternateContent xmlns:mc="http://schemas.openxmlformats.org/markup-compatibility/2006">
              <mc:Choice xmlns:v="urn:schemas-microsoft-com:vml" Requires="v">
                <p:oleObj spid="_x0000_s13324" name="CorelDRAW" r:id="rId4" imgW="11950428" imgH="3481884" progId="CorelDraw.Graphic.22">
                  <p:embed/>
                </p:oleObj>
              </mc:Choice>
              <mc:Fallback>
                <p:oleObj name="CorelDRAW" r:id="rId4" imgW="11950428" imgH="3481884" progId="CorelDraw.Graphic.22">
                  <p:embed/>
                  <p:pic>
                    <p:nvPicPr>
                      <p:cNvPr id="3" name="Objeto 2">
                        <a:extLst>
                          <a:ext uri="{FF2B5EF4-FFF2-40B4-BE49-F238E27FC236}">
                            <a16:creationId xmlns:a16="http://schemas.microsoft.com/office/drawing/2014/main" id="{F6B252F9-C8D1-48A4-AE44-8F9B09B43338}"/>
                          </a:ext>
                        </a:extLst>
                      </p:cNvPr>
                      <p:cNvPicPr/>
                      <p:nvPr/>
                    </p:nvPicPr>
                    <p:blipFill>
                      <a:blip r:embed="rId5"/>
                      <a:stretch>
                        <a:fillRect/>
                      </a:stretch>
                    </p:blipFill>
                    <p:spPr>
                      <a:xfrm>
                        <a:off x="293777" y="6266416"/>
                        <a:ext cx="1528533" cy="445280"/>
                      </a:xfrm>
                      <a:prstGeom prst="rect">
                        <a:avLst/>
                      </a:prstGeom>
                    </p:spPr>
                  </p:pic>
                </p:oleObj>
              </mc:Fallback>
            </mc:AlternateContent>
          </a:graphicData>
        </a:graphic>
      </p:graphicFrame>
      <p:sp>
        <p:nvSpPr>
          <p:cNvPr id="5" name="Title 1">
            <a:extLst>
              <a:ext uri="{FF2B5EF4-FFF2-40B4-BE49-F238E27FC236}">
                <a16:creationId xmlns:a16="http://schemas.microsoft.com/office/drawing/2014/main" id="{8C223917-79E5-47CF-A06E-3142C6D8596F}"/>
              </a:ext>
            </a:extLst>
          </p:cNvPr>
          <p:cNvSpPr>
            <a:spLocks noGrp="1"/>
          </p:cNvSpPr>
          <p:nvPr>
            <p:ph type="title" hasCustomPrompt="1"/>
          </p:nvPr>
        </p:nvSpPr>
        <p:spPr>
          <a:xfrm>
            <a:off x="669290" y="1961602"/>
            <a:ext cx="6043930" cy="553998"/>
          </a:xfrm>
          <a:prstGeom prst="rect">
            <a:avLst/>
          </a:prstGeom>
          <a:noFill/>
        </p:spPr>
        <p:txBody>
          <a:bodyPr wrap="square" lIns="0" tIns="0" rIns="0" bIns="0" anchor="b" anchorCtr="0">
            <a:spAutoFit/>
          </a:bodyPr>
          <a:lstStyle>
            <a:lvl1pPr>
              <a:defRPr sz="3600" b="1" spc="-50" baseline="0">
                <a:solidFill>
                  <a:schemeClr val="bg1"/>
                </a:solidFill>
                <a:latin typeface="Lufga" panose="00000500000000000000" pitchFamily="50" charset="0"/>
                <a:cs typeface="Segoe UI" panose="020B0502040204020203" pitchFamily="34" charset="0"/>
              </a:defRPr>
            </a:lvl1pPr>
          </a:lstStyle>
          <a:p>
            <a:r>
              <a:rPr lang="en-US" dirty="0"/>
              <a:t>Section title </a:t>
            </a:r>
          </a:p>
        </p:txBody>
      </p:sp>
      <p:pic>
        <p:nvPicPr>
          <p:cNvPr id="16" name="Imagen 15">
            <a:extLst>
              <a:ext uri="{FF2B5EF4-FFF2-40B4-BE49-F238E27FC236}">
                <a16:creationId xmlns:a16="http://schemas.microsoft.com/office/drawing/2014/main" id="{D76781FC-B359-410C-B62D-145972A258FC}"/>
              </a:ext>
            </a:extLst>
          </p:cNvPr>
          <p:cNvPicPr>
            <a:picLocks noChangeAspect="1"/>
          </p:cNvPicPr>
          <p:nvPr userDrawn="1"/>
        </p:nvPicPr>
        <p:blipFill>
          <a:blip r:embed="rId6"/>
          <a:stretch>
            <a:fillRect/>
          </a:stretch>
        </p:blipFill>
        <p:spPr>
          <a:xfrm>
            <a:off x="8427720" y="409104"/>
            <a:ext cx="3332953" cy="6039792"/>
          </a:xfrm>
          <a:prstGeom prst="rect">
            <a:avLst/>
          </a:prstGeom>
        </p:spPr>
      </p:pic>
      <p:sp>
        <p:nvSpPr>
          <p:cNvPr id="17" name="Text Placeholder 4">
            <a:extLst>
              <a:ext uri="{FF2B5EF4-FFF2-40B4-BE49-F238E27FC236}">
                <a16:creationId xmlns:a16="http://schemas.microsoft.com/office/drawing/2014/main" id="{ADA41FCA-C94A-4A8B-A129-CBAD1E29F0A5}"/>
              </a:ext>
            </a:extLst>
          </p:cNvPr>
          <p:cNvSpPr txBox="1">
            <a:spLocks/>
          </p:cNvSpPr>
          <p:nvPr userDrawn="1"/>
        </p:nvSpPr>
        <p:spPr>
          <a:xfrm>
            <a:off x="9974599" y="6408742"/>
            <a:ext cx="152853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#GlobalAI2022</a:t>
            </a:r>
          </a:p>
        </p:txBody>
      </p:sp>
      <p:graphicFrame>
        <p:nvGraphicFramePr>
          <p:cNvPr id="18" name="Objeto 17">
            <a:extLst>
              <a:ext uri="{FF2B5EF4-FFF2-40B4-BE49-F238E27FC236}">
                <a16:creationId xmlns:a16="http://schemas.microsoft.com/office/drawing/2014/main" id="{5A97A648-B0A5-418D-AB4C-1BC54306F09C}"/>
              </a:ext>
            </a:extLst>
          </p:cNvPr>
          <p:cNvGraphicFramePr>
            <a:graphicFrameLocks noChangeAspect="1"/>
          </p:cNvGraphicFramePr>
          <p:nvPr userDrawn="1">
            <p:extLst>
              <p:ext uri="{D42A27DB-BD31-4B8C-83A1-F6EECF244321}">
                <p14:modId xmlns:p14="http://schemas.microsoft.com/office/powerpoint/2010/main" val="2183402196"/>
              </p:ext>
            </p:extLst>
          </p:nvPr>
        </p:nvGraphicFramePr>
        <p:xfrm>
          <a:off x="11590698" y="6365475"/>
          <a:ext cx="308626" cy="307777"/>
        </p:xfrm>
        <a:graphic>
          <a:graphicData uri="http://schemas.openxmlformats.org/presentationml/2006/ole">
            <mc:AlternateContent xmlns:mc="http://schemas.openxmlformats.org/markup-compatibility/2006">
              <mc:Choice xmlns:v="urn:schemas-microsoft-com:vml" Requires="v">
                <p:oleObj spid="_x0000_s13325" name="CorelDRAW" r:id="rId7" imgW="2885818" imgH="2878380" progId="CorelDraw.Graphic.22">
                  <p:embed/>
                </p:oleObj>
              </mc:Choice>
              <mc:Fallback>
                <p:oleObj name="CorelDRAW" r:id="rId7" imgW="2885818" imgH="2878380" progId="CorelDraw.Graphic.22">
                  <p:embed/>
                  <p:pic>
                    <p:nvPicPr>
                      <p:cNvPr id="9" name="Objeto 8">
                        <a:extLst>
                          <a:ext uri="{FF2B5EF4-FFF2-40B4-BE49-F238E27FC236}">
                            <a16:creationId xmlns:a16="http://schemas.microsoft.com/office/drawing/2014/main" id="{2226E609-FA00-4985-9B01-8859A8F61154}"/>
                          </a:ext>
                        </a:extLst>
                      </p:cNvPr>
                      <p:cNvPicPr/>
                      <p:nvPr/>
                    </p:nvPicPr>
                    <p:blipFill>
                      <a:blip r:embed="rId8"/>
                      <a:stretch>
                        <a:fillRect/>
                      </a:stretch>
                    </p:blipFill>
                    <p:spPr>
                      <a:xfrm>
                        <a:off x="11590698" y="6365475"/>
                        <a:ext cx="308626" cy="307777"/>
                      </a:xfrm>
                      <a:prstGeom prst="rect">
                        <a:avLst/>
                      </a:prstGeom>
                    </p:spPr>
                  </p:pic>
                </p:oleObj>
              </mc:Fallback>
            </mc:AlternateContent>
          </a:graphicData>
        </a:graphic>
      </p:graphicFrame>
    </p:spTree>
    <p:extLst>
      <p:ext uri="{BB962C8B-B14F-4D97-AF65-F5344CB8AC3E}">
        <p14:creationId xmlns:p14="http://schemas.microsoft.com/office/powerpoint/2010/main" val="18519476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5"/>
                                        </p:tgtEl>
                                      </p:cBhvr>
                                    </p:animEffect>
                                    <p:animScale>
                                      <p:cBhvr>
                                        <p:cTn id="10"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3" name="Objeto 2">
            <a:extLst>
              <a:ext uri="{FF2B5EF4-FFF2-40B4-BE49-F238E27FC236}">
                <a16:creationId xmlns:a16="http://schemas.microsoft.com/office/drawing/2014/main" id="{F6B252F9-C8D1-48A4-AE44-8F9B09B43338}"/>
              </a:ext>
            </a:extLst>
          </p:cNvPr>
          <p:cNvGraphicFramePr>
            <a:graphicFrameLocks noChangeAspect="1"/>
          </p:cNvGraphicFramePr>
          <p:nvPr userDrawn="1">
            <p:extLst>
              <p:ext uri="{D42A27DB-BD31-4B8C-83A1-F6EECF244321}">
                <p14:modId xmlns:p14="http://schemas.microsoft.com/office/powerpoint/2010/main" val="3381882466"/>
              </p:ext>
            </p:extLst>
          </p:nvPr>
        </p:nvGraphicFramePr>
        <p:xfrm>
          <a:off x="293777" y="6266416"/>
          <a:ext cx="1528533" cy="445280"/>
        </p:xfrm>
        <a:graphic>
          <a:graphicData uri="http://schemas.openxmlformats.org/presentationml/2006/ole">
            <mc:AlternateContent xmlns:mc="http://schemas.openxmlformats.org/markup-compatibility/2006">
              <mc:Choice xmlns:v="urn:schemas-microsoft-com:vml" Requires="v">
                <p:oleObj spid="_x0000_s19468" name="CorelDRAW" r:id="rId4" imgW="11950428" imgH="3481884" progId="CorelDraw.Graphic.22">
                  <p:embed/>
                </p:oleObj>
              </mc:Choice>
              <mc:Fallback>
                <p:oleObj name="CorelDRAW" r:id="rId4" imgW="11950428" imgH="3481884" progId="CorelDraw.Graphic.22">
                  <p:embed/>
                  <p:pic>
                    <p:nvPicPr>
                      <p:cNvPr id="3" name="Objeto 2">
                        <a:extLst>
                          <a:ext uri="{FF2B5EF4-FFF2-40B4-BE49-F238E27FC236}">
                            <a16:creationId xmlns:a16="http://schemas.microsoft.com/office/drawing/2014/main" id="{F6B252F9-C8D1-48A4-AE44-8F9B09B43338}"/>
                          </a:ext>
                        </a:extLst>
                      </p:cNvPr>
                      <p:cNvPicPr/>
                      <p:nvPr/>
                    </p:nvPicPr>
                    <p:blipFill>
                      <a:blip r:embed="rId5"/>
                      <a:stretch>
                        <a:fillRect/>
                      </a:stretch>
                    </p:blipFill>
                    <p:spPr>
                      <a:xfrm>
                        <a:off x="293777" y="6266416"/>
                        <a:ext cx="1528533" cy="445280"/>
                      </a:xfrm>
                      <a:prstGeom prst="rect">
                        <a:avLst/>
                      </a:prstGeom>
                    </p:spPr>
                  </p:pic>
                </p:oleObj>
              </mc:Fallback>
            </mc:AlternateContent>
          </a:graphicData>
        </a:graphic>
      </p:graphicFrame>
      <p:sp>
        <p:nvSpPr>
          <p:cNvPr id="5" name="Title 1">
            <a:extLst>
              <a:ext uri="{FF2B5EF4-FFF2-40B4-BE49-F238E27FC236}">
                <a16:creationId xmlns:a16="http://schemas.microsoft.com/office/drawing/2014/main" id="{8C223917-79E5-47CF-A06E-3142C6D8596F}"/>
              </a:ext>
            </a:extLst>
          </p:cNvPr>
          <p:cNvSpPr>
            <a:spLocks noGrp="1"/>
          </p:cNvSpPr>
          <p:nvPr>
            <p:ph type="title" hasCustomPrompt="1"/>
          </p:nvPr>
        </p:nvSpPr>
        <p:spPr>
          <a:xfrm>
            <a:off x="669290" y="1961602"/>
            <a:ext cx="6043930" cy="553998"/>
          </a:xfrm>
          <a:prstGeom prst="rect">
            <a:avLst/>
          </a:prstGeom>
          <a:noFill/>
        </p:spPr>
        <p:txBody>
          <a:bodyPr wrap="square" lIns="0" tIns="0" rIns="0" bIns="0" anchor="b" anchorCtr="0">
            <a:spAutoFit/>
          </a:bodyPr>
          <a:lstStyle>
            <a:lvl1pPr>
              <a:defRPr sz="3600" b="1" spc="-50" baseline="0">
                <a:solidFill>
                  <a:schemeClr val="bg1"/>
                </a:solidFill>
                <a:latin typeface="Lufga" panose="00000500000000000000" pitchFamily="50" charset="0"/>
                <a:cs typeface="Segoe UI" panose="020B0502040204020203" pitchFamily="34" charset="0"/>
              </a:defRPr>
            </a:lvl1pPr>
          </a:lstStyle>
          <a:p>
            <a:r>
              <a:rPr lang="en-US" dirty="0"/>
              <a:t>Section title </a:t>
            </a:r>
          </a:p>
        </p:txBody>
      </p:sp>
      <p:pic>
        <p:nvPicPr>
          <p:cNvPr id="6" name="Imagen 5">
            <a:extLst>
              <a:ext uri="{FF2B5EF4-FFF2-40B4-BE49-F238E27FC236}">
                <a16:creationId xmlns:a16="http://schemas.microsoft.com/office/drawing/2014/main" id="{BC7D41C5-BD1F-44DF-BE04-47B99D600517}"/>
              </a:ext>
            </a:extLst>
          </p:cNvPr>
          <p:cNvPicPr>
            <a:picLocks noChangeAspect="1"/>
          </p:cNvPicPr>
          <p:nvPr userDrawn="1"/>
        </p:nvPicPr>
        <p:blipFill>
          <a:blip r:embed="rId6"/>
          <a:stretch>
            <a:fillRect/>
          </a:stretch>
        </p:blipFill>
        <p:spPr>
          <a:xfrm>
            <a:off x="8921412" y="1668780"/>
            <a:ext cx="1707757" cy="2697480"/>
          </a:xfrm>
          <a:prstGeom prst="rect">
            <a:avLst/>
          </a:prstGeom>
        </p:spPr>
      </p:pic>
      <p:sp>
        <p:nvSpPr>
          <p:cNvPr id="7" name="Text Placeholder 4">
            <a:extLst>
              <a:ext uri="{FF2B5EF4-FFF2-40B4-BE49-F238E27FC236}">
                <a16:creationId xmlns:a16="http://schemas.microsoft.com/office/drawing/2014/main" id="{87510205-E4BB-44EF-8730-E52FD0D84DCB}"/>
              </a:ext>
            </a:extLst>
          </p:cNvPr>
          <p:cNvSpPr txBox="1">
            <a:spLocks/>
          </p:cNvSpPr>
          <p:nvPr userDrawn="1"/>
        </p:nvSpPr>
        <p:spPr>
          <a:xfrm>
            <a:off x="9974599" y="6408742"/>
            <a:ext cx="152853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#GlobalAI2022</a:t>
            </a:r>
          </a:p>
        </p:txBody>
      </p:sp>
      <p:graphicFrame>
        <p:nvGraphicFramePr>
          <p:cNvPr id="10" name="Objeto 9">
            <a:extLst>
              <a:ext uri="{FF2B5EF4-FFF2-40B4-BE49-F238E27FC236}">
                <a16:creationId xmlns:a16="http://schemas.microsoft.com/office/drawing/2014/main" id="{920B2CF1-5FCC-48AD-BD60-C815A64E143D}"/>
              </a:ext>
            </a:extLst>
          </p:cNvPr>
          <p:cNvGraphicFramePr>
            <a:graphicFrameLocks noChangeAspect="1"/>
          </p:cNvGraphicFramePr>
          <p:nvPr userDrawn="1">
            <p:extLst>
              <p:ext uri="{D42A27DB-BD31-4B8C-83A1-F6EECF244321}">
                <p14:modId xmlns:p14="http://schemas.microsoft.com/office/powerpoint/2010/main" val="2183402196"/>
              </p:ext>
            </p:extLst>
          </p:nvPr>
        </p:nvGraphicFramePr>
        <p:xfrm>
          <a:off x="11590698" y="6365475"/>
          <a:ext cx="308626" cy="307777"/>
        </p:xfrm>
        <a:graphic>
          <a:graphicData uri="http://schemas.openxmlformats.org/presentationml/2006/ole">
            <mc:AlternateContent xmlns:mc="http://schemas.openxmlformats.org/markup-compatibility/2006">
              <mc:Choice xmlns:v="urn:schemas-microsoft-com:vml" Requires="v">
                <p:oleObj spid="_x0000_s19469" name="CorelDRAW" r:id="rId7" imgW="2885818" imgH="2878380" progId="CorelDraw.Graphic.22">
                  <p:embed/>
                </p:oleObj>
              </mc:Choice>
              <mc:Fallback>
                <p:oleObj name="CorelDRAW" r:id="rId7" imgW="2885818" imgH="2878380" progId="CorelDraw.Graphic.22">
                  <p:embed/>
                  <p:pic>
                    <p:nvPicPr>
                      <p:cNvPr id="9" name="Objeto 8">
                        <a:extLst>
                          <a:ext uri="{FF2B5EF4-FFF2-40B4-BE49-F238E27FC236}">
                            <a16:creationId xmlns:a16="http://schemas.microsoft.com/office/drawing/2014/main" id="{2226E609-FA00-4985-9B01-8859A8F61154}"/>
                          </a:ext>
                        </a:extLst>
                      </p:cNvPr>
                      <p:cNvPicPr/>
                      <p:nvPr/>
                    </p:nvPicPr>
                    <p:blipFill>
                      <a:blip r:embed="rId8"/>
                      <a:stretch>
                        <a:fillRect/>
                      </a:stretch>
                    </p:blipFill>
                    <p:spPr>
                      <a:xfrm>
                        <a:off x="11590698" y="6365475"/>
                        <a:ext cx="308626" cy="307777"/>
                      </a:xfrm>
                      <a:prstGeom prst="rect">
                        <a:avLst/>
                      </a:prstGeom>
                    </p:spPr>
                  </p:pic>
                </p:oleObj>
              </mc:Fallback>
            </mc:AlternateContent>
          </a:graphicData>
        </a:graphic>
      </p:graphicFrame>
    </p:spTree>
    <p:extLst>
      <p:ext uri="{BB962C8B-B14F-4D97-AF65-F5344CB8AC3E}">
        <p14:creationId xmlns:p14="http://schemas.microsoft.com/office/powerpoint/2010/main" val="27928813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32" presetClass="emph" presetSubtype="0" repeatCount="2000" fill="hold" nodeType="withEffect">
                                  <p:stCondLst>
                                    <p:cond delay="1500"/>
                                  </p:stCondLst>
                                  <p:childTnLst>
                                    <p:animRot by="120000">
                                      <p:cBhvr>
                                        <p:cTn id="11" dur="100" fill="hold">
                                          <p:stCondLst>
                                            <p:cond delay="0"/>
                                          </p:stCondLst>
                                        </p:cTn>
                                        <p:tgtEl>
                                          <p:spTgt spid="6"/>
                                        </p:tgtEl>
                                        <p:attrNameLst>
                                          <p:attrName>r</p:attrName>
                                        </p:attrNameLst>
                                      </p:cBhvr>
                                    </p:animRot>
                                    <p:animRot by="-240000">
                                      <p:cBhvr>
                                        <p:cTn id="12" dur="200" fill="hold">
                                          <p:stCondLst>
                                            <p:cond delay="200"/>
                                          </p:stCondLst>
                                        </p:cTn>
                                        <p:tgtEl>
                                          <p:spTgt spid="6"/>
                                        </p:tgtEl>
                                        <p:attrNameLst>
                                          <p:attrName>r</p:attrName>
                                        </p:attrNameLst>
                                      </p:cBhvr>
                                    </p:animRot>
                                    <p:animRot by="240000">
                                      <p:cBhvr>
                                        <p:cTn id="13" dur="200" fill="hold">
                                          <p:stCondLst>
                                            <p:cond delay="400"/>
                                          </p:stCondLst>
                                        </p:cTn>
                                        <p:tgtEl>
                                          <p:spTgt spid="6"/>
                                        </p:tgtEl>
                                        <p:attrNameLst>
                                          <p:attrName>r</p:attrName>
                                        </p:attrNameLst>
                                      </p:cBhvr>
                                    </p:animRot>
                                    <p:animRot by="-240000">
                                      <p:cBhvr>
                                        <p:cTn id="14" dur="200" fill="hold">
                                          <p:stCondLst>
                                            <p:cond delay="600"/>
                                          </p:stCondLst>
                                        </p:cTn>
                                        <p:tgtEl>
                                          <p:spTgt spid="6"/>
                                        </p:tgtEl>
                                        <p:attrNameLst>
                                          <p:attrName>r</p:attrName>
                                        </p:attrNameLst>
                                      </p:cBhvr>
                                    </p:animRot>
                                    <p:animRot by="120000">
                                      <p:cBhvr>
                                        <p:cTn id="15" dur="200" fill="hold">
                                          <p:stCondLst>
                                            <p:cond delay="800"/>
                                          </p:stCondLst>
                                        </p:cTn>
                                        <p:tgtEl>
                                          <p:spTgt spid="6"/>
                                        </p:tgtEl>
                                        <p:attrNameLst>
                                          <p:attrName>r</p:attrName>
                                        </p:attrNameLst>
                                      </p:cBhvr>
                                    </p:animRo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par>
                          <p:cTn id="19" fill="hold">
                            <p:stCondLst>
                              <p:cond delay="3500"/>
                            </p:stCondLst>
                            <p:childTnLst>
                              <p:par>
                                <p:cTn id="20" presetID="26" presetClass="emph" presetSubtype="0" fill="hold" grpId="0" nodeType="afterEffect">
                                  <p:stCondLst>
                                    <p:cond delay="0"/>
                                  </p:stCondLst>
                                  <p:childTnLst>
                                    <p:animEffect transition="out" filter="fade">
                                      <p:cBhvr>
                                        <p:cTn id="21" dur="500" tmFilter="0, 0; .2, .5; .8, .5; 1, 0"/>
                                        <p:tgtEl>
                                          <p:spTgt spid="5"/>
                                        </p:tgtEl>
                                      </p:cBhvr>
                                    </p:animEffect>
                                    <p:animScale>
                                      <p:cBhvr>
                                        <p:cTn id="2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3" name="Objeto 2">
            <a:extLst>
              <a:ext uri="{FF2B5EF4-FFF2-40B4-BE49-F238E27FC236}">
                <a16:creationId xmlns:a16="http://schemas.microsoft.com/office/drawing/2014/main" id="{F6B252F9-C8D1-48A4-AE44-8F9B09B43338}"/>
              </a:ext>
            </a:extLst>
          </p:cNvPr>
          <p:cNvGraphicFramePr>
            <a:graphicFrameLocks noChangeAspect="1"/>
          </p:cNvGraphicFramePr>
          <p:nvPr userDrawn="1">
            <p:extLst>
              <p:ext uri="{D42A27DB-BD31-4B8C-83A1-F6EECF244321}">
                <p14:modId xmlns:p14="http://schemas.microsoft.com/office/powerpoint/2010/main" val="3381882466"/>
              </p:ext>
            </p:extLst>
          </p:nvPr>
        </p:nvGraphicFramePr>
        <p:xfrm>
          <a:off x="293777" y="6266416"/>
          <a:ext cx="1528533" cy="445280"/>
        </p:xfrm>
        <a:graphic>
          <a:graphicData uri="http://schemas.openxmlformats.org/presentationml/2006/ole">
            <mc:AlternateContent xmlns:mc="http://schemas.openxmlformats.org/markup-compatibility/2006">
              <mc:Choice xmlns:v="urn:schemas-microsoft-com:vml" Requires="v">
                <p:oleObj spid="_x0000_s17420" name="CorelDRAW" r:id="rId4" imgW="11950428" imgH="3481884" progId="CorelDraw.Graphic.22">
                  <p:embed/>
                </p:oleObj>
              </mc:Choice>
              <mc:Fallback>
                <p:oleObj name="CorelDRAW" r:id="rId4" imgW="11950428" imgH="3481884" progId="CorelDraw.Graphic.22">
                  <p:embed/>
                  <p:pic>
                    <p:nvPicPr>
                      <p:cNvPr id="3" name="Objeto 2">
                        <a:extLst>
                          <a:ext uri="{FF2B5EF4-FFF2-40B4-BE49-F238E27FC236}">
                            <a16:creationId xmlns:a16="http://schemas.microsoft.com/office/drawing/2014/main" id="{F6B252F9-C8D1-48A4-AE44-8F9B09B43338}"/>
                          </a:ext>
                        </a:extLst>
                      </p:cNvPr>
                      <p:cNvPicPr/>
                      <p:nvPr/>
                    </p:nvPicPr>
                    <p:blipFill>
                      <a:blip r:embed="rId5"/>
                      <a:stretch>
                        <a:fillRect/>
                      </a:stretch>
                    </p:blipFill>
                    <p:spPr>
                      <a:xfrm>
                        <a:off x="293777" y="6266416"/>
                        <a:ext cx="1528533" cy="445280"/>
                      </a:xfrm>
                      <a:prstGeom prst="rect">
                        <a:avLst/>
                      </a:prstGeom>
                    </p:spPr>
                  </p:pic>
                </p:oleObj>
              </mc:Fallback>
            </mc:AlternateContent>
          </a:graphicData>
        </a:graphic>
      </p:graphicFrame>
      <p:sp>
        <p:nvSpPr>
          <p:cNvPr id="5" name="Title 1">
            <a:extLst>
              <a:ext uri="{FF2B5EF4-FFF2-40B4-BE49-F238E27FC236}">
                <a16:creationId xmlns:a16="http://schemas.microsoft.com/office/drawing/2014/main" id="{8C223917-79E5-47CF-A06E-3142C6D8596F}"/>
              </a:ext>
            </a:extLst>
          </p:cNvPr>
          <p:cNvSpPr>
            <a:spLocks noGrp="1"/>
          </p:cNvSpPr>
          <p:nvPr>
            <p:ph type="title" hasCustomPrompt="1"/>
          </p:nvPr>
        </p:nvSpPr>
        <p:spPr>
          <a:xfrm>
            <a:off x="669290" y="1961602"/>
            <a:ext cx="6043930" cy="553998"/>
          </a:xfrm>
          <a:prstGeom prst="rect">
            <a:avLst/>
          </a:prstGeom>
          <a:noFill/>
        </p:spPr>
        <p:txBody>
          <a:bodyPr wrap="square" lIns="0" tIns="0" rIns="0" bIns="0" anchor="b" anchorCtr="0">
            <a:spAutoFit/>
          </a:bodyPr>
          <a:lstStyle>
            <a:lvl1pPr>
              <a:defRPr sz="3600" b="1" spc="-50" baseline="0">
                <a:solidFill>
                  <a:schemeClr val="bg1"/>
                </a:solidFill>
                <a:latin typeface="Lufga" panose="00000500000000000000" pitchFamily="50" charset="0"/>
                <a:cs typeface="Segoe UI" panose="020B0502040204020203" pitchFamily="34" charset="0"/>
              </a:defRPr>
            </a:lvl1pPr>
          </a:lstStyle>
          <a:p>
            <a:r>
              <a:rPr lang="en-US" dirty="0"/>
              <a:t>Section title </a:t>
            </a:r>
          </a:p>
        </p:txBody>
      </p:sp>
      <p:pic>
        <p:nvPicPr>
          <p:cNvPr id="6" name="Imagen 5">
            <a:extLst>
              <a:ext uri="{FF2B5EF4-FFF2-40B4-BE49-F238E27FC236}">
                <a16:creationId xmlns:a16="http://schemas.microsoft.com/office/drawing/2014/main" id="{BC7D41C5-BD1F-44DF-BE04-47B99D600517}"/>
              </a:ext>
            </a:extLst>
          </p:cNvPr>
          <p:cNvPicPr>
            <a:picLocks noChangeAspect="1"/>
          </p:cNvPicPr>
          <p:nvPr userDrawn="1"/>
        </p:nvPicPr>
        <p:blipFill>
          <a:blip r:embed="rId6"/>
          <a:stretch>
            <a:fillRect/>
          </a:stretch>
        </p:blipFill>
        <p:spPr>
          <a:xfrm>
            <a:off x="8090832" y="1234440"/>
            <a:ext cx="1707757" cy="2697480"/>
          </a:xfrm>
          <a:prstGeom prst="rect">
            <a:avLst/>
          </a:prstGeom>
        </p:spPr>
      </p:pic>
      <p:sp>
        <p:nvSpPr>
          <p:cNvPr id="7" name="Text Placeholder 4">
            <a:extLst>
              <a:ext uri="{FF2B5EF4-FFF2-40B4-BE49-F238E27FC236}">
                <a16:creationId xmlns:a16="http://schemas.microsoft.com/office/drawing/2014/main" id="{917F45D4-F202-4876-BD81-D2D663CDA026}"/>
              </a:ext>
            </a:extLst>
          </p:cNvPr>
          <p:cNvSpPr txBox="1">
            <a:spLocks/>
          </p:cNvSpPr>
          <p:nvPr userDrawn="1"/>
        </p:nvSpPr>
        <p:spPr>
          <a:xfrm>
            <a:off x="9974599" y="6408742"/>
            <a:ext cx="152853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#GlobalAI2022</a:t>
            </a:r>
          </a:p>
        </p:txBody>
      </p:sp>
      <p:graphicFrame>
        <p:nvGraphicFramePr>
          <p:cNvPr id="10" name="Objeto 9">
            <a:extLst>
              <a:ext uri="{FF2B5EF4-FFF2-40B4-BE49-F238E27FC236}">
                <a16:creationId xmlns:a16="http://schemas.microsoft.com/office/drawing/2014/main" id="{85E7ECA8-FDF4-4828-BD2F-A583B0105217}"/>
              </a:ext>
            </a:extLst>
          </p:cNvPr>
          <p:cNvGraphicFramePr>
            <a:graphicFrameLocks noChangeAspect="1"/>
          </p:cNvGraphicFramePr>
          <p:nvPr userDrawn="1">
            <p:extLst>
              <p:ext uri="{D42A27DB-BD31-4B8C-83A1-F6EECF244321}">
                <p14:modId xmlns:p14="http://schemas.microsoft.com/office/powerpoint/2010/main" val="2183402196"/>
              </p:ext>
            </p:extLst>
          </p:nvPr>
        </p:nvGraphicFramePr>
        <p:xfrm>
          <a:off x="11590698" y="6365475"/>
          <a:ext cx="308626" cy="307777"/>
        </p:xfrm>
        <a:graphic>
          <a:graphicData uri="http://schemas.openxmlformats.org/presentationml/2006/ole">
            <mc:AlternateContent xmlns:mc="http://schemas.openxmlformats.org/markup-compatibility/2006">
              <mc:Choice xmlns:v="urn:schemas-microsoft-com:vml" Requires="v">
                <p:oleObj spid="_x0000_s17421" name="CorelDRAW" r:id="rId7" imgW="2885818" imgH="2878380" progId="CorelDraw.Graphic.22">
                  <p:embed/>
                </p:oleObj>
              </mc:Choice>
              <mc:Fallback>
                <p:oleObj name="CorelDRAW" r:id="rId7" imgW="2885818" imgH="2878380" progId="CorelDraw.Graphic.22">
                  <p:embed/>
                  <p:pic>
                    <p:nvPicPr>
                      <p:cNvPr id="9" name="Objeto 8">
                        <a:extLst>
                          <a:ext uri="{FF2B5EF4-FFF2-40B4-BE49-F238E27FC236}">
                            <a16:creationId xmlns:a16="http://schemas.microsoft.com/office/drawing/2014/main" id="{2226E609-FA00-4985-9B01-8859A8F61154}"/>
                          </a:ext>
                        </a:extLst>
                      </p:cNvPr>
                      <p:cNvPicPr/>
                      <p:nvPr/>
                    </p:nvPicPr>
                    <p:blipFill>
                      <a:blip r:embed="rId8"/>
                      <a:stretch>
                        <a:fillRect/>
                      </a:stretch>
                    </p:blipFill>
                    <p:spPr>
                      <a:xfrm>
                        <a:off x="11590698" y="6365475"/>
                        <a:ext cx="308626" cy="307777"/>
                      </a:xfrm>
                      <a:prstGeom prst="rect">
                        <a:avLst/>
                      </a:prstGeom>
                    </p:spPr>
                  </p:pic>
                </p:oleObj>
              </mc:Fallback>
            </mc:AlternateContent>
          </a:graphicData>
        </a:graphic>
      </p:graphicFrame>
    </p:spTree>
    <p:extLst>
      <p:ext uri="{BB962C8B-B14F-4D97-AF65-F5344CB8AC3E}">
        <p14:creationId xmlns:p14="http://schemas.microsoft.com/office/powerpoint/2010/main" val="11192207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26000" fill="hold" nodeType="withEffect" p14:presetBounceEnd="10000">
                                      <p:stCondLst>
                                        <p:cond delay="0"/>
                                      </p:stCondLst>
                                      <p:childTnLst>
                                        <p:animMotion origin="layout" path="M -0.54257 -0.41991 L -0.54257 -0.41968 C -0.50586 -0.34444 -0.52448 -0.37824 -0.45638 -0.28032 C -0.39218 -0.1875 -0.40013 -0.20694 -0.31823 -0.10347 C -0.30247 -0.08356 -0.28815 -0.06018 -0.272 -0.0412 C -0.25911 -0.02593 -0.2039 0.04074 -0.19023 0.05116 L -0.17343 0.06319 L -0.14205 0.05995 C -0.13463 0.05926 -0.12096 0.05833 -0.11393 0.05764 L -0.05885 0.0588 C -0.02395 0.05995 -0.01914 0.06065 0.01107 0.06319 C 0.01381 0.06435 0.01654 0.06528 0.01927 0.06667 C 0.0211 0.06759 0.02487 0.06991 0.02487 0.07014 L 0.04349 0.12894 L 0.05365 0.11875 " pathEditMode="relative" rAng="0" ptsTypes="AAAAAAAAAAAAAAA" p14:bounceEnd="10000">
                                          <p:cBhvr>
                                            <p:cTn id="6" dur="1000" fill="hold"/>
                                            <p:tgtEl>
                                              <p:spTgt spid="6"/>
                                            </p:tgtEl>
                                            <p:attrNameLst>
                                              <p:attrName>ppt_x</p:attrName>
                                              <p:attrName>ppt_y</p:attrName>
                                            </p:attrNameLst>
                                          </p:cBhvr>
                                          <p:rCtr x="29805" y="27431"/>
                                        </p:animMotion>
                                      </p:childTnLst>
                                    </p:cTn>
                                  </p:par>
                                  <p:par>
                                    <p:cTn id="7" presetID="53" presetClass="entr" presetSubtype="16"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 calcmode="lin" valueType="num">
                                          <p:cBhvr>
                                            <p:cTn id="9" dur="500" fill="hold"/>
                                            <p:tgtEl>
                                              <p:spTgt spid="6"/>
                                            </p:tgtEl>
                                            <p:attrNameLst>
                                              <p:attrName>ppt_w</p:attrName>
                                            </p:attrNameLst>
                                          </p:cBhvr>
                                          <p:tavLst>
                                            <p:tav tm="0">
                                              <p:val>
                                                <p:fltVal val="0"/>
                                              </p:val>
                                            </p:tav>
                                            <p:tav tm="100000">
                                              <p:val>
                                                <p:strVal val="#ppt_w"/>
                                              </p:val>
                                            </p:tav>
                                          </p:tavLst>
                                        </p:anim>
                                        <p:anim calcmode="lin" valueType="num">
                                          <p:cBhvr>
                                            <p:cTn id="10" dur="500" fill="hold"/>
                                            <p:tgtEl>
                                              <p:spTgt spid="6"/>
                                            </p:tgtEl>
                                            <p:attrNameLst>
                                              <p:attrName>ppt_h</p:attrName>
                                            </p:attrNameLst>
                                          </p:cBhvr>
                                          <p:tavLst>
                                            <p:tav tm="0">
                                              <p:val>
                                                <p:fltVal val="0"/>
                                              </p:val>
                                            </p:tav>
                                            <p:tav tm="100000">
                                              <p:val>
                                                <p:strVal val="#ppt_h"/>
                                              </p:val>
                                            </p:tav>
                                          </p:tavLst>
                                        </p:anim>
                                        <p:animEffect transition="in" filter="fade">
                                          <p:cBhvr>
                                            <p:cTn id="11" dur="500"/>
                                            <p:tgtEl>
                                              <p:spTgt spid="6"/>
                                            </p:tgtEl>
                                          </p:cBhvr>
                                        </p:animEffect>
                                      </p:childTnLst>
                                    </p:cTn>
                                  </p:par>
                                  <p:par>
                                    <p:cTn id="12" presetID="32" presetClass="emph" presetSubtype="0" repeatCount="2000" fill="hold" nodeType="withEffect">
                                      <p:stCondLst>
                                        <p:cond delay="0"/>
                                      </p:stCondLst>
                                      <p:childTnLst>
                                        <p:animRot by="120000">
                                          <p:cBhvr>
                                            <p:cTn id="13" dur="100" fill="hold">
                                              <p:stCondLst>
                                                <p:cond delay="0"/>
                                              </p:stCondLst>
                                            </p:cTn>
                                            <p:tgtEl>
                                              <p:spTgt spid="6"/>
                                            </p:tgtEl>
                                            <p:attrNameLst>
                                              <p:attrName>r</p:attrName>
                                            </p:attrNameLst>
                                          </p:cBhvr>
                                        </p:animRot>
                                        <p:animRot by="-240000">
                                          <p:cBhvr>
                                            <p:cTn id="14" dur="200" fill="hold">
                                              <p:stCondLst>
                                                <p:cond delay="200"/>
                                              </p:stCondLst>
                                            </p:cTn>
                                            <p:tgtEl>
                                              <p:spTgt spid="6"/>
                                            </p:tgtEl>
                                            <p:attrNameLst>
                                              <p:attrName>r</p:attrName>
                                            </p:attrNameLst>
                                          </p:cBhvr>
                                        </p:animRot>
                                        <p:animRot by="240000">
                                          <p:cBhvr>
                                            <p:cTn id="15" dur="200" fill="hold">
                                              <p:stCondLst>
                                                <p:cond delay="400"/>
                                              </p:stCondLst>
                                            </p:cTn>
                                            <p:tgtEl>
                                              <p:spTgt spid="6"/>
                                            </p:tgtEl>
                                            <p:attrNameLst>
                                              <p:attrName>r</p:attrName>
                                            </p:attrNameLst>
                                          </p:cBhvr>
                                        </p:animRot>
                                        <p:animRot by="-240000">
                                          <p:cBhvr>
                                            <p:cTn id="16" dur="200" fill="hold">
                                              <p:stCondLst>
                                                <p:cond delay="600"/>
                                              </p:stCondLst>
                                            </p:cTn>
                                            <p:tgtEl>
                                              <p:spTgt spid="6"/>
                                            </p:tgtEl>
                                            <p:attrNameLst>
                                              <p:attrName>r</p:attrName>
                                            </p:attrNameLst>
                                          </p:cBhvr>
                                        </p:animRot>
                                        <p:animRot by="120000">
                                          <p:cBhvr>
                                            <p:cTn id="17" dur="200" fill="hold">
                                              <p:stCondLst>
                                                <p:cond delay="800"/>
                                              </p:stCondLst>
                                            </p:cTn>
                                            <p:tgtEl>
                                              <p:spTgt spid="6"/>
                                            </p:tgtEl>
                                            <p:attrNameLst>
                                              <p:attrName>r</p:attrName>
                                            </p:attrNameLst>
                                          </p:cBhvr>
                                        </p:animRo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26" presetClass="emph" presetSubtype="0" fill="hold" grpId="0" nodeType="withEffect">
                                      <p:stCondLst>
                                        <p:cond delay="0"/>
                                      </p:stCondLst>
                                      <p:childTnLst>
                                        <p:animEffect transition="out" filter="fade">
                                          <p:cBhvr>
                                            <p:cTn id="22" dur="500" tmFilter="0, 0; .2, .5; .8, .5; 1, 0"/>
                                            <p:tgtEl>
                                              <p:spTgt spid="5"/>
                                            </p:tgtEl>
                                          </p:cBhvr>
                                        </p:animEffect>
                                        <p:animScale>
                                          <p:cBhvr>
                                            <p:cTn id="23"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26000" fill="hold" nodeType="withEffect">
                                      <p:stCondLst>
                                        <p:cond delay="0"/>
                                      </p:stCondLst>
                                      <p:childTnLst>
                                        <p:animMotion origin="layout" path="M -0.54257 -0.41991 L -0.54257 -0.41968 C -0.50586 -0.34444 -0.52448 -0.37824 -0.45638 -0.28032 C -0.39218 -0.1875 -0.40013 -0.20694 -0.31823 -0.10347 C -0.30247 -0.08356 -0.28815 -0.06018 -0.272 -0.0412 C -0.25911 -0.02593 -0.2039 0.04074 -0.19023 0.05116 L -0.17343 0.06319 L -0.14205 0.05995 C -0.13463 0.05926 -0.12096 0.05833 -0.11393 0.05764 L -0.05885 0.0588 C -0.02395 0.05995 -0.01914 0.06065 0.01107 0.06319 C 0.01381 0.06435 0.01654 0.06528 0.01927 0.06667 C 0.0211 0.06759 0.02487 0.06991 0.02487 0.07014 L 0.04349 0.12894 L 0.05365 0.11875 " pathEditMode="relative" rAng="0" ptsTypes="AAAAAAAAAAAAAAA">
                                          <p:cBhvr>
                                            <p:cTn id="6" dur="1000" fill="hold"/>
                                            <p:tgtEl>
                                              <p:spTgt spid="6"/>
                                            </p:tgtEl>
                                            <p:attrNameLst>
                                              <p:attrName>ppt_x</p:attrName>
                                              <p:attrName>ppt_y</p:attrName>
                                            </p:attrNameLst>
                                          </p:cBhvr>
                                          <p:rCtr x="29805" y="27431"/>
                                        </p:animMotion>
                                      </p:childTnLst>
                                    </p:cTn>
                                  </p:par>
                                  <p:par>
                                    <p:cTn id="7" presetID="53" presetClass="entr" presetSubtype="16"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 calcmode="lin" valueType="num">
                                          <p:cBhvr>
                                            <p:cTn id="9" dur="500" fill="hold"/>
                                            <p:tgtEl>
                                              <p:spTgt spid="6"/>
                                            </p:tgtEl>
                                            <p:attrNameLst>
                                              <p:attrName>ppt_w</p:attrName>
                                            </p:attrNameLst>
                                          </p:cBhvr>
                                          <p:tavLst>
                                            <p:tav tm="0">
                                              <p:val>
                                                <p:fltVal val="0"/>
                                              </p:val>
                                            </p:tav>
                                            <p:tav tm="100000">
                                              <p:val>
                                                <p:strVal val="#ppt_w"/>
                                              </p:val>
                                            </p:tav>
                                          </p:tavLst>
                                        </p:anim>
                                        <p:anim calcmode="lin" valueType="num">
                                          <p:cBhvr>
                                            <p:cTn id="10" dur="500" fill="hold"/>
                                            <p:tgtEl>
                                              <p:spTgt spid="6"/>
                                            </p:tgtEl>
                                            <p:attrNameLst>
                                              <p:attrName>ppt_h</p:attrName>
                                            </p:attrNameLst>
                                          </p:cBhvr>
                                          <p:tavLst>
                                            <p:tav tm="0">
                                              <p:val>
                                                <p:fltVal val="0"/>
                                              </p:val>
                                            </p:tav>
                                            <p:tav tm="100000">
                                              <p:val>
                                                <p:strVal val="#ppt_h"/>
                                              </p:val>
                                            </p:tav>
                                          </p:tavLst>
                                        </p:anim>
                                        <p:animEffect transition="in" filter="fade">
                                          <p:cBhvr>
                                            <p:cTn id="11" dur="500"/>
                                            <p:tgtEl>
                                              <p:spTgt spid="6"/>
                                            </p:tgtEl>
                                          </p:cBhvr>
                                        </p:animEffect>
                                      </p:childTnLst>
                                    </p:cTn>
                                  </p:par>
                                  <p:par>
                                    <p:cTn id="12" presetID="32" presetClass="emph" presetSubtype="0" repeatCount="2000" fill="hold" nodeType="withEffect">
                                      <p:stCondLst>
                                        <p:cond delay="0"/>
                                      </p:stCondLst>
                                      <p:childTnLst>
                                        <p:animRot by="120000">
                                          <p:cBhvr>
                                            <p:cTn id="13" dur="100" fill="hold">
                                              <p:stCondLst>
                                                <p:cond delay="0"/>
                                              </p:stCondLst>
                                            </p:cTn>
                                            <p:tgtEl>
                                              <p:spTgt spid="6"/>
                                            </p:tgtEl>
                                            <p:attrNameLst>
                                              <p:attrName>r</p:attrName>
                                            </p:attrNameLst>
                                          </p:cBhvr>
                                        </p:animRot>
                                        <p:animRot by="-240000">
                                          <p:cBhvr>
                                            <p:cTn id="14" dur="200" fill="hold">
                                              <p:stCondLst>
                                                <p:cond delay="200"/>
                                              </p:stCondLst>
                                            </p:cTn>
                                            <p:tgtEl>
                                              <p:spTgt spid="6"/>
                                            </p:tgtEl>
                                            <p:attrNameLst>
                                              <p:attrName>r</p:attrName>
                                            </p:attrNameLst>
                                          </p:cBhvr>
                                        </p:animRot>
                                        <p:animRot by="240000">
                                          <p:cBhvr>
                                            <p:cTn id="15" dur="200" fill="hold">
                                              <p:stCondLst>
                                                <p:cond delay="400"/>
                                              </p:stCondLst>
                                            </p:cTn>
                                            <p:tgtEl>
                                              <p:spTgt spid="6"/>
                                            </p:tgtEl>
                                            <p:attrNameLst>
                                              <p:attrName>r</p:attrName>
                                            </p:attrNameLst>
                                          </p:cBhvr>
                                        </p:animRot>
                                        <p:animRot by="-240000">
                                          <p:cBhvr>
                                            <p:cTn id="16" dur="200" fill="hold">
                                              <p:stCondLst>
                                                <p:cond delay="600"/>
                                              </p:stCondLst>
                                            </p:cTn>
                                            <p:tgtEl>
                                              <p:spTgt spid="6"/>
                                            </p:tgtEl>
                                            <p:attrNameLst>
                                              <p:attrName>r</p:attrName>
                                            </p:attrNameLst>
                                          </p:cBhvr>
                                        </p:animRot>
                                        <p:animRot by="120000">
                                          <p:cBhvr>
                                            <p:cTn id="17" dur="200" fill="hold">
                                              <p:stCondLst>
                                                <p:cond delay="800"/>
                                              </p:stCondLst>
                                            </p:cTn>
                                            <p:tgtEl>
                                              <p:spTgt spid="6"/>
                                            </p:tgtEl>
                                            <p:attrNameLst>
                                              <p:attrName>r</p:attrName>
                                            </p:attrNameLst>
                                          </p:cBhvr>
                                        </p:animRo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26" presetClass="emph" presetSubtype="0" fill="hold" grpId="0" nodeType="withEffect">
                                      <p:stCondLst>
                                        <p:cond delay="0"/>
                                      </p:stCondLst>
                                      <p:childTnLst>
                                        <p:animEffect transition="out" filter="fade">
                                          <p:cBhvr>
                                            <p:cTn id="22" dur="500" tmFilter="0, 0; .2, .5; .8, .5; 1, 0"/>
                                            <p:tgtEl>
                                              <p:spTgt spid="5"/>
                                            </p:tgtEl>
                                          </p:cBhvr>
                                        </p:animEffect>
                                        <p:animScale>
                                          <p:cBhvr>
                                            <p:cTn id="23"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oleObject" Target="../embeddings/oleObject3.bin"/><Relationship Id="rId21" Type="http://schemas.openxmlformats.org/officeDocument/2006/relationships/slideLayout" Target="../slideLayouts/slideLayout21.xml"/><Relationship Id="rId34" Type="http://schemas.openxmlformats.org/officeDocument/2006/relationships/image" Target="../media/image7.emf"/><Relationship Id="rId42" Type="http://schemas.openxmlformats.org/officeDocument/2006/relationships/image" Target="../media/image4.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37" Type="http://schemas.openxmlformats.org/officeDocument/2006/relationships/oleObject" Target="../embeddings/oleObject2.bin"/><Relationship Id="rId40" Type="http://schemas.openxmlformats.org/officeDocument/2006/relationships/image" Target="../media/image3.emf"/><Relationship Id="rId45" Type="http://schemas.openxmlformats.org/officeDocument/2006/relationships/oleObject" Target="../embeddings/oleObject6.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w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5.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oleObject" Target="../embeddings/oleObject1.bin"/><Relationship Id="rId43" Type="http://schemas.openxmlformats.org/officeDocument/2006/relationships/oleObject" Target="../embeddings/oleObject5.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vmlDrawing" Target="../drawings/vmlDrawing1.vml"/><Relationship Id="rId38" Type="http://schemas.openxmlformats.org/officeDocument/2006/relationships/image" Target="../media/image2.emf"/><Relationship Id="rId46" Type="http://schemas.openxmlformats.org/officeDocument/2006/relationships/image" Target="../media/image6.emf"/><Relationship Id="rId20" Type="http://schemas.openxmlformats.org/officeDocument/2006/relationships/slideLayout" Target="../slideLayouts/slideLayout20.xml"/><Relationship Id="rId41" Type="http://schemas.openxmlformats.org/officeDocument/2006/relationships/oleObject" Target="../embeddings/oleObject4.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graphicFrame>
        <p:nvGraphicFramePr>
          <p:cNvPr id="55" name="Objeto 54">
            <a:extLst>
              <a:ext uri="{FF2B5EF4-FFF2-40B4-BE49-F238E27FC236}">
                <a16:creationId xmlns:a16="http://schemas.microsoft.com/office/drawing/2014/main" id="{03DC6887-9136-4AC5-A6B0-3E58B934DCEB}"/>
              </a:ext>
            </a:extLst>
          </p:cNvPr>
          <p:cNvGraphicFramePr>
            <a:graphicFrameLocks noChangeAspect="1"/>
          </p:cNvGraphicFramePr>
          <p:nvPr userDrawn="1">
            <p:extLst>
              <p:ext uri="{D42A27DB-BD31-4B8C-83A1-F6EECF244321}">
                <p14:modId xmlns:p14="http://schemas.microsoft.com/office/powerpoint/2010/main" val="1566663505"/>
              </p:ext>
            </p:extLst>
          </p:nvPr>
        </p:nvGraphicFramePr>
        <p:xfrm>
          <a:off x="2171701" y="-962194"/>
          <a:ext cx="2863516" cy="834179"/>
        </p:xfrm>
        <a:graphic>
          <a:graphicData uri="http://schemas.openxmlformats.org/presentationml/2006/ole">
            <mc:AlternateContent xmlns:mc="http://schemas.openxmlformats.org/markup-compatibility/2006">
              <mc:Choice xmlns:v="urn:schemas-microsoft-com:vml" Requires="v">
                <p:oleObj spid="_x0000_s1085" name="CorelDRAW" r:id="rId35" imgW="7586640" imgH="2216160" progId="CorelDraw.Graphic.22">
                  <p:embed/>
                </p:oleObj>
              </mc:Choice>
              <mc:Fallback>
                <p:oleObj name="CorelDRAW" r:id="rId35" imgW="7586640" imgH="2216160" progId="CorelDraw.Graphic.22">
                  <p:embed/>
                  <p:pic>
                    <p:nvPicPr>
                      <p:cNvPr id="34" name="Objeto 33">
                        <a:extLst>
                          <a:ext uri="{FF2B5EF4-FFF2-40B4-BE49-F238E27FC236}">
                            <a16:creationId xmlns:a16="http://schemas.microsoft.com/office/drawing/2014/main" id="{A1F5EC44-D696-422B-90E5-FC9D11C63CB6}"/>
                          </a:ext>
                        </a:extLst>
                      </p:cNvPr>
                      <p:cNvPicPr/>
                      <p:nvPr/>
                    </p:nvPicPr>
                    <p:blipFill>
                      <a:blip r:embed="rId36"/>
                      <a:stretch>
                        <a:fillRect/>
                      </a:stretch>
                    </p:blipFill>
                    <p:spPr>
                      <a:xfrm>
                        <a:off x="2171701" y="-962194"/>
                        <a:ext cx="2863516" cy="834179"/>
                      </a:xfrm>
                      <a:prstGeom prst="rect">
                        <a:avLst/>
                      </a:prstGeom>
                    </p:spPr>
                  </p:pic>
                </p:oleObj>
              </mc:Fallback>
            </mc:AlternateContent>
          </a:graphicData>
        </a:graphic>
      </p:graphicFrame>
      <p:graphicFrame>
        <p:nvGraphicFramePr>
          <p:cNvPr id="36" name="Objeto 35">
            <a:extLst>
              <a:ext uri="{FF2B5EF4-FFF2-40B4-BE49-F238E27FC236}">
                <a16:creationId xmlns:a16="http://schemas.microsoft.com/office/drawing/2014/main" id="{1EA6E66D-CDD7-4AB3-8108-CC65FEA047F2}"/>
              </a:ext>
            </a:extLst>
          </p:cNvPr>
          <p:cNvGraphicFramePr>
            <a:graphicFrameLocks noChangeAspect="1"/>
          </p:cNvGraphicFramePr>
          <p:nvPr userDrawn="1">
            <p:extLst>
              <p:ext uri="{D42A27DB-BD31-4B8C-83A1-F6EECF244321}">
                <p14:modId xmlns:p14="http://schemas.microsoft.com/office/powerpoint/2010/main" val="2806014569"/>
              </p:ext>
            </p:extLst>
          </p:nvPr>
        </p:nvGraphicFramePr>
        <p:xfrm>
          <a:off x="114199" y="-969041"/>
          <a:ext cx="659268" cy="844494"/>
        </p:xfrm>
        <a:graphic>
          <a:graphicData uri="http://schemas.openxmlformats.org/presentationml/2006/ole">
            <mc:AlternateContent xmlns:mc="http://schemas.openxmlformats.org/markup-compatibility/2006">
              <mc:Choice xmlns:v="urn:schemas-microsoft-com:vml" Requires="v">
                <p:oleObj spid="_x0000_s1086" name="CorelDRAW" r:id="rId37" imgW="2717965" imgH="3481884" progId="CorelDraw.Graphic.22">
                  <p:embed/>
                </p:oleObj>
              </mc:Choice>
              <mc:Fallback>
                <p:oleObj name="CorelDRAW" r:id="rId37" imgW="2717965" imgH="3481884" progId="CorelDraw.Graphic.22">
                  <p:embed/>
                  <p:pic>
                    <p:nvPicPr>
                      <p:cNvPr id="0" name=""/>
                      <p:cNvPicPr/>
                      <p:nvPr/>
                    </p:nvPicPr>
                    <p:blipFill>
                      <a:blip r:embed="rId38"/>
                      <a:stretch>
                        <a:fillRect/>
                      </a:stretch>
                    </p:blipFill>
                    <p:spPr>
                      <a:xfrm>
                        <a:off x="114199" y="-969041"/>
                        <a:ext cx="659268" cy="844494"/>
                      </a:xfrm>
                      <a:prstGeom prst="rect">
                        <a:avLst/>
                      </a:prstGeom>
                    </p:spPr>
                  </p:pic>
                </p:oleObj>
              </mc:Fallback>
            </mc:AlternateContent>
          </a:graphicData>
        </a:graphic>
      </p:graphicFrame>
      <p:graphicFrame>
        <p:nvGraphicFramePr>
          <p:cNvPr id="37" name="Objeto 36">
            <a:extLst>
              <a:ext uri="{FF2B5EF4-FFF2-40B4-BE49-F238E27FC236}">
                <a16:creationId xmlns:a16="http://schemas.microsoft.com/office/drawing/2014/main" id="{889AA2A7-C37D-4D99-8D90-EA389E46DC86}"/>
              </a:ext>
            </a:extLst>
          </p:cNvPr>
          <p:cNvGraphicFramePr>
            <a:graphicFrameLocks noChangeAspect="1"/>
          </p:cNvGraphicFramePr>
          <p:nvPr userDrawn="1">
            <p:extLst>
              <p:ext uri="{D42A27DB-BD31-4B8C-83A1-F6EECF244321}">
                <p14:modId xmlns:p14="http://schemas.microsoft.com/office/powerpoint/2010/main" val="1727528398"/>
              </p:ext>
            </p:extLst>
          </p:nvPr>
        </p:nvGraphicFramePr>
        <p:xfrm>
          <a:off x="1004492" y="-969041"/>
          <a:ext cx="659268" cy="844494"/>
        </p:xfrm>
        <a:graphic>
          <a:graphicData uri="http://schemas.openxmlformats.org/presentationml/2006/ole">
            <mc:AlternateContent xmlns:mc="http://schemas.openxmlformats.org/markup-compatibility/2006">
              <mc:Choice xmlns:v="urn:schemas-microsoft-com:vml" Requires="v">
                <p:oleObj spid="_x0000_s1087" name="CorelDRAW" r:id="rId39" imgW="2717965" imgH="3481884" progId="CorelDraw.Graphic.22">
                  <p:embed/>
                </p:oleObj>
              </mc:Choice>
              <mc:Fallback>
                <p:oleObj name="CorelDRAW" r:id="rId39" imgW="2717965" imgH="3481884" progId="CorelDraw.Graphic.22">
                  <p:embed/>
                  <p:pic>
                    <p:nvPicPr>
                      <p:cNvPr id="0" name=""/>
                      <p:cNvPicPr/>
                      <p:nvPr/>
                    </p:nvPicPr>
                    <p:blipFill>
                      <a:blip r:embed="rId40"/>
                      <a:stretch>
                        <a:fillRect/>
                      </a:stretch>
                    </p:blipFill>
                    <p:spPr>
                      <a:xfrm>
                        <a:off x="1004492" y="-969041"/>
                        <a:ext cx="659268" cy="844494"/>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E50C6A76-9C4A-4439-88FF-4351BE9C90CF}"/>
              </a:ext>
            </a:extLst>
          </p:cNvPr>
          <p:cNvGraphicFramePr>
            <a:graphicFrameLocks noChangeAspect="1"/>
          </p:cNvGraphicFramePr>
          <p:nvPr userDrawn="1">
            <p:extLst>
              <p:ext uri="{D42A27DB-BD31-4B8C-83A1-F6EECF244321}">
                <p14:modId xmlns:p14="http://schemas.microsoft.com/office/powerpoint/2010/main" val="3584962319"/>
              </p:ext>
            </p:extLst>
          </p:nvPr>
        </p:nvGraphicFramePr>
        <p:xfrm>
          <a:off x="5214707" y="-962194"/>
          <a:ext cx="2885384" cy="840548"/>
        </p:xfrm>
        <a:graphic>
          <a:graphicData uri="http://schemas.openxmlformats.org/presentationml/2006/ole">
            <mc:AlternateContent xmlns:mc="http://schemas.openxmlformats.org/markup-compatibility/2006">
              <mc:Choice xmlns:v="urn:schemas-microsoft-com:vml" Requires="v">
                <p:oleObj spid="_x0000_s1088" name="CorelDRAW" r:id="rId41" imgW="11950428" imgH="3481884" progId="CorelDraw.Graphic.22">
                  <p:embed/>
                </p:oleObj>
              </mc:Choice>
              <mc:Fallback>
                <p:oleObj name="CorelDRAW" r:id="rId41" imgW="11950428" imgH="3481884" progId="CorelDraw.Graphic.22">
                  <p:embed/>
                  <p:pic>
                    <p:nvPicPr>
                      <p:cNvPr id="0" name=""/>
                      <p:cNvPicPr/>
                      <p:nvPr/>
                    </p:nvPicPr>
                    <p:blipFill>
                      <a:blip r:embed="rId42"/>
                      <a:stretch>
                        <a:fillRect/>
                      </a:stretch>
                    </p:blipFill>
                    <p:spPr>
                      <a:xfrm>
                        <a:off x="5214707" y="-962194"/>
                        <a:ext cx="2885384" cy="840548"/>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770FF4E6-361E-456C-8AB8-251D7689A593}"/>
              </a:ext>
            </a:extLst>
          </p:cNvPr>
          <p:cNvGraphicFramePr>
            <a:graphicFrameLocks noChangeAspect="1"/>
          </p:cNvGraphicFramePr>
          <p:nvPr userDrawn="1">
            <p:extLst>
              <p:ext uri="{D42A27DB-BD31-4B8C-83A1-F6EECF244321}">
                <p14:modId xmlns:p14="http://schemas.microsoft.com/office/powerpoint/2010/main" val="4038483905"/>
              </p:ext>
            </p:extLst>
          </p:nvPr>
        </p:nvGraphicFramePr>
        <p:xfrm>
          <a:off x="8495362" y="-838994"/>
          <a:ext cx="1410638" cy="552424"/>
        </p:xfrm>
        <a:graphic>
          <a:graphicData uri="http://schemas.openxmlformats.org/presentationml/2006/ole">
            <mc:AlternateContent xmlns:mc="http://schemas.openxmlformats.org/markup-compatibility/2006">
              <mc:Choice xmlns:v="urn:schemas-microsoft-com:vml" Requires="v">
                <p:oleObj spid="_x0000_s1089" name="CorelDRAW" r:id="rId43" imgW="2687911" imgH="1053163" progId="CorelDraw.Graphic.22">
                  <p:embed/>
                </p:oleObj>
              </mc:Choice>
              <mc:Fallback>
                <p:oleObj name="CorelDRAW" r:id="rId43" imgW="2687911" imgH="1053163" progId="CorelDraw.Graphic.22">
                  <p:embed/>
                  <p:pic>
                    <p:nvPicPr>
                      <p:cNvPr id="6" name="Objeto 5">
                        <a:extLst>
                          <a:ext uri="{FF2B5EF4-FFF2-40B4-BE49-F238E27FC236}">
                            <a16:creationId xmlns:a16="http://schemas.microsoft.com/office/drawing/2014/main" id="{A8068EFF-C65E-4C58-ACCC-5EBC7759BF2F}"/>
                          </a:ext>
                        </a:extLst>
                      </p:cNvPr>
                      <p:cNvPicPr/>
                      <p:nvPr/>
                    </p:nvPicPr>
                    <p:blipFill>
                      <a:blip r:embed="rId44"/>
                      <a:stretch>
                        <a:fillRect/>
                      </a:stretch>
                    </p:blipFill>
                    <p:spPr>
                      <a:xfrm>
                        <a:off x="8495362" y="-838994"/>
                        <a:ext cx="1410638" cy="552424"/>
                      </a:xfrm>
                      <a:prstGeom prst="rect">
                        <a:avLst/>
                      </a:prstGeom>
                    </p:spPr>
                  </p:pic>
                </p:oleObj>
              </mc:Fallback>
            </mc:AlternateContent>
          </a:graphicData>
        </a:graphic>
      </p:graphicFrame>
      <p:graphicFrame>
        <p:nvGraphicFramePr>
          <p:cNvPr id="53" name="Objeto 52">
            <a:extLst>
              <a:ext uri="{FF2B5EF4-FFF2-40B4-BE49-F238E27FC236}">
                <a16:creationId xmlns:a16="http://schemas.microsoft.com/office/drawing/2014/main" id="{C6835075-AB84-4498-BDCE-BA0FB16CE7F3}"/>
              </a:ext>
            </a:extLst>
          </p:cNvPr>
          <p:cNvGraphicFramePr>
            <a:graphicFrameLocks noChangeAspect="1"/>
          </p:cNvGraphicFramePr>
          <p:nvPr userDrawn="1">
            <p:extLst>
              <p:ext uri="{D42A27DB-BD31-4B8C-83A1-F6EECF244321}">
                <p14:modId xmlns:p14="http://schemas.microsoft.com/office/powerpoint/2010/main" val="3153310383"/>
              </p:ext>
            </p:extLst>
          </p:nvPr>
        </p:nvGraphicFramePr>
        <p:xfrm>
          <a:off x="10142219" y="-816134"/>
          <a:ext cx="2206625" cy="554832"/>
        </p:xfrm>
        <a:graphic>
          <a:graphicData uri="http://schemas.openxmlformats.org/presentationml/2006/ole">
            <mc:AlternateContent xmlns:mc="http://schemas.openxmlformats.org/markup-compatibility/2006">
              <mc:Choice xmlns:v="urn:schemas-microsoft-com:vml" Requires="v">
                <p:oleObj spid="_x0000_s1090" name="CorelDRAW" r:id="rId45" imgW="4413504" imgH="1109723" progId="CorelDraw.Graphic.22">
                  <p:embed/>
                </p:oleObj>
              </mc:Choice>
              <mc:Fallback>
                <p:oleObj name="CorelDRAW" r:id="rId45" imgW="4413504" imgH="1109723" progId="CorelDraw.Graphic.22">
                  <p:embed/>
                  <p:pic>
                    <p:nvPicPr>
                      <p:cNvPr id="3" name="Objeto 2">
                        <a:extLst>
                          <a:ext uri="{FF2B5EF4-FFF2-40B4-BE49-F238E27FC236}">
                            <a16:creationId xmlns:a16="http://schemas.microsoft.com/office/drawing/2014/main" id="{3138007E-4AE7-4E73-9201-ED44F68A8E6C}"/>
                          </a:ext>
                        </a:extLst>
                      </p:cNvPr>
                      <p:cNvPicPr/>
                      <p:nvPr/>
                    </p:nvPicPr>
                    <p:blipFill>
                      <a:blip r:embed="rId46"/>
                      <a:stretch>
                        <a:fillRect/>
                      </a:stretch>
                    </p:blipFill>
                    <p:spPr>
                      <a:xfrm>
                        <a:off x="10142219" y="-816134"/>
                        <a:ext cx="2206625" cy="554832"/>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908" r:id="rId1"/>
    <p:sldLayoutId id="2147484940" r:id="rId2"/>
    <p:sldLayoutId id="2147484921" r:id="rId3"/>
    <p:sldLayoutId id="2147484939" r:id="rId4"/>
    <p:sldLayoutId id="2147484941" r:id="rId5"/>
    <p:sldLayoutId id="2147484936" r:id="rId6"/>
    <p:sldLayoutId id="2147484934" r:id="rId7"/>
    <p:sldLayoutId id="2147484937" r:id="rId8"/>
    <p:sldLayoutId id="2147484935" r:id="rId9"/>
    <p:sldLayoutId id="2147484938" r:id="rId10"/>
    <p:sldLayoutId id="2147484947" r:id="rId11"/>
    <p:sldLayoutId id="2147484948" r:id="rId12"/>
    <p:sldLayoutId id="2147484710" r:id="rId13"/>
    <p:sldLayoutId id="2147484944" r:id="rId14"/>
    <p:sldLayoutId id="2147484945" r:id="rId15"/>
    <p:sldLayoutId id="2147484946" r:id="rId16"/>
    <p:sldLayoutId id="2147484850" r:id="rId17"/>
    <p:sldLayoutId id="2147484849" r:id="rId18"/>
    <p:sldLayoutId id="2147484840" r:id="rId19"/>
    <p:sldLayoutId id="2147484868" r:id="rId20"/>
    <p:sldLayoutId id="2147484867" r:id="rId21"/>
    <p:sldLayoutId id="2147484865" r:id="rId22"/>
    <p:sldLayoutId id="2147484864" r:id="rId23"/>
    <p:sldLayoutId id="2147484841" r:id="rId24"/>
    <p:sldLayoutId id="2147484842" r:id="rId25"/>
    <p:sldLayoutId id="2147484240" r:id="rId26"/>
    <p:sldLayoutId id="2147484844" r:id="rId27"/>
    <p:sldLayoutId id="2147484845" r:id="rId28"/>
    <p:sldLayoutId id="2147484846" r:id="rId29"/>
    <p:sldLayoutId id="2147484847" r:id="rId30"/>
    <p:sldLayoutId id="2147484474"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223CAFBC-4644-4343-A2EA-9AC235F6E8A3}"/>
              </a:ext>
            </a:extLst>
          </p:cNvPr>
          <p:cNvSpPr>
            <a:spLocks noGrp="1"/>
          </p:cNvSpPr>
          <p:nvPr>
            <p:ph type="body" sz="quarter" idx="12"/>
          </p:nvPr>
        </p:nvSpPr>
        <p:spPr/>
        <p:txBody>
          <a:bodyPr/>
          <a:lstStyle/>
          <a:p>
            <a:r>
              <a:rPr lang="es-ES" dirty="0"/>
              <a:t>Alejandro Almeida</a:t>
            </a:r>
          </a:p>
        </p:txBody>
      </p:sp>
      <p:sp>
        <p:nvSpPr>
          <p:cNvPr id="7" name="Marcador de texto 6">
            <a:extLst>
              <a:ext uri="{FF2B5EF4-FFF2-40B4-BE49-F238E27FC236}">
                <a16:creationId xmlns:a16="http://schemas.microsoft.com/office/drawing/2014/main" id="{64A32788-A654-499D-83AC-E1F31761EC45}"/>
              </a:ext>
            </a:extLst>
          </p:cNvPr>
          <p:cNvSpPr>
            <a:spLocks noGrp="1"/>
          </p:cNvSpPr>
          <p:nvPr>
            <p:ph type="body" sz="quarter" idx="15"/>
          </p:nvPr>
        </p:nvSpPr>
        <p:spPr/>
        <p:txBody>
          <a:bodyPr/>
          <a:lstStyle/>
          <a:p>
            <a:r>
              <a:rPr lang="es-ES" dirty="0"/>
              <a:t>a.almeida@prodware.es</a:t>
            </a:r>
          </a:p>
        </p:txBody>
      </p:sp>
      <p:pic>
        <p:nvPicPr>
          <p:cNvPr id="12" name="Imagen 11">
            <a:extLst>
              <a:ext uri="{FF2B5EF4-FFF2-40B4-BE49-F238E27FC236}">
                <a16:creationId xmlns:a16="http://schemas.microsoft.com/office/drawing/2014/main" id="{EAD8180A-DC2C-4B93-AE89-7DC659AC85E1}"/>
              </a:ext>
            </a:extLst>
          </p:cNvPr>
          <p:cNvPicPr>
            <a:picLocks noChangeAspect="1"/>
          </p:cNvPicPr>
          <p:nvPr/>
        </p:nvPicPr>
        <p:blipFill>
          <a:blip r:embed="rId2"/>
          <a:srcRect l="4624" r="4624"/>
          <a:stretch/>
        </p:blipFill>
        <p:spPr>
          <a:xfrm>
            <a:off x="690520" y="2979921"/>
            <a:ext cx="720000" cy="720000"/>
          </a:xfrm>
          <a:prstGeom prst="ellipse">
            <a:avLst/>
          </a:prstGeom>
          <a:ln w="12700" cap="rnd">
            <a:solidFill>
              <a:schemeClr val="bg1"/>
            </a:solidFill>
          </a:ln>
          <a:effectLst>
            <a:glow rad="12700">
              <a:schemeClr val="accent1">
                <a:alpha val="40000"/>
              </a:schemeClr>
            </a:glow>
          </a:effectLst>
        </p:spPr>
      </p:pic>
    </p:spTree>
    <p:extLst>
      <p:ext uri="{BB962C8B-B14F-4D97-AF65-F5344CB8AC3E}">
        <p14:creationId xmlns:p14="http://schemas.microsoft.com/office/powerpoint/2010/main" val="53129030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BFA49F-8D5A-41A5-A2F0-BE7376189013}"/>
              </a:ext>
            </a:extLst>
          </p:cNvPr>
          <p:cNvSpPr>
            <a:spLocks noGrp="1"/>
          </p:cNvSpPr>
          <p:nvPr>
            <p:ph type="title"/>
          </p:nvPr>
        </p:nvSpPr>
        <p:spPr/>
        <p:txBody>
          <a:bodyPr/>
          <a:lstStyle/>
          <a:p>
            <a:r>
              <a:rPr lang="en-US" dirty="0"/>
              <a:t>Building for the metaverse with Microsoft AI</a:t>
            </a:r>
            <a:endParaRPr lang="es-ES" dirty="0"/>
          </a:p>
        </p:txBody>
      </p:sp>
      <p:sp>
        <p:nvSpPr>
          <p:cNvPr id="3" name="Marcador de texto 2">
            <a:extLst>
              <a:ext uri="{FF2B5EF4-FFF2-40B4-BE49-F238E27FC236}">
                <a16:creationId xmlns:a16="http://schemas.microsoft.com/office/drawing/2014/main" id="{BFBD76C1-201B-4814-9E91-50D45AFDFC9D}"/>
              </a:ext>
            </a:extLst>
          </p:cNvPr>
          <p:cNvSpPr>
            <a:spLocks noGrp="1"/>
          </p:cNvSpPr>
          <p:nvPr>
            <p:ph type="body" sz="quarter" idx="12"/>
          </p:nvPr>
        </p:nvSpPr>
        <p:spPr/>
        <p:txBody>
          <a:bodyPr/>
          <a:lstStyle/>
          <a:p>
            <a:r>
              <a:rPr lang="es-ES" dirty="0"/>
              <a:t>Alejandro Almeida	</a:t>
            </a:r>
          </a:p>
        </p:txBody>
      </p:sp>
      <p:sp>
        <p:nvSpPr>
          <p:cNvPr id="4" name="Marcador de texto 3">
            <a:extLst>
              <a:ext uri="{FF2B5EF4-FFF2-40B4-BE49-F238E27FC236}">
                <a16:creationId xmlns:a16="http://schemas.microsoft.com/office/drawing/2014/main" id="{0F0CD8E2-9551-4F35-A624-4A9E8D9FA30D}"/>
              </a:ext>
            </a:extLst>
          </p:cNvPr>
          <p:cNvSpPr>
            <a:spLocks noGrp="1"/>
          </p:cNvSpPr>
          <p:nvPr>
            <p:ph type="body" sz="quarter" idx="15"/>
          </p:nvPr>
        </p:nvSpPr>
        <p:spPr/>
        <p:txBody>
          <a:bodyPr/>
          <a:lstStyle/>
          <a:p>
            <a:r>
              <a:rPr lang="es-ES" dirty="0"/>
              <a:t>Microsoft MVP | Azure Lead @ </a:t>
            </a:r>
            <a:r>
              <a:rPr lang="es-ES" dirty="0" err="1"/>
              <a:t>Prodware</a:t>
            </a:r>
            <a:endParaRPr lang="es-ES" dirty="0"/>
          </a:p>
        </p:txBody>
      </p:sp>
      <p:pic>
        <p:nvPicPr>
          <p:cNvPr id="21" name="Imagen 20">
            <a:extLst>
              <a:ext uri="{FF2B5EF4-FFF2-40B4-BE49-F238E27FC236}">
                <a16:creationId xmlns:a16="http://schemas.microsoft.com/office/drawing/2014/main" id="{05146879-F373-4784-B954-14E7B0784969}"/>
              </a:ext>
            </a:extLst>
          </p:cNvPr>
          <p:cNvPicPr>
            <a:picLocks noChangeAspect="1"/>
          </p:cNvPicPr>
          <p:nvPr/>
        </p:nvPicPr>
        <p:blipFill>
          <a:blip r:embed="rId2"/>
          <a:srcRect l="4624" r="4624"/>
          <a:stretch/>
        </p:blipFill>
        <p:spPr>
          <a:xfrm>
            <a:off x="599080" y="4662658"/>
            <a:ext cx="720000" cy="720000"/>
          </a:xfrm>
          <a:prstGeom prst="ellipse">
            <a:avLst/>
          </a:prstGeom>
          <a:ln w="12700" cap="rnd">
            <a:solidFill>
              <a:schemeClr val="bg1"/>
            </a:solidFill>
          </a:ln>
          <a:effectLst>
            <a:glow rad="12700">
              <a:schemeClr val="accent1">
                <a:alpha val="40000"/>
              </a:schemeClr>
            </a:glow>
          </a:effectLst>
        </p:spPr>
      </p:pic>
    </p:spTree>
    <p:extLst>
      <p:ext uri="{BB962C8B-B14F-4D97-AF65-F5344CB8AC3E}">
        <p14:creationId xmlns:p14="http://schemas.microsoft.com/office/powerpoint/2010/main" val="269714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A4D871D-76D6-4FC9-8752-E21D1766AAE1}"/>
              </a:ext>
            </a:extLst>
          </p:cNvPr>
          <p:cNvSpPr>
            <a:spLocks noGrp="1"/>
          </p:cNvSpPr>
          <p:nvPr>
            <p:ph type="title"/>
          </p:nvPr>
        </p:nvSpPr>
        <p:spPr/>
        <p:txBody>
          <a:bodyPr/>
          <a:lstStyle/>
          <a:p>
            <a:r>
              <a:rPr lang="es-ES" dirty="0"/>
              <a:t>Sponsors</a:t>
            </a:r>
          </a:p>
        </p:txBody>
      </p:sp>
    </p:spTree>
    <p:extLst>
      <p:ext uri="{BB962C8B-B14F-4D97-AF65-F5344CB8AC3E}">
        <p14:creationId xmlns:p14="http://schemas.microsoft.com/office/powerpoint/2010/main" val="33994154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9AB273-395C-4E04-9663-64A076AC9C1D}"/>
              </a:ext>
            </a:extLst>
          </p:cNvPr>
          <p:cNvSpPr>
            <a:spLocks noGrp="1"/>
          </p:cNvSpPr>
          <p:nvPr>
            <p:ph type="title"/>
          </p:nvPr>
        </p:nvSpPr>
        <p:spPr/>
        <p:txBody>
          <a:bodyPr/>
          <a:lstStyle/>
          <a:p>
            <a:r>
              <a:rPr lang="es-ES" dirty="0" err="1"/>
              <a:t>My</a:t>
            </a:r>
            <a:r>
              <a:rPr lang="es-ES" dirty="0"/>
              <a:t> </a:t>
            </a:r>
            <a:r>
              <a:rPr lang="es-ES" dirty="0" err="1"/>
              <a:t>first</a:t>
            </a:r>
            <a:r>
              <a:rPr lang="es-ES" dirty="0"/>
              <a:t> </a:t>
            </a:r>
            <a:r>
              <a:rPr lang="es-ES" dirty="0" err="1"/>
              <a:t>section</a:t>
            </a:r>
            <a:r>
              <a:rPr lang="es-ES" dirty="0"/>
              <a:t>…</a:t>
            </a:r>
          </a:p>
        </p:txBody>
      </p:sp>
    </p:spTree>
    <p:extLst>
      <p:ext uri="{BB962C8B-B14F-4D97-AF65-F5344CB8AC3E}">
        <p14:creationId xmlns:p14="http://schemas.microsoft.com/office/powerpoint/2010/main" val="4328251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a:xfrm>
            <a:off x="588263" y="457200"/>
            <a:ext cx="11018520" cy="553998"/>
          </a:xfrm>
          <a:prstGeom prst="rect">
            <a:avLst/>
          </a:prstGeom>
        </p:spPr>
        <p:txBody>
          <a:bodyPr/>
          <a:lstStyle/>
          <a:p>
            <a:r>
              <a:rPr lang="es-ES" dirty="0" err="1"/>
              <a:t>Lorem</a:t>
            </a:r>
            <a:r>
              <a:rPr lang="es-ES" dirty="0"/>
              <a:t> </a:t>
            </a:r>
            <a:r>
              <a:rPr lang="es-ES" dirty="0" err="1"/>
              <a:t>ipsum</a:t>
            </a:r>
            <a:endParaRPr lang="es-ES" dirty="0"/>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a:prstGeom prst="rect">
            <a:avLst/>
          </a:prstGeom>
        </p:spPr>
        <p:txBody>
          <a:bodyPr/>
          <a:lstStyle/>
          <a:p>
            <a:r>
              <a:rPr lang="es-ES" dirty="0" err="1"/>
              <a:t>Lorem</a:t>
            </a:r>
            <a:r>
              <a:rPr lang="es-ES" dirty="0"/>
              <a:t> </a:t>
            </a:r>
            <a:r>
              <a:rPr lang="es-ES" dirty="0" err="1"/>
              <a:t>ipsum</a:t>
            </a:r>
            <a:endParaRPr lang="es-ES" dirty="0"/>
          </a:p>
        </p:txBody>
      </p:sp>
    </p:spTree>
    <p:extLst>
      <p:ext uri="{BB962C8B-B14F-4D97-AF65-F5344CB8AC3E}">
        <p14:creationId xmlns:p14="http://schemas.microsoft.com/office/powerpoint/2010/main" val="154601373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a:xfrm>
            <a:off x="588263" y="457200"/>
            <a:ext cx="11018520" cy="553998"/>
          </a:xfrm>
          <a:prstGeom prst="rect">
            <a:avLst/>
          </a:prstGeom>
        </p:spPr>
        <p:txBody>
          <a:bodyPr/>
          <a:lstStyle/>
          <a:p>
            <a:r>
              <a:rPr lang="es-ES" dirty="0" err="1"/>
              <a:t>Lorem</a:t>
            </a:r>
            <a:r>
              <a:rPr lang="es-ES" dirty="0"/>
              <a:t> </a:t>
            </a:r>
            <a:r>
              <a:rPr lang="es-ES" dirty="0" err="1"/>
              <a:t>ipsum</a:t>
            </a:r>
            <a:endParaRPr lang="es-ES" dirty="0"/>
          </a:p>
        </p:txBody>
      </p:sp>
    </p:spTree>
    <p:extLst>
      <p:ext uri="{BB962C8B-B14F-4D97-AF65-F5344CB8AC3E}">
        <p14:creationId xmlns:p14="http://schemas.microsoft.com/office/powerpoint/2010/main" val="259888495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29998-ADEF-47FB-B4E9-D08820F92BE4}"/>
              </a:ext>
            </a:extLst>
          </p:cNvPr>
          <p:cNvSpPr>
            <a:spLocks noGrp="1"/>
          </p:cNvSpPr>
          <p:nvPr>
            <p:ph type="title"/>
          </p:nvPr>
        </p:nvSpPr>
        <p:spPr>
          <a:xfrm>
            <a:off x="669290" y="1530715"/>
            <a:ext cx="6043930" cy="984885"/>
          </a:xfrm>
        </p:spPr>
        <p:txBody>
          <a:bodyPr/>
          <a:lstStyle/>
          <a:p>
            <a:r>
              <a:rPr lang="es-ES" dirty="0"/>
              <a:t>Demo: </a:t>
            </a:r>
            <a:br>
              <a:rPr lang="es-ES" dirty="0"/>
            </a:br>
            <a:r>
              <a:rPr lang="es-ES" sz="2800" b="0" dirty="0"/>
              <a:t>“</a:t>
            </a:r>
            <a:r>
              <a:rPr lang="es-ES" sz="2800" b="0" dirty="0" err="1"/>
              <a:t>Talk</a:t>
            </a:r>
            <a:r>
              <a:rPr lang="es-ES" sz="2800" b="0" dirty="0"/>
              <a:t> </a:t>
            </a:r>
            <a:r>
              <a:rPr lang="es-ES" sz="2800" b="0" dirty="0" err="1"/>
              <a:t>is</a:t>
            </a:r>
            <a:r>
              <a:rPr lang="es-ES" sz="2800" b="0" dirty="0"/>
              <a:t> </a:t>
            </a:r>
            <a:r>
              <a:rPr lang="es-ES" sz="2800" b="0" dirty="0" err="1"/>
              <a:t>cheap</a:t>
            </a:r>
            <a:r>
              <a:rPr lang="es-ES" sz="2800" b="0" dirty="0"/>
              <a:t>, show me </a:t>
            </a:r>
            <a:r>
              <a:rPr lang="es-ES" sz="2800" b="0" dirty="0" err="1"/>
              <a:t>the</a:t>
            </a:r>
            <a:r>
              <a:rPr lang="es-ES" sz="2800" b="0" dirty="0"/>
              <a:t> </a:t>
            </a:r>
            <a:r>
              <a:rPr lang="es-ES" sz="2800" b="0" dirty="0" err="1"/>
              <a:t>code</a:t>
            </a:r>
            <a:r>
              <a:rPr lang="es-ES" sz="2800" b="0" dirty="0"/>
              <a:t>”</a:t>
            </a:r>
            <a:endParaRPr lang="es-ES" b="0" dirty="0"/>
          </a:p>
        </p:txBody>
      </p:sp>
    </p:spTree>
    <p:extLst>
      <p:ext uri="{BB962C8B-B14F-4D97-AF65-F5344CB8AC3E}">
        <p14:creationId xmlns:p14="http://schemas.microsoft.com/office/powerpoint/2010/main" val="7628182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prstGeom prst="rect">
            <a:avLst/>
          </a:prstGeom>
        </p:spPr>
        <p:txBody>
          <a:bodyPr/>
          <a:lstStyle/>
          <a:p>
            <a:r>
              <a:rPr lang="es-ES" dirty="0" err="1"/>
              <a:t>Any</a:t>
            </a:r>
            <a:r>
              <a:rPr lang="es-ES" dirty="0"/>
              <a:t> </a:t>
            </a:r>
            <a:r>
              <a:rPr lang="es-ES" dirty="0" err="1"/>
              <a:t>questions</a:t>
            </a:r>
            <a:r>
              <a:rPr lang="es-ES" dirty="0"/>
              <a:t> </a:t>
            </a:r>
            <a:r>
              <a:rPr lang="es-ES" dirty="0" err="1"/>
              <a:t>for</a:t>
            </a:r>
            <a:r>
              <a:rPr lang="es-ES" dirty="0"/>
              <a:t> me?</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00000000-0000-0000-0000-000000000000</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1370</TotalTime>
  <Words>55</Words>
  <Application>Microsoft Office PowerPoint</Application>
  <PresentationFormat>Panorámica</PresentationFormat>
  <Paragraphs>12</Paragraphs>
  <Slides>10</Slides>
  <Notes>0</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2</vt:i4>
      </vt:variant>
      <vt:variant>
        <vt:lpstr>Títulos de diapositiva</vt:lpstr>
      </vt:variant>
      <vt:variant>
        <vt:i4>10</vt:i4>
      </vt:variant>
    </vt:vector>
  </HeadingPairs>
  <TitlesOfParts>
    <vt:vector size="20" baseType="lpstr">
      <vt:lpstr>Arial</vt:lpstr>
      <vt:lpstr>Consolas</vt:lpstr>
      <vt:lpstr>Lufga</vt:lpstr>
      <vt:lpstr>Myriad Pro</vt:lpstr>
      <vt:lpstr>Quicksand</vt:lpstr>
      <vt:lpstr>Segoe UI</vt:lpstr>
      <vt:lpstr>Wingdings</vt:lpstr>
      <vt:lpstr>White Template</vt:lpstr>
      <vt:lpstr>CorelDRAW</vt:lpstr>
      <vt:lpstr>CorelDRAW 2020 Graphic</vt:lpstr>
      <vt:lpstr>Presentación de PowerPoint</vt:lpstr>
      <vt:lpstr>Building for the metaverse with Microsoft AI</vt:lpstr>
      <vt:lpstr>Sponsors</vt:lpstr>
      <vt:lpstr>My first section…</vt:lpstr>
      <vt:lpstr>Lorem ipsum</vt:lpstr>
      <vt:lpstr>Lorem ipsum</vt:lpstr>
      <vt:lpstr>Lorem ipsum</vt:lpstr>
      <vt:lpstr>Demo:  “Talk is cheap, show me the code”</vt:lpstr>
      <vt:lpstr>Any questions for me?</vt:lpstr>
      <vt:lpstr>Presentación de PowerPoint</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76</cp:revision>
  <dcterms:created xsi:type="dcterms:W3CDTF">2019-08-09T15:41:27Z</dcterms:created>
  <dcterms:modified xsi:type="dcterms:W3CDTF">2022-03-12T22:01:13Z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