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EF3E5-0033-4D08-AED7-FC0449B2A9DD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82BC-AFFC-4D80-8438-B6A62496D5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0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6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0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8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g_data#Appli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Activity</a:t>
            </a:r>
            <a:r>
              <a:rPr lang="es-MX" dirty="0" smtClean="0"/>
              <a:t>: Big Data </a:t>
            </a:r>
            <a:r>
              <a:rPr lang="es-MX" dirty="0" err="1" smtClean="0"/>
              <a:t>Scenario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353192" cy="42548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 err="1" smtClean="0"/>
              <a:t>Elaborate</a:t>
            </a:r>
            <a:r>
              <a:rPr lang="es-MX" sz="2400" dirty="0" smtClean="0"/>
              <a:t> </a:t>
            </a:r>
            <a:r>
              <a:rPr lang="es-MX" sz="2400" dirty="0" err="1"/>
              <a:t>an</a:t>
            </a:r>
            <a:r>
              <a:rPr lang="es-MX" sz="2400" dirty="0"/>
              <a:t> </a:t>
            </a:r>
            <a:r>
              <a:rPr lang="es-MX" sz="2400" dirty="0" err="1"/>
              <a:t>example</a:t>
            </a:r>
            <a:r>
              <a:rPr lang="es-MX" sz="2400" dirty="0"/>
              <a:t> of a Big Data </a:t>
            </a:r>
            <a:r>
              <a:rPr lang="es-MX" sz="2400" dirty="0" err="1"/>
              <a:t>scenario</a:t>
            </a:r>
            <a:r>
              <a:rPr lang="es-MX" sz="2400" dirty="0"/>
              <a:t> and describe </a:t>
            </a:r>
            <a:r>
              <a:rPr lang="es-MX" sz="2400" dirty="0" err="1"/>
              <a:t>its</a:t>
            </a:r>
            <a:r>
              <a:rPr lang="es-MX" sz="2400" dirty="0"/>
              <a:t> </a:t>
            </a:r>
            <a:r>
              <a:rPr lang="es-MX" sz="2400" dirty="0" err="1"/>
              <a:t>five</a:t>
            </a:r>
            <a:r>
              <a:rPr lang="es-MX" sz="2400" dirty="0"/>
              <a:t> </a:t>
            </a:r>
            <a:r>
              <a:rPr lang="es-MX" sz="2400" dirty="0" err="1" smtClean="0"/>
              <a:t>characteristics</a:t>
            </a:r>
            <a:endParaRPr lang="es-MX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CS5056 - Data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05290"/>
              </p:ext>
            </p:extLst>
          </p:nvPr>
        </p:nvGraphicFramePr>
        <p:xfrm>
          <a:off x="1321103" y="2821752"/>
          <a:ext cx="9610754" cy="307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10">
                  <a:extLst>
                    <a:ext uri="{9D8B030D-6E8A-4147-A177-3AD203B41FA5}">
                      <a16:colId xmlns:a16="http://schemas.microsoft.com/office/drawing/2014/main" val="715755880"/>
                    </a:ext>
                  </a:extLst>
                </a:gridCol>
                <a:gridCol w="7595544">
                  <a:extLst>
                    <a:ext uri="{9D8B030D-6E8A-4147-A177-3AD203B41FA5}">
                      <a16:colId xmlns:a16="http://schemas.microsoft.com/office/drawing/2014/main" val="292598132"/>
                    </a:ext>
                  </a:extLst>
                </a:gridCol>
              </a:tblGrid>
              <a:tr h="460736">
                <a:tc>
                  <a:txBody>
                    <a:bodyPr/>
                    <a:lstStyle/>
                    <a:p>
                      <a:r>
                        <a:rPr lang="es-MX" sz="2000" dirty="0" err="1"/>
                        <a:t>Characteristic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Description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27601"/>
                  </a:ext>
                </a:extLst>
              </a:tr>
              <a:tr h="460736">
                <a:tc>
                  <a:txBody>
                    <a:bodyPr/>
                    <a:lstStyle/>
                    <a:p>
                      <a:r>
                        <a:rPr lang="es-MX" sz="2000" dirty="0" err="1"/>
                        <a:t>Volume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How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much</a:t>
                      </a:r>
                      <a:r>
                        <a:rPr lang="es-MX" sz="2000" dirty="0"/>
                        <a:t> data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is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generated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every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year</a:t>
                      </a:r>
                      <a:r>
                        <a:rPr lang="es-MX" sz="2000" baseline="0" dirty="0"/>
                        <a:t>?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73586"/>
                  </a:ext>
                </a:extLst>
              </a:tr>
              <a:tr h="460736">
                <a:tc>
                  <a:txBody>
                    <a:bodyPr/>
                    <a:lstStyle/>
                    <a:p>
                      <a:r>
                        <a:rPr lang="es-MX" sz="2000" dirty="0" err="1"/>
                        <a:t>Velocity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How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fast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is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it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generated</a:t>
                      </a:r>
                      <a:r>
                        <a:rPr lang="es-MX" sz="20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06685"/>
                  </a:ext>
                </a:extLst>
              </a:tr>
              <a:tr h="460736">
                <a:tc>
                  <a:txBody>
                    <a:bodyPr/>
                    <a:lstStyle/>
                    <a:p>
                      <a:r>
                        <a:rPr lang="es-MX" sz="2000" dirty="0" err="1"/>
                        <a:t>Variety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How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is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this</a:t>
                      </a:r>
                      <a:r>
                        <a:rPr lang="es-MX" sz="2000" baseline="0" dirty="0"/>
                        <a:t> data </a:t>
                      </a:r>
                      <a:r>
                        <a:rPr lang="es-MX" sz="2000" baseline="0" dirty="0" err="1"/>
                        <a:t>structured</a:t>
                      </a:r>
                      <a:r>
                        <a:rPr lang="es-MX" sz="2000" baseline="0" dirty="0"/>
                        <a:t>? </a:t>
                      </a:r>
                      <a:r>
                        <a:rPr lang="es-MX" sz="2000" baseline="0" dirty="0" err="1"/>
                        <a:t>Metadata</a:t>
                      </a:r>
                      <a:r>
                        <a:rPr lang="es-MX" sz="2000" baseline="0" dirty="0"/>
                        <a:t>? </a:t>
                      </a:r>
                      <a:r>
                        <a:rPr lang="es-MX" sz="2000" dirty="0" err="1"/>
                        <a:t>How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is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it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stored</a:t>
                      </a:r>
                      <a:r>
                        <a:rPr lang="es-MX" sz="2000" dirty="0"/>
                        <a:t>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00085"/>
                  </a:ext>
                </a:extLst>
              </a:tr>
              <a:tr h="771983">
                <a:tc>
                  <a:txBody>
                    <a:bodyPr/>
                    <a:lstStyle/>
                    <a:p>
                      <a:r>
                        <a:rPr lang="es-MX" sz="2000" dirty="0" err="1"/>
                        <a:t>Veracity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How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trustworthy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is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the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information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generated</a:t>
                      </a:r>
                      <a:r>
                        <a:rPr lang="es-MX" sz="2000" baseline="0" dirty="0"/>
                        <a:t>? </a:t>
                      </a:r>
                      <a:r>
                        <a:rPr lang="es-MX" sz="2000" baseline="0" dirty="0" err="1"/>
                        <a:t>Is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it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noise</a:t>
                      </a:r>
                      <a:r>
                        <a:rPr lang="es-MX" sz="2000" baseline="0" dirty="0"/>
                        <a:t>? </a:t>
                      </a:r>
                      <a:r>
                        <a:rPr lang="es-MX" sz="2000" baseline="0" dirty="0" err="1"/>
                        <a:t>How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it</a:t>
                      </a:r>
                      <a:r>
                        <a:rPr lang="es-MX" sz="2000" baseline="0" dirty="0"/>
                        <a:t> can be </a:t>
                      </a:r>
                      <a:r>
                        <a:rPr lang="es-MX" sz="2000" baseline="0" dirty="0" err="1"/>
                        <a:t>cleaned</a:t>
                      </a:r>
                      <a:r>
                        <a:rPr lang="es-MX" sz="2000" baseline="0" dirty="0"/>
                        <a:t>?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32162"/>
                  </a:ext>
                </a:extLst>
              </a:tr>
              <a:tr h="460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err="1"/>
                        <a:t>Value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 err="1"/>
                        <a:t>Stakeholders</a:t>
                      </a:r>
                      <a:r>
                        <a:rPr lang="es-MX" sz="2000" dirty="0"/>
                        <a:t>?</a:t>
                      </a:r>
                      <a:r>
                        <a:rPr lang="es-MX" sz="2000" baseline="0" dirty="0"/>
                        <a:t> Business </a:t>
                      </a:r>
                      <a:r>
                        <a:rPr lang="es-MX" sz="2000" baseline="0" dirty="0" err="1"/>
                        <a:t>questions</a:t>
                      </a:r>
                      <a:r>
                        <a:rPr lang="es-MX" sz="2000" baseline="0" dirty="0"/>
                        <a:t>? </a:t>
                      </a:r>
                      <a:r>
                        <a:rPr lang="es-MX" sz="2000" baseline="0" dirty="0" err="1"/>
                        <a:t>Potential</a:t>
                      </a:r>
                      <a:r>
                        <a:rPr lang="es-MX" sz="2000" baseline="0" dirty="0"/>
                        <a:t> </a:t>
                      </a:r>
                      <a:r>
                        <a:rPr lang="es-MX" sz="2000" baseline="0" dirty="0" err="1"/>
                        <a:t>earnings</a:t>
                      </a:r>
                      <a:r>
                        <a:rPr lang="es-MX" sz="2000" baseline="0" dirty="0"/>
                        <a:t>/</a:t>
                      </a:r>
                      <a:r>
                        <a:rPr lang="es-MX" sz="2000" baseline="0" dirty="0" err="1"/>
                        <a:t>savings</a:t>
                      </a:r>
                      <a:r>
                        <a:rPr lang="es-MX" sz="2000" baseline="0" dirty="0"/>
                        <a:t>?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896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2480" y="2360087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chemeClr val="accent2">
                    <a:lumMod val="75000"/>
                  </a:schemeClr>
                </a:solidFill>
              </a:rPr>
              <a:t>Scenario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</a:rPr>
              <a:t>: ____________________________________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1690" y="5951196"/>
            <a:ext cx="509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https://en.wikipedia.org/wiki/Big_data#Applications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76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11838</TotalTime>
  <Words>92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Activity: Big Data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 &amp; Big Data CS5056 - Data Analytics</dc:title>
  <dc:creator>Francisco Javier Cantú Ortiz</dc:creator>
  <cp:lastModifiedBy>Héctor Gibrán Ceballos Cancino</cp:lastModifiedBy>
  <cp:revision>33</cp:revision>
  <dcterms:created xsi:type="dcterms:W3CDTF">2020-04-22T19:20:19Z</dcterms:created>
  <dcterms:modified xsi:type="dcterms:W3CDTF">2021-05-11T20:29:24Z</dcterms:modified>
</cp:coreProperties>
</file>