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6" r:id="rId7"/>
    <p:sldId id="264" r:id="rId8"/>
    <p:sldId id="265" r:id="rId9"/>
    <p:sldId id="260" r:id="rId10"/>
    <p:sldId id="268" r:id="rId11"/>
    <p:sldId id="261" r:id="rId12"/>
    <p:sldId id="262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30D19-8F83-41F8-A633-6B59F7CA2472}" v="87" dt="2020-11-30T18:49:0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2D7A-909B-4AFC-86D6-4363E26F3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17B79-F128-4F7B-B51B-E4C21130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C7A12-03DA-47F3-97CD-3564A915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D387C-2120-41A8-A4B2-691D1A0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A5E4A-3CF7-4CE5-B9ED-84245B43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71779-8CD7-4170-9674-B28899C0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A5694-EEA9-47DD-891E-E582A74B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38478-357A-4988-9613-97CEF39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4323-CC8D-46EC-8AF1-EDFEDC6E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846D2-547D-43FE-8F14-8061C2F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18F5B-C942-4F82-92B2-C851DDFA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6041A0-1E17-4CB6-BABB-30E4B20A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23B40-F87F-490A-AF11-1B963AB9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6D5EA-EC93-4F05-BF02-3F60F7B4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4A60B-83FE-4398-82D9-54ED3770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08E6-E37F-4425-B79A-CB96BAB9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C95DF-97D1-4BC8-BD1F-81770D85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01BF6-8B4E-448F-8EE1-7BB98FD9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A7C3C-78B4-4A1B-B530-E65839F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E7C99-34CF-4476-867A-FDF35FE2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BF20-6531-4444-A037-1573E447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B0CEC-FDE0-4F7D-917C-AB949FD4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47AF4-B54C-47C0-BA61-5AD69B5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A531D-A421-46D7-A426-DFED459B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02628-1B7F-4A66-83D6-816758F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033CE-5B95-480D-B0BB-5EB4CB7C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99079-19CB-4889-A1AB-AED0BD059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AFE60E-1445-4A5A-B25E-FD9196E42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314E56-F339-4E8A-AD45-98E4186D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0DD2A-2CF2-4115-97A8-4167EAC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B877E-0779-40C9-B530-D9B746C1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9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A3C3F-7DC3-4FDC-9B98-47021B0C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86BDB-6B5F-4D1E-9992-554F0695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C32F03-16F5-4B11-A176-E2680D17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2FEC6A-CCA7-4D4D-8FA3-F9108C021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37D8A-789B-49D4-A026-38647EF15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A0A7A-64C4-44E1-98FF-6B8EC389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68069C-8D28-4B03-B425-4EFED3E8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FB49E1-3044-4AC8-9EF5-6B819AB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09AD0-CB3F-45A1-A866-877F8691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06436F-0C1D-437F-B6CA-A4F6B299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8FC85-DDB7-4289-A6A1-6BAF31E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E75DE2-1D29-48FF-A6F6-5B18938B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A18364-C542-4341-BF3C-7DFCEA7A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35CBFB-6FA5-457E-936D-899443BF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FA549B-50B5-4F2B-BBA1-10D2812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83E6-601F-450C-98A8-A86814D4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6D203-1365-41AF-B729-987C14BE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97CD4D-950B-471E-BC02-4C8F26BA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338780-D92C-464F-B78E-DD62DCFB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A04AE-838B-4CF0-9D72-C9FDC661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E411EF-EB7B-4D7C-9046-5D8B5629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3F060-D47B-4D37-96F9-0F03296C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E1AF91-9423-4A27-9CA4-57708C0B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E4C9A-F410-4125-B986-F47998D8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85619-F920-4B01-956F-A36E70C2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924EF-B391-4F70-ADD8-65519170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DB14C-B5AD-4676-841C-E421E81D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E80F42-036C-40DA-AEBB-67CF268C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EAD6D-8A1E-4598-AD51-C3AD36A6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2FE0C-9ED1-41F7-A4D5-271DB60A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3A5F-0CB0-4EC1-A92B-1775205F594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47E46-9BA6-4EA4-BD4D-F423E0D4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A0D53-6A9F-4672-B706-81323ACB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58ED-CFBF-4D6A-BC22-7EEE99E032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6913-9452-40D6-B3C0-1B78645F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 delivery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A2056-E0A3-460B-9DF8-6319FCE75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12</a:t>
            </a:r>
          </a:p>
          <a:p>
            <a:r>
              <a:rPr lang="en-US"/>
              <a:t>Alejandro López </a:t>
            </a:r>
          </a:p>
          <a:p>
            <a:r>
              <a:rPr lang="en-US"/>
              <a:t>Benjamín Moreno</a:t>
            </a:r>
          </a:p>
        </p:txBody>
      </p:sp>
    </p:spTree>
    <p:extLst>
      <p:ext uri="{BB962C8B-B14F-4D97-AF65-F5344CB8AC3E}">
        <p14:creationId xmlns:p14="http://schemas.microsoft.com/office/powerpoint/2010/main" val="111737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D8861-0D99-457B-AA97-6B52FE8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Bayesian approach 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5FEB7E-D142-44A1-9BC5-52020F51A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13" y="1344858"/>
            <a:ext cx="7882687" cy="51480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48EDF5-156A-472A-89E8-F6FF30D3B338}"/>
              </a:ext>
            </a:extLst>
          </p:cNvPr>
          <p:cNvSpPr txBox="1"/>
          <p:nvPr/>
        </p:nvSpPr>
        <p:spPr>
          <a:xfrm>
            <a:off x="355106" y="3429000"/>
            <a:ext cx="238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  <a:p>
            <a:r>
              <a:rPr lang="en-US" dirty="0">
                <a:solidFill>
                  <a:srgbClr val="00B0F0"/>
                </a:solidFill>
              </a:rPr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60684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305C-88CD-4452-BD1A-F0C0447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JS estimator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621EF7-1183-4836-95E0-0AE3BC569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Since data </a:t>
                </a:r>
                <a:r>
                  <a:rPr lang="en-US" dirty="0"/>
                  <a:t>behaves</a:t>
                </a:r>
                <a:r>
                  <a:rPr lang="es-MX" dirty="0"/>
                  <a:t> </a:t>
                </a:r>
                <a:r>
                  <a:rPr lang="en-US" dirty="0"/>
                  <a:t>normally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𝐽𝑆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B621EF7-1183-4836-95E0-0AE3BC569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14463A8-4FCE-4A2B-B50E-F39ADE63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752"/>
            <a:ext cx="5548049" cy="2339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CDF742-4D15-4D0F-812D-7A68720B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17" y="4001294"/>
            <a:ext cx="3522014" cy="9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866E-5D42-4AAF-B4E7-04CAAE58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GLM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B7697C-3DBE-476B-9EC5-D0AD87F0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71" y="84480"/>
            <a:ext cx="2276085" cy="66890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84CCCE-25D2-4727-B1C5-48E45B9A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09" y="84481"/>
            <a:ext cx="2238391" cy="66890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EF8669-09F1-43EA-A8B9-F40B3BC4A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6" t="74928" r="41874" b="11159"/>
          <a:stretch/>
        </p:blipFill>
        <p:spPr>
          <a:xfrm>
            <a:off x="261729" y="4940091"/>
            <a:ext cx="5834271" cy="804727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35CC8F-D848-405E-B8D0-1CD85879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61" y="1690688"/>
            <a:ext cx="5145157" cy="2865645"/>
          </a:xfrm>
        </p:spPr>
        <p:txBody>
          <a:bodyPr/>
          <a:lstStyle/>
          <a:p>
            <a:r>
              <a:rPr lang="en-US" dirty="0"/>
              <a:t>Created with the variables:</a:t>
            </a:r>
          </a:p>
          <a:p>
            <a:pPr lvl="1"/>
            <a:r>
              <a:rPr lang="en-US" dirty="0"/>
              <a:t>Temperature of arrival to zone 2</a:t>
            </a:r>
          </a:p>
          <a:p>
            <a:pPr lvl="1"/>
            <a:r>
              <a:rPr lang="en-US" dirty="0"/>
              <a:t>Air feeding speed</a:t>
            </a:r>
          </a:p>
          <a:p>
            <a:pPr lvl="1"/>
            <a:r>
              <a:rPr lang="en-US" dirty="0"/>
              <a:t>Purge time of the furnace </a:t>
            </a:r>
          </a:p>
        </p:txBody>
      </p:sp>
    </p:spTree>
    <p:extLst>
      <p:ext uri="{BB962C8B-B14F-4D97-AF65-F5344CB8AC3E}">
        <p14:creationId xmlns:p14="http://schemas.microsoft.com/office/powerpoint/2010/main" val="225357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26C5E-5011-48F9-95FE-47351475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 eaLnBrk="1" fontAlgn="ctr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1. The means of phosphorous contamination of each blast furnace purge time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26B5932E-0DED-4DA9-A390-CDEC2664D22C}"/>
              </a:ext>
            </a:extLst>
          </p:cNvPr>
          <p:cNvSpPr txBox="1"/>
          <p:nvPr/>
        </p:nvSpPr>
        <p:spPr>
          <a:xfrm>
            <a:off x="601504" y="5530632"/>
            <a:ext cx="548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H0 is not rejected, there is not a true difference in phosphorous contamination means of each purge time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CE59CA-EA86-4EE5-B717-3811D75D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77" y="2471428"/>
            <a:ext cx="5464013" cy="35131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668A43-74E9-404F-A289-8037EC0E4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17" y="3429000"/>
            <a:ext cx="518967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26C5E-5011-48F9-95FE-47351475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 algn="just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2.The means of phosphorous contamination of each temperature of arrival zone 2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b="0" i="0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b="0" i="0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9B1A2505-44D8-4ED5-929B-D337071F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5431"/>
            <a:ext cx="5494496" cy="35664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1673DA-B281-4038-8ABD-98B6DA35B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"/>
          <a:stretch/>
        </p:blipFill>
        <p:spPr>
          <a:xfrm>
            <a:off x="372862" y="3429000"/>
            <a:ext cx="5562764" cy="16667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4C4971-9816-4A2D-B384-C5A38B9871FA}"/>
              </a:ext>
            </a:extLst>
          </p:cNvPr>
          <p:cNvSpPr txBox="1"/>
          <p:nvPr/>
        </p:nvSpPr>
        <p:spPr>
          <a:xfrm>
            <a:off x="601504" y="5530632"/>
            <a:ext cx="548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H0 is rejected, there is a true difference in phosphorous contamination means of each temperature </a:t>
            </a:r>
          </a:p>
        </p:txBody>
      </p:sp>
    </p:spTree>
    <p:extLst>
      <p:ext uri="{BB962C8B-B14F-4D97-AF65-F5344CB8AC3E}">
        <p14:creationId xmlns:p14="http://schemas.microsoft.com/office/powerpoint/2010/main" val="232736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26C5E-5011-48F9-95FE-47351475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 rtl="0" eaLnBrk="1" fontAlgn="ctr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3.The means of phosphorous contamination of each air feed speed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B2F0F9-1B09-4201-8557-8C0DD4E1B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CC44A32-407F-4F14-A75E-24A0A80D6073}"/>
              </a:ext>
            </a:extLst>
          </p:cNvPr>
          <p:cNvSpPr txBox="1"/>
          <p:nvPr/>
        </p:nvSpPr>
        <p:spPr>
          <a:xfrm>
            <a:off x="601504" y="5530632"/>
            <a:ext cx="548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H0 is not rejected, there is not a true difference in phosphorous contamination means of each air feed speed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7B36B9-5BF6-4610-901D-7649CB81F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30" y="2825201"/>
            <a:ext cx="5372566" cy="34902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3D7D3-F5A8-4049-BCB8-AA845D30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4" y="3620655"/>
            <a:ext cx="5151566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DCAD6-E27B-4ED7-BFA7-9937991F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69D528-2F41-415A-8395-7B5E8D45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72" y="2141537"/>
            <a:ext cx="7248050" cy="43513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87E645-8C21-4325-AAAD-50D506D6EC27}"/>
              </a:ext>
            </a:extLst>
          </p:cNvPr>
          <p:cNvSpPr txBox="1"/>
          <p:nvPr/>
        </p:nvSpPr>
        <p:spPr>
          <a:xfrm>
            <a:off x="1088899" y="1367522"/>
            <a:ext cx="94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came from Altos hornos de México, and it is the record of phosphorous contamination of steel and the variables involved in the process. </a:t>
            </a:r>
          </a:p>
        </p:txBody>
      </p:sp>
    </p:spTree>
    <p:extLst>
      <p:ext uri="{BB962C8B-B14F-4D97-AF65-F5344CB8AC3E}">
        <p14:creationId xmlns:p14="http://schemas.microsoft.com/office/powerpoint/2010/main" val="51498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1EB84-5974-48FC-8FF7-D726F10E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3 scientific and 3 corresponding statistical hypotheses.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E5ECD612-0EAF-4B89-A9F7-98060596C7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5245202"/>
                  </p:ext>
                </p:extLst>
              </p:nvPr>
            </p:nvGraphicFramePr>
            <p:xfrm>
              <a:off x="838200" y="1825625"/>
              <a:ext cx="10515602" cy="45004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57801">
                      <a:extLst>
                        <a:ext uri="{9D8B030D-6E8A-4147-A177-3AD203B41FA5}">
                          <a16:colId xmlns:a16="http://schemas.microsoft.com/office/drawing/2014/main" val="2735584991"/>
                        </a:ext>
                      </a:extLst>
                    </a:gridCol>
                    <a:gridCol w="5257801">
                      <a:extLst>
                        <a:ext uri="{9D8B030D-6E8A-4147-A177-3AD203B41FA5}">
                          <a16:colId xmlns:a16="http://schemas.microsoft.com/office/drawing/2014/main" val="302543089"/>
                        </a:ext>
                      </a:extLst>
                    </a:gridCol>
                  </a:tblGrid>
                  <a:tr h="934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Scientific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667043"/>
                      </a:ext>
                    </a:extLst>
                  </a:tr>
                  <a:tr h="113902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The blast furnace purge time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</a:t>
                          </a:r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The means of phosphorous contamination of each blast furnace purge time are equal 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𝐻𝑜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185795"/>
                      </a:ext>
                    </a:extLst>
                  </a:tr>
                  <a:tr h="1139025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The temperature of arrival to each zone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The means of phosphorous contamination of each temperature of arrival zone 2 are equal 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𝐻𝑜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94981"/>
                      </a:ext>
                    </a:extLst>
                  </a:tr>
                  <a:tr h="113902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 Air feeding speed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 The means of phosphorous contamination of each air feed speed are equal </a:t>
                          </a: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𝐻𝑜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1: </m:t>
                                    </m:r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120</m:t>
                                    </m:r>
                                  </m:sub>
                                </m:sSub>
                                <m:r>
                                  <a:rPr lang="en-US" sz="180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180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s-MX" sz="1800" b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noProof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849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E5ECD612-0EAF-4B89-A9F7-98060596C7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5245202"/>
                  </p:ext>
                </p:extLst>
              </p:nvPr>
            </p:nvGraphicFramePr>
            <p:xfrm>
              <a:off x="838200" y="1825625"/>
              <a:ext cx="10515602" cy="450042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57801">
                      <a:extLst>
                        <a:ext uri="{9D8B030D-6E8A-4147-A177-3AD203B41FA5}">
                          <a16:colId xmlns:a16="http://schemas.microsoft.com/office/drawing/2014/main" val="2735584991"/>
                        </a:ext>
                      </a:extLst>
                    </a:gridCol>
                    <a:gridCol w="5257801">
                      <a:extLst>
                        <a:ext uri="{9D8B030D-6E8A-4147-A177-3AD203B41FA5}">
                          <a16:colId xmlns:a16="http://schemas.microsoft.com/office/drawing/2014/main" val="302543089"/>
                        </a:ext>
                      </a:extLst>
                    </a:gridCol>
                  </a:tblGrid>
                  <a:tr h="934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Scientific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Statistical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66704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The blast furnace purge time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78571" r="-463" b="-201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1857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The temperature of arrival to each zone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179487" r="-463" b="-102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99498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noProof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 Air feeding speed affects phosphorous contamination.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279487" r="-463" b="-2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8494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39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DC5BD-2E88-4BCD-9B69-CD947049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all statistical hypotheses in a mathematical format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58712D-A906-4991-8276-A95F3046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algn="ctr" rtl="0" eaLnBrk="1" fontAlgn="ctr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600" b="1" i="0" u="none" strike="noStrike" kern="1200" dirty="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Statistical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just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1. The means of phosphorous contamination of each blast furnace purge time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just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2. The means of phosphorous contamination of each temperature of arrival zone 2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b="0" i="0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b="0" i="0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500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indent="0" algn="just" rtl="0" eaLnBrk="1" fontAlgn="ctr" latinLnBrk="0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3. The means of phosphorous contamination of each air feed speed are equal </a:t>
                </a:r>
                <a:endParaRPr lang="en-US" sz="2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914400" lvl="2" algn="just" font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1: </m:t>
                        </m:r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120</m:t>
                        </m:r>
                      </m:sub>
                    </m:sSub>
                    <m:r>
                      <a:rPr lang="en-US" b="0" i="0" u="none" strike="noStrike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0" u="none" strike="noStrike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150</m:t>
                        </m:r>
                      </m:sub>
                    </m:sSub>
                  </m:oMath>
                </a14:m>
                <a:endParaRPr lang="en-US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58712D-A906-4991-8276-A95F3046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92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9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0346B-A21E-4DC1-B416-7CCF22C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Distribution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6AB1F-F26C-4C72-82FB-929643F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b="0" dirty="0">
              <a:solidFill>
                <a:schemeClr val="tx1"/>
              </a:solidFill>
            </a:endParaRPr>
          </a:p>
          <a:p>
            <a:pPr lvl="1"/>
            <a:endParaRPr lang="es-MX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1A9029-424B-4BBB-A134-EC4BABDC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1"/>
          <a:stretch/>
        </p:blipFill>
        <p:spPr>
          <a:xfrm>
            <a:off x="1012635" y="1861352"/>
            <a:ext cx="2439312" cy="30976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2CFDB5-F525-4F8A-A87F-D8CF62229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6"/>
          <a:stretch/>
        </p:blipFill>
        <p:spPr>
          <a:xfrm>
            <a:off x="3782358" y="1854096"/>
            <a:ext cx="2663481" cy="30976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E24B5D-8B8C-428B-949E-91349F731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234" y="1891711"/>
            <a:ext cx="1743160" cy="2849771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7F5C49-D05B-4225-B54D-83AB8AD0EA36}"/>
              </a:ext>
            </a:extLst>
          </p:cNvPr>
          <p:cNvCxnSpPr/>
          <p:nvPr/>
        </p:nvCxnSpPr>
        <p:spPr>
          <a:xfrm flipH="1" flipV="1">
            <a:off x="9312386" y="2308195"/>
            <a:ext cx="120736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8826335-FA0A-4EE9-B986-652D6C3B9963}"/>
              </a:ext>
            </a:extLst>
          </p:cNvPr>
          <p:cNvCxnSpPr/>
          <p:nvPr/>
        </p:nvCxnSpPr>
        <p:spPr>
          <a:xfrm flipH="1">
            <a:off x="9393394" y="3488925"/>
            <a:ext cx="1144111" cy="38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8B8834-07B7-4D2E-9E8C-65F3D5358924}"/>
              </a:ext>
            </a:extLst>
          </p:cNvPr>
          <p:cNvSpPr txBox="1"/>
          <p:nvPr/>
        </p:nvSpPr>
        <p:spPr>
          <a:xfrm>
            <a:off x="1589104" y="5228948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Normal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75CDCF-7DC9-408A-A02D-BF52331B8EAA}"/>
              </a:ext>
            </a:extLst>
          </p:cNvPr>
          <p:cNvSpPr txBox="1"/>
          <p:nvPr/>
        </p:nvSpPr>
        <p:spPr>
          <a:xfrm>
            <a:off x="4423558" y="5228948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Weibull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5678FF-5F55-4BE9-8D6C-2BF94A1A86E1}"/>
              </a:ext>
            </a:extLst>
          </p:cNvPr>
          <p:cNvSpPr txBox="1"/>
          <p:nvPr/>
        </p:nvSpPr>
        <p:spPr>
          <a:xfrm>
            <a:off x="1294144" y="5594034"/>
            <a:ext cx="960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selected Normal distribution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Phosphorous contamination is a percentage, and it is measured as continuous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 plot has only 4 points out of straight-line behavior, and Weibull has more in the upper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LogL values are not far away, both are the highest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0346B-A21E-4DC1-B416-7CCF22C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Fisherian approach using logL (MLE)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A06AB1F-F26C-4C72-82FB-929643FF5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ⅇ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𝑥𝑝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Applying log likelihood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∝−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dirty="0"/>
              </a:p>
              <a:p>
                <a:r>
                  <a:rPr lang="es-MX" dirty="0"/>
                  <a:t>Score Function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MX" b="0" dirty="0">
                    <a:solidFill>
                      <a:schemeClr val="tx1"/>
                    </a:solidFill>
                  </a:rPr>
                  <a:t> 	</a:t>
                </a:r>
                <a:r>
                  <a:rPr lang="es-MX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:−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b="0" dirty="0">
                  <a:solidFill>
                    <a:schemeClr val="tx1"/>
                  </a:solidFill>
                </a:endParaRPr>
              </a:p>
              <a:p>
                <a:pPr lvl="1"/>
                <a:endParaRPr lang="es-MX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A06AB1F-F26C-4C72-82FB-929643FF5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0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62794-37A1-4FD9-95FA-77A5D25E3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Applying MLE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MX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62794-37A1-4FD9-95FA-77A5D25E3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80B8D3A-21C5-48C3-B504-420A30E8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13" y="4295986"/>
            <a:ext cx="6480974" cy="11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463F1-3241-4AD8-B33F-ED36458B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CRLB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E795BE-9C7C-490C-9699-5FB1A54B6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Since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  <m:d>
                                      <m:d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µ we have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therefore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:−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MX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MX" b="0" dirty="0">
                  <a:solidFill>
                    <a:schemeClr val="tx1"/>
                  </a:solidFill>
                </a:endParaRPr>
              </a:p>
              <a:p>
                <a:r>
                  <a:rPr lang="es-MX" b="0" dirty="0">
                    <a:solidFill>
                      <a:schemeClr val="tx1"/>
                    </a:solidFill>
                  </a:rPr>
                  <a:t>CRLB </a:t>
                </a:r>
                <a:r>
                  <a:rPr lang="en-US" b="0" dirty="0">
                    <a:solidFill>
                      <a:schemeClr val="tx1"/>
                    </a:solidFill>
                  </a:rPr>
                  <a:t>for</a:t>
                </a:r>
                <a:r>
                  <a:rPr lang="es-MX" b="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µ would be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den>
                    </m:f>
                  </m:oMath>
                </a14:m>
                <a:r>
                  <a:rPr lang="es-MX" b="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MX" b="0" dirty="0">
                    <a:solidFill>
                      <a:schemeClr val="tx1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5E795BE-9C7C-490C-9699-5FB1A54B6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4EC1DF7-3B03-4E07-A9B7-A092F6F13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92"/>
          <a:stretch/>
        </p:blipFill>
        <p:spPr>
          <a:xfrm>
            <a:off x="3765755" y="4286864"/>
            <a:ext cx="4660490" cy="24613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505F46-0FF2-4C25-B94B-1017E8BD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69" y="3649407"/>
            <a:ext cx="2215583" cy="3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AD6D-2276-4438-8532-7D83D8C4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Bayesian approach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FA5BB6-40FD-4996-8A57-BD826708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Since </a:t>
                </a:r>
                <a:r>
                  <a:rPr lang="en-US" dirty="0"/>
                  <a:t>phosphorous contamination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n-US" dirty="0"/>
                  <a:t>Prior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𝑘𝑛𝑜𝑤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Posterior 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FA5BB6-40FD-4996-8A57-BD826708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565</Words>
  <Application>Microsoft Office PowerPoint</Application>
  <PresentationFormat>Panorámica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Lato Extended</vt:lpstr>
      <vt:lpstr>Tema de Office</vt:lpstr>
      <vt:lpstr>Final Project delivery 8</vt:lpstr>
      <vt:lpstr>Data</vt:lpstr>
      <vt:lpstr>3 scientific and 3 corresponding statistical hypotheses.</vt:lpstr>
      <vt:lpstr>Explain all statistical hypotheses in a mathematical format</vt:lpstr>
      <vt:lpstr>Distribution</vt:lpstr>
      <vt:lpstr>Fisherian approach using logL (MLE)</vt:lpstr>
      <vt:lpstr>Presentación de PowerPoint</vt:lpstr>
      <vt:lpstr>CRLB</vt:lpstr>
      <vt:lpstr>Bayesian approach </vt:lpstr>
      <vt:lpstr>Bayesian approach </vt:lpstr>
      <vt:lpstr>JS estimator </vt:lpstr>
      <vt:lpstr>GLM</vt:lpstr>
      <vt:lpstr>Hypothesis testing</vt:lpstr>
      <vt:lpstr>Hypothesis testing</vt:lpstr>
      <vt:lpstr>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delivery 8</dc:title>
  <dc:creator>benjamin moreno nuñez</dc:creator>
  <cp:lastModifiedBy>Alejandro LV</cp:lastModifiedBy>
  <cp:revision>11</cp:revision>
  <dcterms:created xsi:type="dcterms:W3CDTF">2020-11-29T18:54:17Z</dcterms:created>
  <dcterms:modified xsi:type="dcterms:W3CDTF">2020-12-01T00:02:52Z</dcterms:modified>
</cp:coreProperties>
</file>