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8.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0.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9" r:id="rId3"/>
    <p:sldMasterId id="2147483682" r:id="rId4"/>
    <p:sldMasterId id="2147483689" r:id="rId5"/>
    <p:sldMasterId id="2147483695" r:id="rId6"/>
    <p:sldMasterId id="2147483703" r:id="rId7"/>
    <p:sldMasterId id="2147483711" r:id="rId8"/>
    <p:sldMasterId id="2147483718" r:id="rId9"/>
    <p:sldMasterId id="2147483725" r:id="rId10"/>
    <p:sldMasterId id="2147483735" r:id="rId11"/>
  </p:sldMasterIdLst>
  <p:sldIdLst>
    <p:sldId id="256" r:id="rId12"/>
    <p:sldId id="257" r:id="rId13"/>
    <p:sldId id="285" r:id="rId14"/>
    <p:sldId id="258" r:id="rId15"/>
    <p:sldId id="286" r:id="rId16"/>
    <p:sldId id="287" r:id="rId17"/>
    <p:sldId id="288" r:id="rId18"/>
    <p:sldId id="289" r:id="rId19"/>
    <p:sldId id="290" r:id="rId20"/>
    <p:sldId id="291" r:id="rId21"/>
    <p:sldId id="292" r:id="rId22"/>
    <p:sldId id="294" r:id="rId23"/>
    <p:sldId id="293" r:id="rId24"/>
    <p:sldId id="295" r:id="rId25"/>
    <p:sldId id="296" r:id="rId26"/>
    <p:sldId id="297" r:id="rId27"/>
    <p:sldId id="299" r:id="rId28"/>
    <p:sldId id="300" r:id="rId29"/>
    <p:sldId id="298"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144506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smtClean="0"/>
              <a:t>Click to edit Master title style</a:t>
            </a:r>
            <a:endParaRPr lang="es-MX"/>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7365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3755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8" name="Footer Placeholder 7"/>
          <p:cNvSpPr>
            <a:spLocks noGrp="1"/>
          </p:cNvSpPr>
          <p:nvPr>
            <p:ph type="ftr" sz="quarter" idx="11"/>
          </p:nvPr>
        </p:nvSpPr>
        <p:spPr/>
        <p:txBody>
          <a:bodyPr/>
          <a:lstStyle/>
          <a:p>
            <a:endParaRPr lang="es-MX">
              <a:solidFill>
                <a:prstClr val="black">
                  <a:tint val="75000"/>
                </a:prstClr>
              </a:solidFill>
            </a:endParaRPr>
          </a:p>
        </p:txBody>
      </p:sp>
      <p:sp>
        <p:nvSpPr>
          <p:cNvPr id="9" name="Slide Number Placeholder 8"/>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4529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4" name="Footer Placeholder 3"/>
          <p:cNvSpPr>
            <a:spLocks noGrp="1"/>
          </p:cNvSpPr>
          <p:nvPr>
            <p:ph type="ftr" sz="quarter" idx="11"/>
          </p:nvPr>
        </p:nvSpPr>
        <p:spPr/>
        <p:txBody>
          <a:bodyPr/>
          <a:lstStyle/>
          <a:p>
            <a:endParaRPr lang="es-MX">
              <a:solidFill>
                <a:prstClr val="black">
                  <a:tint val="75000"/>
                </a:prstClr>
              </a:solidFill>
            </a:endParaRPr>
          </a:p>
        </p:txBody>
      </p:sp>
      <p:sp>
        <p:nvSpPr>
          <p:cNvPr id="5" name="Slide Number Placeholder 4"/>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39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3" name="Footer Placeholder 2"/>
          <p:cNvSpPr>
            <a:spLocks noGrp="1"/>
          </p:cNvSpPr>
          <p:nvPr>
            <p:ph type="ftr" sz="quarter" idx="11"/>
          </p:nvPr>
        </p:nvSpPr>
        <p:spPr/>
        <p:txBody>
          <a:bodyPr/>
          <a:lstStyle/>
          <a:p>
            <a:endParaRPr lang="es-MX">
              <a:solidFill>
                <a:prstClr val="black">
                  <a:tint val="75000"/>
                </a:prstClr>
              </a:solidFill>
            </a:endParaRPr>
          </a:p>
        </p:txBody>
      </p:sp>
      <p:sp>
        <p:nvSpPr>
          <p:cNvPr id="4" name="Slide Number Placeholder 3"/>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25719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smtClean="0"/>
              <a:t>Click to edit Master title style</a:t>
            </a:r>
            <a:endParaRPr lang="es-MX"/>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80689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s-MX"/>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s-MX"/>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6" name="Footer Placeholder 5"/>
          <p:cNvSpPr>
            <a:spLocks noGrp="1"/>
          </p:cNvSpPr>
          <p:nvPr>
            <p:ph type="ftr" sz="quarter" idx="11"/>
          </p:nvPr>
        </p:nvSpPr>
        <p:spPr/>
        <p:txBody>
          <a:bodyPr/>
          <a:lstStyle/>
          <a:p>
            <a:endParaRPr lang="es-MX">
              <a:solidFill>
                <a:prstClr val="black">
                  <a:tint val="75000"/>
                </a:prstClr>
              </a:solidFill>
            </a:endParaRPr>
          </a:p>
        </p:txBody>
      </p:sp>
      <p:sp>
        <p:nvSpPr>
          <p:cNvPr id="7" name="Slide Number Placeholder 6"/>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168291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68619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428605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Calibri"/>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1420595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44153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rgbClr val="FFFFFF"/>
                </a:solidFill>
                <a:latin typeface="Arial"/>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354736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2275624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5938293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09445"/>
            <a:ext cx="12192000" cy="369332"/>
          </a:xfrm>
        </p:spPr>
        <p:txBody>
          <a:bodyPr/>
          <a:lstStyle/>
          <a:p>
            <a:r>
              <a:rPr lang="en-US" smtClean="0"/>
              <a:t>Click to edit Master title style</a:t>
            </a:r>
            <a:endParaRPr lang="es-MX" dirty="0"/>
          </a:p>
        </p:txBody>
      </p:sp>
      <p:sp>
        <p:nvSpPr>
          <p:cNvPr id="3" name="Table Placeholder 2"/>
          <p:cNvSpPr>
            <a:spLocks noGrp="1"/>
          </p:cNvSpPr>
          <p:nvPr>
            <p:ph type="tbl" idx="1"/>
          </p:nvPr>
        </p:nvSpPr>
        <p:spPr>
          <a:xfrm>
            <a:off x="302684" y="985841"/>
            <a:ext cx="11650133" cy="1925637"/>
          </a:xfrm>
        </p:spPr>
        <p:txBody>
          <a:bodyPr/>
          <a:lstStyle/>
          <a:p>
            <a:r>
              <a:rPr lang="en-US" smtClean="0"/>
              <a:t>Click icon to add table</a:t>
            </a:r>
            <a:endParaRPr lang="es-MX" dirty="0"/>
          </a:p>
        </p:txBody>
      </p:sp>
    </p:spTree>
    <p:extLst>
      <p:ext uri="{BB962C8B-B14F-4D97-AF65-F5344CB8AC3E}">
        <p14:creationId xmlns:p14="http://schemas.microsoft.com/office/powerpoint/2010/main" val="363022192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257121"/>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3148091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771047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500"/>
            </a:lvl3pPr>
            <a:lvl4pPr>
              <a:defRPr sz="135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3867202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085154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69" y="6443663"/>
            <a:ext cx="960967" cy="360362"/>
          </a:xfrm>
          <a:prstGeom prst="rect">
            <a:avLst/>
          </a:prstGeom>
          <a:ln/>
        </p:spPr>
        <p:txBody>
          <a:bodyPr/>
          <a:lstStyle>
            <a:lvl1pPr>
              <a:defRPr/>
            </a:lvl1pPr>
          </a:lstStyle>
          <a:p>
            <a:pPr>
              <a:defRPr/>
            </a:pPr>
            <a:fld id="{5F4064D4-6044-4690-844D-16744B7AC2D7}" type="slidenum">
              <a:rPr lang="es-ES_tradnl">
                <a:solidFill>
                  <a:srgbClr val="000000"/>
                </a:solidFill>
                <a:latin typeface="Arial" pitchFamily="34" charset="0"/>
              </a:rPr>
              <a:pPr>
                <a:defRPr/>
              </a:pPr>
              <a:t>‹#›</a:t>
            </a:fld>
            <a:endParaRPr lang="es-ES_tradnl" dirty="0">
              <a:solidFill>
                <a:srgbClr val="000000"/>
              </a:solidFill>
              <a:latin typeface="Arial" pitchFamily="34" charset="0"/>
            </a:endParaRPr>
          </a:p>
        </p:txBody>
      </p:sp>
      <p:sp>
        <p:nvSpPr>
          <p:cNvPr id="4" name="Rectangle 3"/>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pitchFamily="34" charset="0"/>
              </a:rPr>
              <a:t>Información confidencial: Esta información fue preparada por Sintec para uso del cliente. </a:t>
            </a:r>
            <a:r>
              <a:rPr lang="es-MX" sz="600" i="1" dirty="0" smtClean="0">
                <a:solidFill>
                  <a:srgbClr val="000000"/>
                </a:solidFill>
                <a:latin typeface="Arial" pitchFamily="34" charset="0"/>
              </a:rPr>
              <a:t>Está </a:t>
            </a:r>
            <a:r>
              <a:rPr lang="es-MX" sz="600" i="1" dirty="0">
                <a:solidFill>
                  <a:srgbClr val="000000"/>
                </a:solidFill>
                <a:latin typeface="Arial" pitchFamily="34" charset="0"/>
              </a:rPr>
              <a:t>prohibido compartirla con cualquier tercera parte sin el permiso previo por escrito de Sintec.</a:t>
            </a:r>
          </a:p>
        </p:txBody>
      </p:sp>
    </p:spTree>
    <p:extLst>
      <p:ext uri="{BB962C8B-B14F-4D97-AF65-F5344CB8AC3E}">
        <p14:creationId xmlns:p14="http://schemas.microsoft.com/office/powerpoint/2010/main" val="293239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1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639423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883381" y="6448254"/>
            <a:ext cx="2844800" cy="365125"/>
          </a:xfrm>
          <a:prstGeom prst="rect">
            <a:avLst/>
          </a:prstGeom>
        </p:spPr>
        <p:txBody>
          <a:bodyPr/>
          <a:lstStyle/>
          <a:p>
            <a:fld id="{9ADB06C8-9592-43F2-B40F-E3490BBF9051}" type="slidenum">
              <a:rPr lang="es-MX" smtClean="0">
                <a:solidFill>
                  <a:prstClr val="black">
                    <a:lumMod val="75000"/>
                    <a:lumOff val="25000"/>
                  </a:prstClr>
                </a:solidFill>
                <a:latin typeface="Arial" pitchFamily="34" charset="0"/>
              </a:rPr>
              <a:pPr/>
              <a:t>‹#›</a:t>
            </a:fld>
            <a:endParaRPr lang="es-MX">
              <a:solidFill>
                <a:prstClr val="black">
                  <a:lumMod val="75000"/>
                  <a:lumOff val="25000"/>
                </a:prstClr>
              </a:solidFill>
              <a:latin typeface="Arial" pitchFamily="34" charset="0"/>
            </a:endParaRPr>
          </a:p>
        </p:txBody>
      </p:sp>
    </p:spTree>
    <p:extLst>
      <p:ext uri="{BB962C8B-B14F-4D97-AF65-F5344CB8AC3E}">
        <p14:creationId xmlns:p14="http://schemas.microsoft.com/office/powerpoint/2010/main" val="4026737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78512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088754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2934169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804448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49887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948051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39092536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171451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57756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467"/>
            <a:ext cx="9144000" cy="692497"/>
          </a:xfrm>
        </p:spPr>
        <p:txBody>
          <a:bodyPr anchor="b"/>
          <a:lstStyle>
            <a:lvl1pPr algn="ctr">
              <a:defRPr sz="45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s-MX"/>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1D1A5D8-6A4B-4361-B610-C7EED6C914BD}" type="datetimeFigureOut">
              <a:rPr lang="es-MX" smtClean="0"/>
              <a:t>03/04/2020</a:t>
            </a:fld>
            <a:endParaRPr lang="es-MX"/>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407259-DF93-4847-9D05-B8F7EBA91833}" type="slidenum">
              <a:rPr lang="es-MX" smtClean="0"/>
              <a:t>‹#›</a:t>
            </a:fld>
            <a:endParaRPr lang="es-MX"/>
          </a:p>
        </p:txBody>
      </p:sp>
    </p:spTree>
    <p:extLst>
      <p:ext uri="{BB962C8B-B14F-4D97-AF65-F5344CB8AC3E}">
        <p14:creationId xmlns:p14="http://schemas.microsoft.com/office/powerpoint/2010/main" val="41983495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10549662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14355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177669074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107143598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a:p>
        </p:txBody>
      </p:sp>
      <p:sp>
        <p:nvSpPr>
          <p:cNvPr id="3" name="Rectangle 7"/>
          <p:cNvSpPr>
            <a:spLocks noGrp="1" noChangeArrowheads="1"/>
          </p:cNvSpPr>
          <p:nvPr>
            <p:ph type="sldNum" sz="quarter" idx="10"/>
          </p:nvPr>
        </p:nvSpPr>
        <p:spPr>
          <a:xfrm>
            <a:off x="11184473" y="6443663"/>
            <a:ext cx="960967" cy="360362"/>
          </a:xfrm>
          <a:prstGeom prst="rect">
            <a:avLst/>
          </a:prstGeom>
          <a:ln/>
        </p:spPr>
        <p:txBody>
          <a:bodyPr/>
          <a:lstStyle>
            <a:lvl1pPr>
              <a:defRPr/>
            </a:lvl1pPr>
          </a:lstStyle>
          <a:p>
            <a:pPr>
              <a:defRPr/>
            </a:pPr>
            <a:fld id="{F7A01E18-71C4-4FE4-8249-74D3E102D520}" type="slidenum">
              <a:rPr lang="es-ES_tradnl"/>
              <a:pPr>
                <a:defRPr/>
              </a:pPr>
              <a:t>‹#›</a:t>
            </a:fld>
            <a:endParaRPr lang="es-ES_tradnl" dirty="0"/>
          </a:p>
        </p:txBody>
      </p:sp>
    </p:spTree>
    <p:extLst>
      <p:ext uri="{BB962C8B-B14F-4D97-AF65-F5344CB8AC3E}">
        <p14:creationId xmlns:p14="http://schemas.microsoft.com/office/powerpoint/2010/main" val="20931855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5102993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1386203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31766"/>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853790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476672"/>
            <a:ext cx="4224469" cy="1084912"/>
          </a:xfrm>
          <a:prstGeom prst="rect">
            <a:avLst/>
          </a:prstGeom>
          <a:noFill/>
        </p:spPr>
        <p:txBody>
          <a:bodyPr wrap="square" rtlCol="0">
            <a:spAutoFit/>
          </a:bodyPr>
          <a:lstStyle/>
          <a:p>
            <a:r>
              <a:rPr lang="es-MX" sz="1200" b="1" dirty="0" smtClean="0">
                <a:solidFill>
                  <a:srgbClr val="FFFFFF"/>
                </a:solidFill>
              </a:rPr>
              <a:t>CIUDAD DE MÉXICO </a:t>
            </a:r>
          </a:p>
          <a:p>
            <a:r>
              <a:rPr lang="es-MX" sz="1050" dirty="0" smtClean="0">
                <a:solidFill>
                  <a:srgbClr val="FFFFFF">
                    <a:lumMod val="85000"/>
                  </a:srgbClr>
                </a:solidFill>
                <a:latin typeface="Arial Narrow" pitchFamily="34" charset="0"/>
              </a:rPr>
              <a:t>Paseo de los Tamarindos 400-B </a:t>
            </a:r>
          </a:p>
          <a:p>
            <a:r>
              <a:rPr lang="pt-BR" sz="1050" dirty="0" smtClean="0">
                <a:solidFill>
                  <a:srgbClr val="FFFFFF">
                    <a:lumMod val="85000"/>
                  </a:srgbClr>
                </a:solidFill>
                <a:latin typeface="Arial Narrow" pitchFamily="34" charset="0"/>
              </a:rPr>
              <a:t>Edificio Arcos I, Piso 16 Oriente, </a:t>
            </a:r>
          </a:p>
          <a:p>
            <a:r>
              <a:rPr lang="es-MX" sz="1050" dirty="0" smtClean="0">
                <a:solidFill>
                  <a:srgbClr val="FFFFFF">
                    <a:lumMod val="85000"/>
                  </a:srgbClr>
                </a:solidFill>
                <a:latin typeface="Arial Narrow" pitchFamily="34" charset="0"/>
              </a:rPr>
              <a:t>Col. Bosques de Las Lomas, D.F. </a:t>
            </a:r>
          </a:p>
          <a:p>
            <a:r>
              <a:rPr lang="es-MX" sz="1050" dirty="0" smtClean="0">
                <a:solidFill>
                  <a:srgbClr val="FFFFFF">
                    <a:lumMod val="85000"/>
                  </a:srgbClr>
                </a:solidFill>
                <a:latin typeface="Arial Narrow" pitchFamily="34" charset="0"/>
              </a:rPr>
              <a:t>México. CP 05120</a:t>
            </a:r>
          </a:p>
          <a:p>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2132858"/>
            <a:ext cx="4224469" cy="761747"/>
          </a:xfrm>
          <a:prstGeom prst="rect">
            <a:avLst/>
          </a:prstGeom>
          <a:noFill/>
        </p:spPr>
        <p:txBody>
          <a:bodyPr wrap="square" rtlCol="0">
            <a:spAutoFit/>
          </a:bodyPr>
          <a:lstStyle/>
          <a:p>
            <a:r>
              <a:rPr lang="es-MX" sz="1200" b="1" dirty="0" smtClean="0">
                <a:solidFill>
                  <a:srgbClr val="FFFFFF"/>
                </a:solidFill>
              </a:rPr>
              <a:t>MONTERREY</a:t>
            </a:r>
            <a:endParaRPr lang="es-MX" sz="1050" dirty="0" smtClean="0">
              <a:solidFill>
                <a:srgbClr val="000000"/>
              </a:solidFill>
            </a:endParaRPr>
          </a:p>
          <a:p>
            <a:r>
              <a:rPr lang="es-MX" sz="1050" dirty="0" smtClean="0">
                <a:solidFill>
                  <a:srgbClr val="FFFFFF">
                    <a:lumMod val="85000"/>
                  </a:srgbClr>
                </a:solidFill>
                <a:latin typeface="Arial Narrow" pitchFamily="34" charset="0"/>
              </a:rPr>
              <a:t>Río de la Plata No. 409 </a:t>
            </a:r>
            <a:r>
              <a:rPr lang="es-MX" sz="1050" dirty="0" err="1" smtClean="0">
                <a:solidFill>
                  <a:srgbClr val="FFFFFF">
                    <a:lumMod val="85000"/>
                  </a:srgbClr>
                </a:solidFill>
                <a:latin typeface="Arial Narrow" pitchFamily="34" charset="0"/>
              </a:rPr>
              <a:t>Ote</a:t>
            </a:r>
            <a:r>
              <a:rPr lang="es-MX" sz="1050" dirty="0" smtClean="0">
                <a:solidFill>
                  <a:srgbClr val="FFFFFF">
                    <a:lumMod val="85000"/>
                  </a:srgbClr>
                </a:solidFill>
                <a:latin typeface="Arial Narrow" pitchFamily="34" charset="0"/>
              </a:rPr>
              <a:t>. </a:t>
            </a:r>
          </a:p>
          <a:p>
            <a:r>
              <a:rPr lang="es-MX" sz="1050" dirty="0" smtClean="0">
                <a:solidFill>
                  <a:srgbClr val="FFFFFF">
                    <a:lumMod val="85000"/>
                  </a:srgbClr>
                </a:solidFill>
                <a:latin typeface="Arial Narrow" pitchFamily="34" charset="0"/>
              </a:rPr>
              <a:t>Col. del Valle, San Pedro Garza García, N.L. México. CP 66220</a:t>
            </a:r>
          </a:p>
          <a:p>
            <a:r>
              <a:rPr lang="es-MX" sz="1050" dirty="0" smtClean="0">
                <a:solidFill>
                  <a:srgbClr val="FFFFFF">
                    <a:lumMod val="85000"/>
                  </a:srgbClr>
                </a:solidFill>
                <a:latin typeface="Arial Narrow" pitchFamily="34" charset="0"/>
              </a:rPr>
              <a:t>Tel: +52 (81) 1001 8570 </a:t>
            </a:r>
            <a:endParaRPr lang="es-MX" sz="1050" dirty="0">
              <a:solidFill>
                <a:srgbClr val="FFFFFF">
                  <a:lumMod val="85000"/>
                </a:srgbClr>
              </a:solidFill>
              <a:latin typeface="Arial Narrow" pitchFamily="34" charset="0"/>
            </a:endParaRPr>
          </a:p>
        </p:txBody>
      </p:sp>
      <p:sp>
        <p:nvSpPr>
          <p:cNvPr id="12" name="TextBox 11"/>
          <p:cNvSpPr txBox="1"/>
          <p:nvPr/>
        </p:nvSpPr>
        <p:spPr>
          <a:xfrm>
            <a:off x="7728181" y="3525396"/>
            <a:ext cx="4079776" cy="1084912"/>
          </a:xfrm>
          <a:prstGeom prst="rect">
            <a:avLst/>
          </a:prstGeom>
          <a:noFill/>
        </p:spPr>
        <p:txBody>
          <a:bodyPr wrap="square" rtlCol="0">
            <a:spAutoFit/>
          </a:bodyPr>
          <a:lstStyle/>
          <a:p>
            <a:r>
              <a:rPr lang="es-MX" sz="1200" b="1" dirty="0" smtClean="0">
                <a:solidFill>
                  <a:srgbClr val="FFFFFF"/>
                </a:solidFill>
              </a:rPr>
              <a:t>BOGOTÁ</a:t>
            </a:r>
            <a:endParaRPr lang="es-MX" sz="900" dirty="0" smtClean="0">
              <a:solidFill>
                <a:srgbClr val="000000"/>
              </a:solidFill>
            </a:endParaRPr>
          </a:p>
          <a:p>
            <a:r>
              <a:rPr lang="es-MX" sz="1050" dirty="0" smtClean="0">
                <a:solidFill>
                  <a:srgbClr val="FFFFFF">
                    <a:lumMod val="85000"/>
                  </a:srgbClr>
                </a:solidFill>
                <a:latin typeface="Arial Narrow" pitchFamily="34" charset="0"/>
              </a:rPr>
              <a:t>Edificio Torres Unidas II, </a:t>
            </a:r>
          </a:p>
          <a:p>
            <a:r>
              <a:rPr lang="es-MX" sz="1050" dirty="0" smtClean="0">
                <a:solidFill>
                  <a:srgbClr val="FFFFFF">
                    <a:lumMod val="85000"/>
                  </a:srgbClr>
                </a:solidFill>
                <a:latin typeface="Arial Narrow" pitchFamily="34" charset="0"/>
              </a:rPr>
              <a:t>Carrera 9 No. 113-52, </a:t>
            </a:r>
          </a:p>
          <a:p>
            <a:r>
              <a:rPr lang="es-MX" sz="1050" dirty="0" smtClean="0">
                <a:solidFill>
                  <a:srgbClr val="FFFFFF">
                    <a:lumMod val="85000"/>
                  </a:srgbClr>
                </a:solidFill>
                <a:latin typeface="Arial Narrow" pitchFamily="34" charset="0"/>
              </a:rPr>
              <a:t>Oficina 1206, </a:t>
            </a:r>
          </a:p>
          <a:p>
            <a:r>
              <a:rPr lang="es-MX" sz="1050" dirty="0" smtClean="0">
                <a:solidFill>
                  <a:srgbClr val="FFFFFF">
                    <a:lumMod val="85000"/>
                  </a:srgbClr>
                </a:solidFill>
                <a:latin typeface="Arial Narrow" pitchFamily="34" charset="0"/>
              </a:rPr>
              <a:t>Bogotá, Colombia</a:t>
            </a:r>
          </a:p>
          <a:p>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09572"/>
            <a:ext cx="4079776" cy="1084912"/>
          </a:xfrm>
          <a:prstGeom prst="rect">
            <a:avLst/>
          </a:prstGeom>
          <a:noFill/>
        </p:spPr>
        <p:txBody>
          <a:bodyPr wrap="square" rtlCol="0">
            <a:spAutoFit/>
          </a:bodyPr>
          <a:lstStyle/>
          <a:p>
            <a:r>
              <a:rPr lang="es-MX" sz="1200" b="1" dirty="0" smtClean="0">
                <a:solidFill>
                  <a:srgbClr val="FFFFFF"/>
                </a:solidFill>
              </a:rPr>
              <a:t>SAO PAULO</a:t>
            </a:r>
            <a:endParaRPr lang="es-MX" sz="900" dirty="0" smtClean="0">
              <a:solidFill>
                <a:srgbClr val="000000"/>
              </a:solidFill>
            </a:endParaRPr>
          </a:p>
          <a:p>
            <a:pPr>
              <a:defRPr/>
            </a:pPr>
            <a:r>
              <a:rPr lang="pt-BR" sz="1050" dirty="0" smtClean="0">
                <a:solidFill>
                  <a:srgbClr val="FFFFFF">
                    <a:lumMod val="85000"/>
                  </a:srgbClr>
                </a:solidFill>
                <a:latin typeface="Arial Narrow" pitchFamily="34" charset="0"/>
              </a:rPr>
              <a:t>Av. das Nações Unidas 12551</a:t>
            </a:r>
          </a:p>
          <a:p>
            <a:r>
              <a:rPr lang="pt-BR" sz="1050" dirty="0" smtClean="0">
                <a:solidFill>
                  <a:srgbClr val="FFFFFF">
                    <a:lumMod val="85000"/>
                  </a:srgbClr>
                </a:solidFill>
                <a:latin typeface="Arial Narrow" pitchFamily="34" charset="0"/>
              </a:rPr>
              <a:t>17o. andar - sala 1705</a:t>
            </a:r>
          </a:p>
          <a:p>
            <a:r>
              <a:rPr lang="pt-BR" sz="1050" dirty="0" smtClean="0">
                <a:solidFill>
                  <a:srgbClr val="FFFFFF">
                    <a:lumMod val="85000"/>
                  </a:srgbClr>
                </a:solidFill>
                <a:latin typeface="Arial Narrow" pitchFamily="34" charset="0"/>
              </a:rPr>
              <a:t>CEP 04578-000, Brooklin</a:t>
            </a:r>
          </a:p>
          <a:p>
            <a:r>
              <a:rPr lang="pt-BR" sz="1050" dirty="0" smtClean="0">
                <a:solidFill>
                  <a:srgbClr val="FFFFFF">
                    <a:lumMod val="85000"/>
                  </a:srgbClr>
                </a:solidFill>
                <a:latin typeface="Arial Narrow" pitchFamily="34" charset="0"/>
              </a:rPr>
              <a:t>Sao Paulo, Brasil</a:t>
            </a:r>
          </a:p>
          <a:p>
            <a:r>
              <a:rPr lang="pt-BR" sz="1050" dirty="0" smtClean="0">
                <a:solidFill>
                  <a:srgbClr val="FFFFFF">
                    <a:lumMod val="85000"/>
                  </a:srgbClr>
                </a:solidFill>
                <a:latin typeface="Arial Narrow" pitchFamily="34" charset="0"/>
              </a:rPr>
              <a:t>Tel: +55 11 3443 7433</a:t>
            </a:r>
          </a:p>
        </p:txBody>
      </p:sp>
    </p:spTree>
    <p:extLst>
      <p:ext uri="{BB962C8B-B14F-4D97-AF65-F5344CB8AC3E}">
        <p14:creationId xmlns:p14="http://schemas.microsoft.com/office/powerpoint/2010/main" val="344792422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3" name="Footer Placeholder 2"/>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4" name="Slide Number Placeholder 3"/>
          <p:cNvSpPr>
            <a:spLocks noGrp="1"/>
          </p:cNvSpPr>
          <p:nvPr>
            <p:ph type="sldNum" sz="quarter" idx="12"/>
          </p:nvPr>
        </p:nvSpPr>
        <p:spPr>
          <a:xfrm>
            <a:off x="8737600" y="6245225"/>
            <a:ext cx="2844800" cy="476250"/>
          </a:xfrm>
          <a:prstGeom prst="rect">
            <a:avLst/>
          </a:prstGeom>
        </p:spPr>
        <p:txBody>
          <a:bodyPr/>
          <a:lstStyle>
            <a:lvl1pPr>
              <a:defRPr/>
            </a:lvl1pPr>
          </a:lstStyle>
          <a:p>
            <a:fld id="{C884C011-8E4A-4310-B645-004A6E918553}"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77635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srcRect t="3723"/>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7" name="Rectangle 6"/>
          <p:cNvSpPr/>
          <p:nvPr/>
        </p:nvSpPr>
        <p:spPr>
          <a:xfrm>
            <a:off x="239351" y="5661828"/>
            <a:ext cx="11713301" cy="184666"/>
          </a:xfrm>
          <a:prstGeom prst="rect">
            <a:avLst/>
          </a:prstGeom>
        </p:spPr>
        <p:txBody>
          <a:bodyPr wrap="square">
            <a:spAutoFit/>
          </a:bodyPr>
          <a:lstStyle/>
          <a:p>
            <a:pPr algn="ctr"/>
            <a:r>
              <a:rPr lang="es-MX" sz="600" dirty="0">
                <a:solidFill>
                  <a:schemeClr val="bg1"/>
                </a:solidFill>
              </a:rPr>
              <a:t>Información confidencial: Esta información fue preparada por Sintec para uso del cliente. Está prohibido compartirla con cualquier tercera parte sin el permiso previo por escrito de Sintec.</a:t>
            </a:r>
          </a:p>
        </p:txBody>
      </p:sp>
    </p:spTree>
    <p:extLst>
      <p:ext uri="{BB962C8B-B14F-4D97-AF65-F5344CB8AC3E}">
        <p14:creationId xmlns:p14="http://schemas.microsoft.com/office/powerpoint/2010/main" val="2201534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4433" y="119342"/>
            <a:ext cx="11413067" cy="369332"/>
          </a:xfrm>
        </p:spPr>
        <p:txBody>
          <a:bodyPr/>
          <a:lstStyle>
            <a:lvl1pPr>
              <a:defRPr sz="2400"/>
            </a:lvl1pPr>
          </a:lstStyle>
          <a:p>
            <a:r>
              <a:rPr lang="en-US" smtClean="0"/>
              <a:t>Click to edit Master title style</a:t>
            </a:r>
            <a:endParaRPr lang="es-MX" dirty="0"/>
          </a:p>
        </p:txBody>
      </p:sp>
      <p:sp>
        <p:nvSpPr>
          <p:cNvPr id="3" name="Date Placeholder 2"/>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endParaRPr>
          </a:p>
        </p:txBody>
      </p:sp>
      <p:sp>
        <p:nvSpPr>
          <p:cNvPr id="4" name="Footer Placeholder 3"/>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endParaRPr>
          </a:p>
        </p:txBody>
      </p:sp>
      <p:sp>
        <p:nvSpPr>
          <p:cNvPr id="5" name="Slide Number Placeholder 4"/>
          <p:cNvSpPr>
            <a:spLocks noGrp="1"/>
          </p:cNvSpPr>
          <p:nvPr>
            <p:ph type="sldNum" sz="quarter" idx="12"/>
          </p:nvPr>
        </p:nvSpPr>
        <p:spPr>
          <a:xfrm>
            <a:off x="8737600" y="6245225"/>
            <a:ext cx="2844800" cy="476250"/>
          </a:xfrm>
          <a:prstGeom prst="rect">
            <a:avLst/>
          </a:prstGeom>
        </p:spPr>
        <p:txBody>
          <a:bodyPr/>
          <a:lstStyle>
            <a:lvl1pPr>
              <a:defRPr/>
            </a:lvl1pPr>
          </a:lstStyle>
          <a:p>
            <a:fld id="{7125E362-922A-4851-9867-97A78DE6A4A5}"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04714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8" name="Picture 7" descr="Portada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4384" y="0"/>
            <a:ext cx="12216384" cy="6858000"/>
          </a:xfrm>
          <a:prstGeom prst="rect">
            <a:avLst/>
          </a:prstGeom>
          <a:noFill/>
          <a:ln>
            <a:noFill/>
          </a:ln>
        </p:spPr>
      </p:pic>
      <p:sp>
        <p:nvSpPr>
          <p:cNvPr id="4" name="Text Placeholder 2"/>
          <p:cNvSpPr>
            <a:spLocks noGrp="1"/>
          </p:cNvSpPr>
          <p:nvPr>
            <p:ph type="body" idx="1"/>
          </p:nvPr>
        </p:nvSpPr>
        <p:spPr>
          <a:xfrm>
            <a:off x="1493440" y="2636915"/>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4"/>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38179565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4" y="131766"/>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784350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3"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4" y="116635"/>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6089739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61473"/>
            <a:ext cx="10972800" cy="369332"/>
          </a:xfrm>
        </p:spPr>
        <p:txBody>
          <a:bodyPr/>
          <a:lstStyle/>
          <a:p>
            <a:r>
              <a:rPr lang="en-US" smtClean="0"/>
              <a:t>Click to edit Master title style</a:t>
            </a:r>
            <a:endParaRPr lang="es-MX"/>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quarter" idx="2"/>
          </p:nvPr>
        </p:nvSpPr>
        <p:spPr>
          <a:xfrm>
            <a:off x="6197600" y="1600200"/>
            <a:ext cx="5384800" cy="2185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Content Placeholder 4"/>
          <p:cNvSpPr>
            <a:spLocks noGrp="1"/>
          </p:cNvSpPr>
          <p:nvPr>
            <p:ph sz="quarter" idx="3"/>
          </p:nvPr>
        </p:nvSpPr>
        <p:spPr>
          <a:xfrm>
            <a:off x="6197600" y="3938591"/>
            <a:ext cx="5384800" cy="21875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a:defRPr/>
            </a:lvl1pPr>
          </a:lstStyle>
          <a:p>
            <a:endParaRPr lang="es-ES">
              <a:solidFill>
                <a:srgbClr val="000000"/>
              </a:solidFill>
              <a:latin typeface="Arial"/>
            </a:endParaRPr>
          </a:p>
        </p:txBody>
      </p:sp>
      <p:sp>
        <p:nvSpPr>
          <p:cNvPr id="7" name="Footer Placeholder 6"/>
          <p:cNvSpPr>
            <a:spLocks noGrp="1"/>
          </p:cNvSpPr>
          <p:nvPr>
            <p:ph type="ftr" sz="quarter" idx="11"/>
          </p:nvPr>
        </p:nvSpPr>
        <p:spPr>
          <a:xfrm>
            <a:off x="4165600" y="6245225"/>
            <a:ext cx="3860800" cy="476250"/>
          </a:xfrm>
          <a:prstGeom prst="rect">
            <a:avLst/>
          </a:prstGeom>
        </p:spPr>
        <p:txBody>
          <a:bodyPr/>
          <a:lstStyle>
            <a:lvl1pPr>
              <a:defRPr/>
            </a:lvl1pPr>
          </a:lstStyle>
          <a:p>
            <a:endParaRPr lang="es-ES">
              <a:solidFill>
                <a:srgbClr val="000000"/>
              </a:solidFill>
              <a:latin typeface="Arial"/>
            </a:endParaRPr>
          </a:p>
        </p:txBody>
      </p:sp>
      <p:sp>
        <p:nvSpPr>
          <p:cNvPr id="8" name="Slide Number Placeholder 7"/>
          <p:cNvSpPr>
            <a:spLocks noGrp="1"/>
          </p:cNvSpPr>
          <p:nvPr>
            <p:ph type="sldNum" sz="quarter" idx="12"/>
          </p:nvPr>
        </p:nvSpPr>
        <p:spPr>
          <a:xfrm>
            <a:off x="8737600" y="6245225"/>
            <a:ext cx="2844800" cy="476250"/>
          </a:xfrm>
          <a:prstGeom prst="rect">
            <a:avLst/>
          </a:prstGeom>
        </p:spPr>
        <p:txBody>
          <a:bodyPr/>
          <a:lstStyle>
            <a:lvl1pPr>
              <a:defRPr/>
            </a:lvl1pPr>
          </a:lstStyle>
          <a:p>
            <a:fld id="{CDF824E6-4534-4F6E-BE16-2A17E185539B}" type="slidenum">
              <a:rPr lang="es-ES">
                <a:solidFill>
                  <a:srgbClr val="000000"/>
                </a:solidFill>
                <a:latin typeface="Arial"/>
              </a:rPr>
              <a:pPr/>
              <a:t>‹#›</a:t>
            </a:fld>
            <a:endParaRPr lang="es-ES">
              <a:solidFill>
                <a:srgbClr val="000000"/>
              </a:solidFill>
              <a:latin typeface="Arial"/>
            </a:endParaRPr>
          </a:p>
        </p:txBody>
      </p:sp>
    </p:spTree>
    <p:extLst>
      <p:ext uri="{BB962C8B-B14F-4D97-AF65-F5344CB8AC3E}">
        <p14:creationId xmlns:p14="http://schemas.microsoft.com/office/powerpoint/2010/main" val="17882907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21092"/>
            <a:ext cx="10363200" cy="648071"/>
          </a:xfrm>
        </p:spPr>
        <p:txBody>
          <a:bodyPr>
            <a:noAutofit/>
          </a:bodyPr>
          <a:lstStyle>
            <a:lvl1pPr algn="r">
              <a:defRPr sz="3000" b="1">
                <a:solidFill>
                  <a:srgbClr val="0C283B"/>
                </a:solidFill>
                <a:latin typeface="Arial" pitchFamily="34" charset="0"/>
                <a:cs typeface="Arial" pitchFamily="34" charset="0"/>
              </a:defRPr>
            </a:lvl1pPr>
          </a:lstStyle>
          <a:p>
            <a:r>
              <a:rPr lang="en-US" smtClean="0"/>
              <a:t>Click to edit Master title style</a:t>
            </a:r>
            <a:endParaRPr lang="es-MX" dirty="0"/>
          </a:p>
        </p:txBody>
      </p:sp>
      <p:sp>
        <p:nvSpPr>
          <p:cNvPr id="3" name="Subtitle 2"/>
          <p:cNvSpPr>
            <a:spLocks noGrp="1"/>
          </p:cNvSpPr>
          <p:nvPr>
            <p:ph type="subTitle" idx="1"/>
          </p:nvPr>
        </p:nvSpPr>
        <p:spPr>
          <a:xfrm>
            <a:off x="911424" y="4869163"/>
            <a:ext cx="10369152" cy="549457"/>
          </a:xfrm>
        </p:spPr>
        <p:txBody>
          <a:bodyPr>
            <a:noAutofit/>
          </a:bodyPr>
          <a:lstStyle>
            <a:lvl1pPr marL="0" indent="0" algn="r">
              <a:buNone/>
              <a:defRPr sz="2400">
                <a:solidFill>
                  <a:srgbClr val="0C283B"/>
                </a:solidFill>
                <a:latin typeface="Arial Narrow"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dirty="0"/>
          </a:p>
        </p:txBody>
      </p:sp>
    </p:spTree>
    <p:extLst>
      <p:ext uri="{BB962C8B-B14F-4D97-AF65-F5344CB8AC3E}">
        <p14:creationId xmlns:p14="http://schemas.microsoft.com/office/powerpoint/2010/main" val="408061303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3" name="Rectangle 2"/>
          <p:cNvSpPr/>
          <p:nvPr/>
        </p:nvSpPr>
        <p:spPr>
          <a:xfrm>
            <a:off x="0" y="27384"/>
            <a:ext cx="12192000" cy="6858000"/>
          </a:xfrm>
          <a:prstGeom prst="rect">
            <a:avLst/>
          </a:prstGeom>
          <a:solidFill>
            <a:srgbClr val="172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MX" sz="1350" dirty="0">
              <a:solidFill>
                <a:srgbClr val="FFFFFF"/>
              </a:solidFill>
            </a:endParaRPr>
          </a:p>
        </p:txBody>
      </p:sp>
      <p:pic>
        <p:nvPicPr>
          <p:cNvPr id="4" name="Content Placeholder 10" descr="Sintec_bco.png"/>
          <p:cNvPicPr>
            <a:picLocks noChangeAspect="1"/>
          </p:cNvPicPr>
          <p:nvPr/>
        </p:nvPicPr>
        <p:blipFill>
          <a:blip r:embed="rId2" cstate="print"/>
          <a:stretch>
            <a:fillRect/>
          </a:stretch>
        </p:blipFill>
        <p:spPr bwMode="auto">
          <a:xfrm>
            <a:off x="1295469" y="3006541"/>
            <a:ext cx="3762953" cy="926515"/>
          </a:xfrm>
          <a:prstGeom prst="rect">
            <a:avLst/>
          </a:prstGeom>
          <a:noFill/>
          <a:ln w="9525">
            <a:noFill/>
            <a:miter lim="800000"/>
            <a:headEnd/>
            <a:tailEnd/>
          </a:ln>
        </p:spPr>
      </p:pic>
      <p:sp>
        <p:nvSpPr>
          <p:cNvPr id="9" name="TextBox 8"/>
          <p:cNvSpPr txBox="1"/>
          <p:nvPr/>
        </p:nvSpPr>
        <p:spPr>
          <a:xfrm>
            <a:off x="2865525" y="5616000"/>
            <a:ext cx="1202830" cy="300082"/>
          </a:xfrm>
          <a:prstGeom prst="rect">
            <a:avLst/>
          </a:prstGeom>
          <a:noFill/>
        </p:spPr>
        <p:txBody>
          <a:bodyPr wrap="none" rtlCol="0">
            <a:spAutoFit/>
          </a:bodyPr>
          <a:lstStyle/>
          <a:p>
            <a:pPr algn="ctr" fontAlgn="auto">
              <a:spcBef>
                <a:spcPts val="0"/>
              </a:spcBef>
              <a:spcAft>
                <a:spcPts val="0"/>
              </a:spcAft>
            </a:pPr>
            <a:r>
              <a:rPr lang="es-MX" sz="1350" dirty="0" smtClean="0">
                <a:solidFill>
                  <a:srgbClr val="FFFFFF">
                    <a:lumMod val="85000"/>
                  </a:srgbClr>
                </a:solidFill>
                <a:latin typeface="Arial Narrow" pitchFamily="34" charset="0"/>
              </a:rPr>
              <a:t>www.sintec.com</a:t>
            </a:r>
          </a:p>
        </p:txBody>
      </p:sp>
      <p:sp>
        <p:nvSpPr>
          <p:cNvPr id="10" name="TextBox 9"/>
          <p:cNvSpPr txBox="1"/>
          <p:nvPr/>
        </p:nvSpPr>
        <p:spPr>
          <a:xfrm>
            <a:off x="7728183" y="260648"/>
            <a:ext cx="4224469" cy="1246495"/>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CIUDAD DE MÉXICO </a:t>
            </a:r>
          </a:p>
          <a:p>
            <a:pPr fontAlgn="auto">
              <a:spcBef>
                <a:spcPts val="0"/>
              </a:spcBef>
              <a:spcAft>
                <a:spcPts val="0"/>
              </a:spcAft>
            </a:pPr>
            <a:r>
              <a:rPr lang="es-MX" sz="1050" dirty="0" smtClean="0">
                <a:solidFill>
                  <a:srgbClr val="FFFFFF">
                    <a:lumMod val="85000"/>
                  </a:srgbClr>
                </a:solidFill>
                <a:latin typeface="Arial Narrow" pitchFamily="34" charset="0"/>
              </a:rPr>
              <a:t>Av. Santa Fe Núm. 505</a:t>
            </a:r>
          </a:p>
          <a:p>
            <a:pPr fontAlgn="auto">
              <a:spcBef>
                <a:spcPts val="0"/>
              </a:spcBef>
              <a:spcAft>
                <a:spcPts val="0"/>
              </a:spcAft>
            </a:pPr>
            <a:r>
              <a:rPr lang="es-MX" sz="1050" dirty="0" smtClean="0">
                <a:solidFill>
                  <a:srgbClr val="FFFFFF">
                    <a:lumMod val="85000"/>
                  </a:srgbClr>
                </a:solidFill>
                <a:latin typeface="Arial Narrow" pitchFamily="34" charset="0"/>
              </a:rPr>
              <a:t>Corporativo Santa Fe, piso 6</a:t>
            </a:r>
          </a:p>
          <a:p>
            <a:pPr fontAlgn="auto">
              <a:spcBef>
                <a:spcPts val="0"/>
              </a:spcBef>
              <a:spcAft>
                <a:spcPts val="0"/>
              </a:spcAft>
            </a:pPr>
            <a:r>
              <a:rPr lang="es-MX" sz="1050" dirty="0" smtClean="0">
                <a:solidFill>
                  <a:srgbClr val="FFFFFF">
                    <a:lumMod val="85000"/>
                  </a:srgbClr>
                </a:solidFill>
                <a:latin typeface="Arial Narrow" pitchFamily="34" charset="0"/>
              </a:rPr>
              <a:t>Col. Cruz Manca</a:t>
            </a:r>
          </a:p>
          <a:p>
            <a:pPr fontAlgn="auto">
              <a:spcBef>
                <a:spcPts val="0"/>
              </a:spcBef>
              <a:spcAft>
                <a:spcPts val="0"/>
              </a:spcAft>
            </a:pPr>
            <a:r>
              <a:rPr lang="es-MX" sz="1050" dirty="0" smtClean="0">
                <a:solidFill>
                  <a:srgbClr val="FFFFFF">
                    <a:lumMod val="85000"/>
                  </a:srgbClr>
                </a:solidFill>
                <a:latin typeface="Arial Narrow" pitchFamily="34" charset="0"/>
              </a:rPr>
              <a:t>Delegación Cuajimalpa</a:t>
            </a:r>
          </a:p>
          <a:p>
            <a:pPr>
              <a:defRPr/>
            </a:pPr>
            <a:r>
              <a:rPr lang="es-MX" sz="1050" dirty="0" smtClean="0">
                <a:solidFill>
                  <a:srgbClr val="FFFFFF">
                    <a:lumMod val="85000"/>
                  </a:srgbClr>
                </a:solidFill>
                <a:latin typeface="Arial Narrow" pitchFamily="34" charset="0"/>
              </a:rPr>
              <a:t>México, D.F CP 05349</a:t>
            </a:r>
          </a:p>
          <a:p>
            <a:pPr>
              <a:defRPr/>
            </a:pPr>
            <a:r>
              <a:rPr lang="es-MX" sz="1050" dirty="0" smtClean="0">
                <a:solidFill>
                  <a:srgbClr val="FFFFFF">
                    <a:lumMod val="85000"/>
                  </a:srgbClr>
                </a:solidFill>
                <a:latin typeface="Arial Narrow" pitchFamily="34" charset="0"/>
              </a:rPr>
              <a:t>Tel: +52 (55) 5002 5444</a:t>
            </a:r>
            <a:endParaRPr lang="es-MX" sz="1050" dirty="0">
              <a:solidFill>
                <a:srgbClr val="FFFFFF">
                  <a:lumMod val="85000"/>
                </a:srgbClr>
              </a:solidFill>
              <a:latin typeface="Arial Narrow" pitchFamily="34" charset="0"/>
            </a:endParaRPr>
          </a:p>
        </p:txBody>
      </p:sp>
      <p:sp>
        <p:nvSpPr>
          <p:cNvPr id="11" name="TextBox 10"/>
          <p:cNvSpPr txBox="1"/>
          <p:nvPr/>
        </p:nvSpPr>
        <p:spPr>
          <a:xfrm>
            <a:off x="7728183" y="1988841"/>
            <a:ext cx="4224469" cy="1408078"/>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MONTERREY</a:t>
            </a:r>
            <a:endParaRPr lang="es-MX" sz="105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Av. Ricardo </a:t>
            </a:r>
            <a:r>
              <a:rPr lang="es-MX" sz="1050" dirty="0" err="1" smtClean="0">
                <a:solidFill>
                  <a:srgbClr val="FFFFFF">
                    <a:lumMod val="85000"/>
                  </a:srgbClr>
                </a:solidFill>
                <a:latin typeface="Arial Narrow" pitchFamily="34" charset="0"/>
              </a:rPr>
              <a:t>Margáin</a:t>
            </a:r>
            <a:r>
              <a:rPr lang="es-MX" sz="1050" dirty="0" smtClean="0">
                <a:solidFill>
                  <a:srgbClr val="FFFFFF">
                    <a:lumMod val="85000"/>
                  </a:srgbClr>
                </a:solidFill>
                <a:latin typeface="Arial Narrow" pitchFamily="34" charset="0"/>
              </a:rPr>
              <a:t> #565 torre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PCC2-A, piso 7</a:t>
            </a:r>
          </a:p>
          <a:p>
            <a:pPr fontAlgn="auto">
              <a:spcBef>
                <a:spcPts val="0"/>
              </a:spcBef>
              <a:spcAft>
                <a:spcPts val="0"/>
              </a:spcAft>
            </a:pPr>
            <a:r>
              <a:rPr lang="es-MX" sz="1050" dirty="0" smtClean="0">
                <a:solidFill>
                  <a:srgbClr val="FFFFFF">
                    <a:lumMod val="85000"/>
                  </a:srgbClr>
                </a:solidFill>
                <a:latin typeface="Arial Narrow" pitchFamily="34" charset="0"/>
              </a:rPr>
              <a:t>Colonia Santa Engracia </a:t>
            </a:r>
            <a:br>
              <a:rPr lang="es-MX" sz="1050" dirty="0" smtClean="0">
                <a:solidFill>
                  <a:srgbClr val="FFFFFF">
                    <a:lumMod val="85000"/>
                  </a:srgbClr>
                </a:solidFill>
                <a:latin typeface="Arial Narrow" pitchFamily="34" charset="0"/>
              </a:rPr>
            </a:br>
            <a:r>
              <a:rPr lang="es-MX" sz="1050" dirty="0" smtClean="0">
                <a:solidFill>
                  <a:srgbClr val="FFFFFF">
                    <a:lumMod val="85000"/>
                  </a:srgbClr>
                </a:solidFill>
                <a:latin typeface="Arial Narrow" pitchFamily="34" charset="0"/>
              </a:rPr>
              <a:t>San Pedro Garza García, N.L.</a:t>
            </a:r>
          </a:p>
          <a:p>
            <a:pPr fontAlgn="auto">
              <a:spcBef>
                <a:spcPts val="0"/>
              </a:spcBef>
              <a:spcAft>
                <a:spcPts val="0"/>
              </a:spcAft>
            </a:pPr>
            <a:r>
              <a:rPr lang="es-MX" sz="1050" dirty="0" smtClean="0">
                <a:solidFill>
                  <a:srgbClr val="FFFFFF">
                    <a:lumMod val="85000"/>
                  </a:srgbClr>
                </a:solidFill>
                <a:latin typeface="Arial Narrow" pitchFamily="34" charset="0"/>
              </a:rPr>
              <a:t>México. CP 66267</a:t>
            </a:r>
            <a:br>
              <a:rPr lang="es-MX" sz="1050" dirty="0" smtClean="0">
                <a:solidFill>
                  <a:srgbClr val="FFFFFF">
                    <a:lumMod val="85000"/>
                  </a:srgbClr>
                </a:solidFill>
                <a:latin typeface="Arial Narrow" pitchFamily="34" charset="0"/>
              </a:rPr>
            </a:br>
            <a:r>
              <a:rPr lang="de-DE" sz="1050" dirty="0" smtClean="0">
                <a:solidFill>
                  <a:srgbClr val="FFFFFF">
                    <a:lumMod val="85000"/>
                  </a:srgbClr>
                </a:solidFill>
                <a:latin typeface="Arial Narrow" pitchFamily="34" charset="0"/>
              </a:rPr>
              <a:t>Tel: +52 (81) 1001 8570 </a:t>
            </a:r>
            <a:r>
              <a:rPr lang="es-MX" sz="1050" dirty="0" smtClean="0">
                <a:solidFill>
                  <a:srgbClr val="FFFFFF">
                    <a:lumMod val="85000"/>
                  </a:srgbClr>
                </a:solidFill>
                <a:latin typeface="Arial Narrow" pitchFamily="34" charset="0"/>
              </a:rPr>
              <a:t/>
            </a:r>
            <a:br>
              <a:rPr lang="es-MX" sz="1050" dirty="0" smtClean="0">
                <a:solidFill>
                  <a:srgbClr val="FFFFFF">
                    <a:lumMod val="85000"/>
                  </a:srgbClr>
                </a:solidFill>
                <a:latin typeface="Arial Narrow" pitchFamily="34" charset="0"/>
              </a:rPr>
            </a:br>
            <a:endParaRPr lang="es-MX" sz="1050" dirty="0">
              <a:solidFill>
                <a:srgbClr val="FFFFFF">
                  <a:lumMod val="85000"/>
                </a:srgbClr>
              </a:solidFill>
              <a:latin typeface="Arial Narrow" pitchFamily="34" charset="0"/>
            </a:endParaRPr>
          </a:p>
        </p:txBody>
      </p:sp>
      <p:sp>
        <p:nvSpPr>
          <p:cNvPr id="12" name="TextBox 11"/>
          <p:cNvSpPr txBox="1"/>
          <p:nvPr/>
        </p:nvSpPr>
        <p:spPr>
          <a:xfrm>
            <a:off x="7728181" y="3717032"/>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BOGOTÁ</a:t>
            </a:r>
            <a:endParaRPr lang="es-MX" sz="900" dirty="0" smtClean="0">
              <a:solidFill>
                <a:srgbClr val="000000"/>
              </a:solidFill>
              <a:latin typeface="Arial"/>
            </a:endParaRPr>
          </a:p>
          <a:p>
            <a:pPr fontAlgn="auto">
              <a:spcBef>
                <a:spcPts val="0"/>
              </a:spcBef>
              <a:spcAft>
                <a:spcPts val="0"/>
              </a:spcAft>
            </a:pPr>
            <a:r>
              <a:rPr lang="es-MX" sz="1050" dirty="0" smtClean="0">
                <a:solidFill>
                  <a:srgbClr val="FFFFFF">
                    <a:lumMod val="85000"/>
                  </a:srgbClr>
                </a:solidFill>
                <a:latin typeface="Arial Narrow" pitchFamily="34" charset="0"/>
              </a:rPr>
              <a:t>Edificio Torres Unidas II </a:t>
            </a:r>
          </a:p>
          <a:p>
            <a:pPr fontAlgn="auto">
              <a:spcBef>
                <a:spcPts val="0"/>
              </a:spcBef>
              <a:spcAft>
                <a:spcPts val="0"/>
              </a:spcAft>
            </a:pPr>
            <a:r>
              <a:rPr lang="es-MX" sz="1050" dirty="0" smtClean="0">
                <a:solidFill>
                  <a:srgbClr val="FFFFFF">
                    <a:lumMod val="85000"/>
                  </a:srgbClr>
                </a:solidFill>
                <a:latin typeface="Arial Narrow" pitchFamily="34" charset="0"/>
              </a:rPr>
              <a:t>Carrera 9 No. 113-52</a:t>
            </a:r>
          </a:p>
          <a:p>
            <a:pPr fontAlgn="auto">
              <a:spcBef>
                <a:spcPts val="0"/>
              </a:spcBef>
              <a:spcAft>
                <a:spcPts val="0"/>
              </a:spcAft>
            </a:pPr>
            <a:r>
              <a:rPr lang="es-MX" sz="1050" dirty="0" smtClean="0">
                <a:solidFill>
                  <a:srgbClr val="FFFFFF">
                    <a:lumMod val="85000"/>
                  </a:srgbClr>
                </a:solidFill>
                <a:latin typeface="Arial Narrow" pitchFamily="34" charset="0"/>
              </a:rPr>
              <a:t>Oficina 1206</a:t>
            </a:r>
          </a:p>
          <a:p>
            <a:pPr fontAlgn="auto">
              <a:spcBef>
                <a:spcPts val="0"/>
              </a:spcBef>
              <a:spcAft>
                <a:spcPts val="0"/>
              </a:spcAft>
            </a:pPr>
            <a:r>
              <a:rPr lang="es-MX" sz="1050" dirty="0" smtClean="0">
                <a:solidFill>
                  <a:srgbClr val="FFFFFF">
                    <a:lumMod val="85000"/>
                  </a:srgbClr>
                </a:solidFill>
                <a:latin typeface="Arial Narrow" pitchFamily="34" charset="0"/>
              </a:rPr>
              <a:t>Bogotá, Colombia</a:t>
            </a:r>
          </a:p>
          <a:p>
            <a:pPr fontAlgn="auto">
              <a:spcBef>
                <a:spcPts val="0"/>
              </a:spcBef>
              <a:spcAft>
                <a:spcPts val="0"/>
              </a:spcAft>
            </a:pPr>
            <a:r>
              <a:rPr lang="es-MX" sz="1050" dirty="0" smtClean="0">
                <a:solidFill>
                  <a:srgbClr val="FFFFFF">
                    <a:lumMod val="85000"/>
                  </a:srgbClr>
                </a:solidFill>
                <a:latin typeface="Arial Narrow" pitchFamily="34" charset="0"/>
              </a:rPr>
              <a:t>Tel: +57 (1) 379 4343</a:t>
            </a:r>
          </a:p>
        </p:txBody>
      </p:sp>
      <p:cxnSp>
        <p:nvCxnSpPr>
          <p:cNvPr id="13" name="Straight Connector 12"/>
          <p:cNvCxnSpPr/>
          <p:nvPr/>
        </p:nvCxnSpPr>
        <p:spPr>
          <a:xfrm>
            <a:off x="7536160" y="404664"/>
            <a:ext cx="0" cy="6192688"/>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28181" y="5181580"/>
            <a:ext cx="4079776" cy="1084912"/>
          </a:xfrm>
          <a:prstGeom prst="rect">
            <a:avLst/>
          </a:prstGeom>
          <a:noFill/>
        </p:spPr>
        <p:txBody>
          <a:bodyPr wrap="square" rtlCol="0">
            <a:spAutoFit/>
          </a:bodyPr>
          <a:lstStyle/>
          <a:p>
            <a:pPr fontAlgn="auto">
              <a:spcBef>
                <a:spcPts val="0"/>
              </a:spcBef>
              <a:spcAft>
                <a:spcPts val="0"/>
              </a:spcAft>
            </a:pPr>
            <a:r>
              <a:rPr lang="es-MX" sz="1200" b="1" dirty="0" smtClean="0">
                <a:solidFill>
                  <a:srgbClr val="FFFFFF"/>
                </a:solidFill>
                <a:latin typeface="Arial"/>
              </a:rPr>
              <a:t>SAO PAULO</a:t>
            </a:r>
            <a:endParaRPr lang="es-MX" sz="900" dirty="0" smtClean="0">
              <a:solidFill>
                <a:srgbClr val="000000"/>
              </a:solidFill>
              <a:latin typeface="Arial"/>
            </a:endParaRPr>
          </a:p>
          <a:p>
            <a:pPr fontAlgn="auto">
              <a:spcBef>
                <a:spcPts val="0"/>
              </a:spcBef>
              <a:spcAft>
                <a:spcPts val="0"/>
              </a:spcAft>
              <a:defRPr/>
            </a:pPr>
            <a:r>
              <a:rPr lang="pt-BR" sz="1050" dirty="0" smtClean="0">
                <a:solidFill>
                  <a:srgbClr val="FFFFFF">
                    <a:lumMod val="85000"/>
                  </a:srgbClr>
                </a:solidFill>
                <a:latin typeface="Arial Narrow" pitchFamily="34" charset="0"/>
              </a:rPr>
              <a:t>Av. das Nações Unidas 12551</a:t>
            </a:r>
          </a:p>
          <a:p>
            <a:pPr fontAlgn="auto">
              <a:spcBef>
                <a:spcPts val="0"/>
              </a:spcBef>
              <a:spcAft>
                <a:spcPts val="0"/>
              </a:spcAft>
            </a:pPr>
            <a:r>
              <a:rPr lang="pt-BR" sz="1050" dirty="0" smtClean="0">
                <a:solidFill>
                  <a:srgbClr val="FFFFFF">
                    <a:lumMod val="85000"/>
                  </a:srgbClr>
                </a:solidFill>
                <a:latin typeface="Arial Narrow" pitchFamily="34" charset="0"/>
              </a:rPr>
              <a:t>22 andar - sala 2208</a:t>
            </a:r>
          </a:p>
          <a:p>
            <a:pPr fontAlgn="auto">
              <a:spcBef>
                <a:spcPts val="0"/>
              </a:spcBef>
              <a:spcAft>
                <a:spcPts val="0"/>
              </a:spcAft>
            </a:pPr>
            <a:r>
              <a:rPr lang="pt-BR" sz="1050" dirty="0" smtClean="0">
                <a:solidFill>
                  <a:srgbClr val="FFFFFF">
                    <a:lumMod val="85000"/>
                  </a:srgbClr>
                </a:solidFill>
                <a:latin typeface="Arial Narrow" pitchFamily="34" charset="0"/>
              </a:rPr>
              <a:t>CEP 04578-000, Brooklin</a:t>
            </a:r>
          </a:p>
          <a:p>
            <a:pPr fontAlgn="auto">
              <a:spcBef>
                <a:spcPts val="0"/>
              </a:spcBef>
              <a:spcAft>
                <a:spcPts val="0"/>
              </a:spcAft>
            </a:pPr>
            <a:r>
              <a:rPr lang="pt-BR" sz="1050" dirty="0" smtClean="0">
                <a:solidFill>
                  <a:srgbClr val="FFFFFF">
                    <a:lumMod val="85000"/>
                  </a:srgbClr>
                </a:solidFill>
                <a:latin typeface="Arial Narrow" pitchFamily="34" charset="0"/>
              </a:rPr>
              <a:t>Sao Paulo, Brasil</a:t>
            </a:r>
          </a:p>
          <a:p>
            <a:pPr fontAlgn="auto">
              <a:spcBef>
                <a:spcPts val="0"/>
              </a:spcBef>
              <a:spcAft>
                <a:spcPts val="0"/>
              </a:spcAft>
            </a:pPr>
            <a:r>
              <a:rPr lang="pt-BR" sz="1050" dirty="0" smtClean="0">
                <a:solidFill>
                  <a:srgbClr val="FFFFFF">
                    <a:lumMod val="85000"/>
                  </a:srgbClr>
                </a:solidFill>
                <a:latin typeface="Arial Narrow" pitchFamily="34" charset="0"/>
              </a:rPr>
              <a:t>Tel: +55 11 </a:t>
            </a:r>
            <a:r>
              <a:rPr lang="es-MX" sz="1050" dirty="0" smtClean="0">
                <a:solidFill>
                  <a:srgbClr val="FFFFFF">
                    <a:lumMod val="85000"/>
                  </a:srgbClr>
                </a:solidFill>
                <a:latin typeface="Arial Narrow" pitchFamily="34" charset="0"/>
              </a:rPr>
              <a:t>3043 9800</a:t>
            </a:r>
            <a:endParaRPr lang="pt-BR" sz="1050" dirty="0" smtClean="0">
              <a:solidFill>
                <a:srgbClr val="FFFFFF">
                  <a:lumMod val="85000"/>
                </a:srgbClr>
              </a:solidFill>
              <a:latin typeface="Arial Narrow" pitchFamily="34" charset="0"/>
            </a:endParaRPr>
          </a:p>
        </p:txBody>
      </p:sp>
    </p:spTree>
    <p:extLst>
      <p:ext uri="{BB962C8B-B14F-4D97-AF65-F5344CB8AC3E}">
        <p14:creationId xmlns:p14="http://schemas.microsoft.com/office/powerpoint/2010/main" val="229061027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9"/>
            <a:ext cx="7773180" cy="3543655"/>
          </a:xfrm>
          <a:prstGeom prst="rect">
            <a:avLst/>
          </a:prstGeom>
        </p:spPr>
      </p:pic>
      <p:sp>
        <p:nvSpPr>
          <p:cNvPr id="7" name="Trapezoid 8"/>
          <p:cNvSpPr/>
          <p:nvPr/>
        </p:nvSpPr>
        <p:spPr>
          <a:xfrm>
            <a:off x="-7568" y="3340108"/>
            <a:ext cx="6709263"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8" name="Parallelogram 7"/>
          <p:cNvSpPr/>
          <p:nvPr/>
        </p:nvSpPr>
        <p:spPr>
          <a:xfrm rot="10800000" flipH="1">
            <a:off x="2934270"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Trapezoid 7"/>
          <p:cNvSpPr/>
          <p:nvPr/>
        </p:nvSpPr>
        <p:spPr>
          <a:xfrm>
            <a:off x="-6627"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itle 1"/>
          <p:cNvSpPr>
            <a:spLocks noGrp="1"/>
          </p:cNvSpPr>
          <p:nvPr>
            <p:ph type="ctrTitle"/>
          </p:nvPr>
        </p:nvSpPr>
        <p:spPr>
          <a:xfrm>
            <a:off x="862181" y="651480"/>
            <a:ext cx="6785115" cy="879475"/>
          </a:xfrm>
        </p:spPr>
        <p:txBody>
          <a:bodyPr anchor="b">
            <a:normAutofit/>
          </a:bodyPr>
          <a:lstStyle>
            <a:lvl1pPr algn="l">
              <a:defRPr sz="3000" b="1">
                <a:solidFill>
                  <a:srgbClr val="002060"/>
                </a:solidFill>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862181" y="1612926"/>
            <a:ext cx="6785115" cy="674140"/>
          </a:xfrm>
        </p:spPr>
        <p:txBody>
          <a:bodyPr>
            <a:normAutofit/>
          </a:bodyPr>
          <a:lstStyle>
            <a:lvl1pPr marL="0" indent="0" algn="l">
              <a:buNone/>
              <a:defRPr sz="18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14"/>
          <p:cNvSpPr/>
          <p:nvPr/>
        </p:nvSpPr>
        <p:spPr>
          <a:xfrm rot="10800000">
            <a:off x="7560861"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4" y="5054270"/>
            <a:ext cx="3315431" cy="884031"/>
          </a:xfrm>
          <a:prstGeom prst="rect">
            <a:avLst/>
          </a:prstGeom>
        </p:spPr>
      </p:pic>
    </p:spTree>
    <p:extLst>
      <p:ext uri="{BB962C8B-B14F-4D97-AF65-F5344CB8AC3E}">
        <p14:creationId xmlns:p14="http://schemas.microsoft.com/office/powerpoint/2010/main" val="83868961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838201" y="365125"/>
            <a:ext cx="6594987" cy="1207001"/>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11" name="Parallelogram 3"/>
          <p:cNvSpPr/>
          <p:nvPr/>
        </p:nvSpPr>
        <p:spPr>
          <a:xfrm>
            <a:off x="7981951"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a:off x="7740504" y="2"/>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a:off x="7464053" y="2"/>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Diagonal Stripe 13"/>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5" name="Diagonal Stripe 14"/>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6" name="Right Triangle 15"/>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838201" y="2019302"/>
            <a:ext cx="10612439"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1135905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9" y="446736"/>
            <a:ext cx="10771097"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8" name="Parallelogram 1"/>
          <p:cNvSpPr/>
          <p:nvPr/>
        </p:nvSpPr>
        <p:spPr>
          <a:xfrm>
            <a:off x="7747711" y="5887455"/>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8"/>
          <p:cNvSpPr/>
          <p:nvPr/>
        </p:nvSpPr>
        <p:spPr>
          <a:xfrm>
            <a:off x="1"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Parallelogram 11"/>
          <p:cNvSpPr/>
          <p:nvPr/>
        </p:nvSpPr>
        <p:spPr>
          <a:xfrm flipH="1">
            <a:off x="327186" y="-4332"/>
            <a:ext cx="666959"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12"/>
          <p:cNvSpPr/>
          <p:nvPr/>
        </p:nvSpPr>
        <p:spPr>
          <a:xfrm flipH="1">
            <a:off x="715051"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Parallelogram 8"/>
          <p:cNvSpPr/>
          <p:nvPr/>
        </p:nvSpPr>
        <p:spPr>
          <a:xfrm>
            <a:off x="7443538" y="5887455"/>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Parallelogram 9"/>
          <p:cNvSpPr/>
          <p:nvPr/>
        </p:nvSpPr>
        <p:spPr>
          <a:xfrm>
            <a:off x="7121694" y="5887455"/>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15049" y="2019302"/>
            <a:ext cx="10771097" cy="4241135"/>
          </a:xfrm>
        </p:spPr>
        <p:txBody>
          <a:bodyPr/>
          <a:lstStyle>
            <a:lvl1pPr>
              <a:buClr>
                <a:srgbClr val="173144"/>
              </a:buClr>
              <a:defRPr>
                <a:solidFill>
                  <a:srgbClr val="002060"/>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0742229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438" y="131768"/>
            <a:ext cx="11426196" cy="344909"/>
          </a:xfrm>
        </p:spPr>
        <p:txBody>
          <a:bodyPr>
            <a:noAutofit/>
          </a:bodyPr>
          <a:lstStyle>
            <a:lvl1pPr>
              <a:defRPr sz="2400"/>
            </a:lvl1pPr>
          </a:lstStyle>
          <a:p>
            <a:r>
              <a:rPr lang="en-US" smtClean="0"/>
              <a:t>Click to edit Master title style</a:t>
            </a:r>
            <a:endParaRPr lang="es-MX" dirty="0"/>
          </a:p>
        </p:txBody>
      </p:sp>
      <p:sp>
        <p:nvSpPr>
          <p:cNvPr id="3" name="Content Placeholder 2"/>
          <p:cNvSpPr>
            <a:spLocks noGrp="1"/>
          </p:cNvSpPr>
          <p:nvPr>
            <p:ph idx="1"/>
          </p:nvPr>
        </p:nvSpPr>
        <p:spPr/>
        <p:txBody>
          <a:bodyPr/>
          <a:lstStyle>
            <a:lvl1pPr>
              <a:buFont typeface="Arial" pitchFamily="34" charset="0"/>
              <a:buChar char="•"/>
              <a:defRPr sz="1800"/>
            </a:lvl1pPr>
            <a:lvl2pPr marL="600075" indent="-257175">
              <a:buFont typeface="Arial" pitchFamily="34" charset="0"/>
              <a:buChar char="•"/>
              <a:defRPr sz="1800"/>
            </a:lvl2pPr>
            <a:lvl3pPr>
              <a:defRPr sz="12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276794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5" y="384177"/>
            <a:ext cx="9881633" cy="1325563"/>
          </a:xfrm>
        </p:spPr>
        <p:txBody>
          <a:bodyPr>
            <a:normAutofit/>
          </a:bodyPr>
          <a:lstStyle>
            <a:lvl1pPr>
              <a:defRPr sz="3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Content Placeholder 16"/>
          <p:cNvSpPr>
            <a:spLocks noGrp="1"/>
          </p:cNvSpPr>
          <p:nvPr>
            <p:ph sz="quarter" idx="10"/>
          </p:nvPr>
        </p:nvSpPr>
        <p:spPr>
          <a:xfrm>
            <a:off x="792164" y="2019302"/>
            <a:ext cx="10658475" cy="4241135"/>
          </a:xfrm>
        </p:spPr>
        <p:txBody>
          <a:bodyPr/>
          <a:lstStyle>
            <a:lvl1pPr marL="385763" indent="-385763">
              <a:buClr>
                <a:srgbClr val="173144"/>
              </a:buClr>
              <a:buFont typeface="Wingdings" panose="05000000000000000000" pitchFamily="2" charset="2"/>
              <a:buChar char="§"/>
              <a:defRPr>
                <a:solidFill>
                  <a:srgbClr val="173144"/>
                </a:solidFill>
              </a:defRPr>
            </a:lvl1pPr>
            <a:lvl2pPr marL="514350" indent="-171450">
              <a:buClr>
                <a:srgbClr val="973674"/>
              </a:buClr>
              <a:buFont typeface="Wingdings" panose="05000000000000000000" pitchFamily="2" charset="2"/>
              <a:buChar char="§"/>
              <a:defRPr>
                <a:solidFill>
                  <a:srgbClr val="002060"/>
                </a:solidFill>
              </a:defRPr>
            </a:lvl2pPr>
            <a:lvl3pPr marL="857250" indent="-171450">
              <a:buClr>
                <a:srgbClr val="973674"/>
              </a:buClr>
              <a:buFont typeface="Wingdings" panose="05000000000000000000" pitchFamily="2" charset="2"/>
              <a:buChar char="§"/>
              <a:defRPr>
                <a:solidFill>
                  <a:srgbClr val="002060"/>
                </a:solidFill>
              </a:defRPr>
            </a:lvl3pPr>
            <a:lvl4pPr marL="1200150" indent="-171450">
              <a:buClr>
                <a:srgbClr val="973674"/>
              </a:buClr>
              <a:buFont typeface="Wingdings" panose="05000000000000000000" pitchFamily="2" charset="2"/>
              <a:buChar char="§"/>
              <a:defRPr>
                <a:solidFill>
                  <a:srgbClr val="002060"/>
                </a:solidFill>
              </a:defRPr>
            </a:lvl4pPr>
            <a:lvl5pPr marL="1543050" indent="-17145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1" y="5206533"/>
            <a:ext cx="2094615"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2" name="Diagonal Stripe 21"/>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Tree>
    <p:extLst>
      <p:ext uri="{BB962C8B-B14F-4D97-AF65-F5344CB8AC3E}">
        <p14:creationId xmlns:p14="http://schemas.microsoft.com/office/powerpoint/2010/main" val="103038273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Title 1"/>
          <p:cNvSpPr>
            <a:spLocks noGrp="1"/>
          </p:cNvSpPr>
          <p:nvPr>
            <p:ph type="title"/>
          </p:nvPr>
        </p:nvSpPr>
        <p:spPr>
          <a:xfrm>
            <a:off x="792165" y="384177"/>
            <a:ext cx="9881633"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7" y="6649383"/>
            <a:ext cx="10760243"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3" name="Parallelogram 3"/>
          <p:cNvSpPr/>
          <p:nvPr/>
        </p:nvSpPr>
        <p:spPr>
          <a:xfrm rot="16200000" flipV="1">
            <a:off x="10186738" y="1042738"/>
            <a:ext cx="3047999" cy="962527"/>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Parallelogram 3"/>
          <p:cNvSpPr/>
          <p:nvPr/>
        </p:nvSpPr>
        <p:spPr>
          <a:xfrm rot="16200000" flipV="1">
            <a:off x="9894091" y="1168467"/>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Parallelogram 3"/>
          <p:cNvSpPr/>
          <p:nvPr/>
        </p:nvSpPr>
        <p:spPr>
          <a:xfrm rot="16200000" flipV="1">
            <a:off x="9685664" y="1242892"/>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7" name="Content Placeholder 16"/>
          <p:cNvSpPr>
            <a:spLocks noGrp="1"/>
          </p:cNvSpPr>
          <p:nvPr>
            <p:ph sz="quarter" idx="10"/>
          </p:nvPr>
        </p:nvSpPr>
        <p:spPr>
          <a:xfrm>
            <a:off x="792164" y="2019302"/>
            <a:ext cx="10658475" cy="4241135"/>
          </a:xfrm>
        </p:spPr>
        <p:txBody>
          <a:bodyPr/>
          <a:lstStyle>
            <a:lvl1pPr>
              <a:buClr>
                <a:srgbClr val="DE9697"/>
              </a:buClr>
              <a:defRPr>
                <a:solidFill>
                  <a:schemeClr val="bg1"/>
                </a:solidFill>
              </a:defRPr>
            </a:lvl1pPr>
            <a:lvl2pPr marL="514350" indent="-171450">
              <a:buClr>
                <a:srgbClr val="DE9697"/>
              </a:buClr>
              <a:buFont typeface="Wingdings" panose="05000000000000000000" pitchFamily="2" charset="2"/>
              <a:buChar char="§"/>
              <a:defRPr>
                <a:solidFill>
                  <a:schemeClr val="bg1"/>
                </a:solidFill>
              </a:defRPr>
            </a:lvl2pPr>
            <a:lvl3pPr marL="857250" indent="-171450">
              <a:buClr>
                <a:srgbClr val="DE9697"/>
              </a:buClr>
              <a:buFont typeface="Wingdings" panose="05000000000000000000" pitchFamily="2" charset="2"/>
              <a:buChar char="§"/>
              <a:defRPr>
                <a:solidFill>
                  <a:schemeClr val="bg1"/>
                </a:solidFill>
              </a:defRPr>
            </a:lvl3pPr>
            <a:lvl4pPr marL="1200150" indent="-171450">
              <a:buClr>
                <a:srgbClr val="DE9697"/>
              </a:buClr>
              <a:buFont typeface="Wingdings" panose="05000000000000000000" pitchFamily="2" charset="2"/>
              <a:buChar char="§"/>
              <a:defRPr>
                <a:solidFill>
                  <a:schemeClr val="bg1"/>
                </a:solidFill>
              </a:defRPr>
            </a:lvl4pPr>
            <a:lvl5pPr marL="1543050" indent="-171450">
              <a:buClr>
                <a:srgbClr val="DE9697"/>
              </a:buClr>
              <a:buFont typeface="Wingdings" panose="05000000000000000000" pitchFamily="2" charset="2"/>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420756065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Diagonal Stripe 10"/>
          <p:cNvSpPr/>
          <p:nvPr/>
        </p:nvSpPr>
        <p:spPr>
          <a:xfrm rot="10800000" flipH="1">
            <a:off x="1" y="5994080"/>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12" name="Right Triangle 11"/>
          <p:cNvSpPr/>
          <p:nvPr/>
        </p:nvSpPr>
        <p:spPr>
          <a:xfrm>
            <a:off x="-1" y="6392849"/>
            <a:ext cx="588399"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7" cy="6649200"/>
          </a:xfrm>
          <a:prstGeom prst="rect">
            <a:avLst/>
          </a:prstGeom>
        </p:spPr>
      </p:pic>
      <p:sp>
        <p:nvSpPr>
          <p:cNvPr id="5" name="Isosceles Triangle 4"/>
          <p:cNvSpPr/>
          <p:nvPr/>
        </p:nvSpPr>
        <p:spPr>
          <a:xfrm rot="12102872">
            <a:off x="6980511" y="-225592"/>
            <a:ext cx="605547"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6" name="Diagonal Stripe 5"/>
          <p:cNvSpPr/>
          <p:nvPr/>
        </p:nvSpPr>
        <p:spPr>
          <a:xfrm rot="7188869">
            <a:off x="5130617" y="1124798"/>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0" name="Title 1"/>
          <p:cNvSpPr>
            <a:spLocks noGrp="1"/>
          </p:cNvSpPr>
          <p:nvPr>
            <p:ph type="title"/>
          </p:nvPr>
        </p:nvSpPr>
        <p:spPr>
          <a:xfrm>
            <a:off x="696036" y="1712072"/>
            <a:ext cx="5221088" cy="1325563"/>
          </a:xfrm>
        </p:spPr>
        <p:txBody>
          <a:bodyPr>
            <a:normAutofit/>
          </a:bodyPr>
          <a:lstStyle>
            <a:lvl1pPr>
              <a:defRPr sz="3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0" name="Diagonal Stripe 9"/>
          <p:cNvSpPr/>
          <p:nvPr/>
        </p:nvSpPr>
        <p:spPr>
          <a:xfrm rot="10800000" flipH="1">
            <a:off x="1" y="5206533"/>
            <a:ext cx="2094615"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8" name="Parallelogram 7"/>
          <p:cNvSpPr/>
          <p:nvPr/>
        </p:nvSpPr>
        <p:spPr>
          <a:xfrm rot="20398054" flipH="1">
            <a:off x="7141497" y="3866250"/>
            <a:ext cx="486547"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87256895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2"/>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7" name="Rectangle 6"/>
          <p:cNvSpPr/>
          <p:nvPr/>
        </p:nvSpPr>
        <p:spPr>
          <a:xfrm>
            <a:off x="1" y="5127603"/>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2" name="Title 1"/>
          <p:cNvSpPr>
            <a:spLocks noGrp="1"/>
          </p:cNvSpPr>
          <p:nvPr>
            <p:ph type="title"/>
          </p:nvPr>
        </p:nvSpPr>
        <p:spPr>
          <a:xfrm>
            <a:off x="1228300" y="5320728"/>
            <a:ext cx="8475259" cy="616449"/>
          </a:xfrm>
        </p:spPr>
        <p:txBody>
          <a:bodyPr>
            <a:noAutofit/>
          </a:bodyPr>
          <a:lstStyle>
            <a:lvl1pPr algn="l">
              <a:defRPr sz="27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28300" y="5916625"/>
            <a:ext cx="8475259" cy="425199"/>
          </a:xfrm>
        </p:spPr>
        <p:txBody>
          <a:bodyPr>
            <a:normAutofit/>
          </a:bodyPr>
          <a:lstStyle>
            <a:lvl1pPr marL="0" indent="0">
              <a:buFontTx/>
              <a:buNone/>
              <a:defRPr sz="1800">
                <a:solidFill>
                  <a:schemeClr val="bg1">
                    <a:lumMod val="95000"/>
                  </a:schemeClr>
                </a:solidFill>
                <a:latin typeface="Candara" panose="020E0502030303020204" pitchFamily="34" charset="0"/>
              </a:defRPr>
            </a:lvl1pPr>
          </a:lstStyle>
          <a:p>
            <a:pPr lvl="0"/>
            <a:r>
              <a:rPr lang="en-US" smtClean="0"/>
              <a:t>Edit Master text styles</a:t>
            </a:r>
          </a:p>
        </p:txBody>
      </p:sp>
      <p:sp>
        <p:nvSpPr>
          <p:cNvPr id="22" name="Diagonal Stripe 21"/>
          <p:cNvSpPr/>
          <p:nvPr/>
        </p:nvSpPr>
        <p:spPr>
          <a:xfrm rot="10800000" flipH="1">
            <a:off x="1"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3" name="Diagonal Stripe 22"/>
          <p:cNvSpPr/>
          <p:nvPr/>
        </p:nvSpPr>
        <p:spPr>
          <a:xfrm rot="10800000" flipH="1">
            <a:off x="1"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4" name="Isosceles Triangle 4"/>
          <p:cNvSpPr/>
          <p:nvPr/>
        </p:nvSpPr>
        <p:spPr>
          <a:xfrm rot="12331948">
            <a:off x="10094345" y="5061606"/>
            <a:ext cx="144979"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5" name="Diagonal Stripe 5"/>
          <p:cNvSpPr/>
          <p:nvPr/>
        </p:nvSpPr>
        <p:spPr>
          <a:xfrm rot="7526267">
            <a:off x="9701067" y="5329746"/>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2" y="5126402"/>
            <a:ext cx="2238732" cy="1400399"/>
          </a:xfrm>
          <a:prstGeom prst="rect">
            <a:avLst/>
          </a:prstGeom>
        </p:spPr>
      </p:pic>
    </p:spTree>
    <p:extLst>
      <p:ext uri="{BB962C8B-B14F-4D97-AF65-F5344CB8AC3E}">
        <p14:creationId xmlns:p14="http://schemas.microsoft.com/office/powerpoint/2010/main" val="19001333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2"/>
            <a:ext cx="8604395" cy="2260799"/>
          </a:xfrm>
          <a:prstGeom prst="rect">
            <a:avLst/>
          </a:prstGeom>
        </p:spPr>
      </p:pic>
      <p:sp>
        <p:nvSpPr>
          <p:cNvPr id="6" name="Text Box 3"/>
          <p:cNvSpPr txBox="1">
            <a:spLocks noChangeArrowheads="1"/>
          </p:cNvSpPr>
          <p:nvPr/>
        </p:nvSpPr>
        <p:spPr bwMode="auto">
          <a:xfrm>
            <a:off x="3605195" y="4884177"/>
            <a:ext cx="5075036" cy="646331"/>
          </a:xfrm>
          <a:prstGeom prst="rect">
            <a:avLst/>
          </a:prstGeom>
          <a:noFill/>
          <a:ln w="9525">
            <a:noFill/>
            <a:miter lim="800000"/>
            <a:headEnd/>
            <a:tailEnd/>
          </a:ln>
        </p:spPr>
        <p:txBody>
          <a:bodyPr wrap="square" anchor="ctr">
            <a:spAutoFit/>
          </a:bodyPr>
          <a:lstStyle/>
          <a:p>
            <a:pPr algn="ctr"/>
            <a:r>
              <a:rPr lang="es-MX" sz="1200" dirty="0">
                <a:solidFill>
                  <a:srgbClr val="002060"/>
                </a:solidFill>
                <a:latin typeface="Candara" panose="020E0502030303020204" pitchFamily="34" charset="0"/>
                <a:cs typeface="Arial" panose="020B0604020202020204" pitchFamily="34" charset="0"/>
              </a:rPr>
              <a:t>Derechos Reservados </a:t>
            </a:r>
            <a:r>
              <a:rPr lang="es-MX" sz="1200" dirty="0" smtClean="0">
                <a:solidFill>
                  <a:srgbClr val="002060"/>
                </a:solidFill>
                <a:latin typeface="Candara" panose="020E0502030303020204" pitchFamily="34" charset="0"/>
                <a:cs typeface="Arial" panose="020B0604020202020204" pitchFamily="34" charset="0"/>
              </a:rPr>
              <a:t>2018 Tecnológico </a:t>
            </a:r>
            <a:r>
              <a:rPr lang="es-MX" sz="1200" dirty="0">
                <a:solidFill>
                  <a:srgbClr val="002060"/>
                </a:solidFill>
                <a:latin typeface="Candara" panose="020E0502030303020204" pitchFamily="34" charset="0"/>
                <a:cs typeface="Arial" panose="020B0604020202020204" pitchFamily="34" charset="0"/>
              </a:rPr>
              <a:t>de </a:t>
            </a:r>
            <a:r>
              <a:rPr lang="es-MX" sz="1200" dirty="0" smtClean="0">
                <a:solidFill>
                  <a:srgbClr val="002060"/>
                </a:solidFill>
                <a:latin typeface="Candara" panose="020E0502030303020204" pitchFamily="34" charset="0"/>
                <a:cs typeface="Arial" panose="020B0604020202020204" pitchFamily="34" charset="0"/>
              </a:rPr>
              <a:t>Monterrey</a:t>
            </a:r>
          </a:p>
          <a:p>
            <a:pPr algn="ctr"/>
            <a:r>
              <a:rPr lang="es-MX" sz="1200" dirty="0" smtClean="0">
                <a:solidFill>
                  <a:srgbClr val="002060"/>
                </a:solidFill>
                <a:latin typeface="Candara" panose="020E0502030303020204" pitchFamily="34" charset="0"/>
                <a:cs typeface="Arial" panose="020B0604020202020204" pitchFamily="34" charset="0"/>
              </a:rPr>
              <a:t>Prohibida </a:t>
            </a:r>
            <a:r>
              <a:rPr lang="es-MX" sz="1200" dirty="0">
                <a:solidFill>
                  <a:srgbClr val="002060"/>
                </a:solidFill>
                <a:latin typeface="Candara" panose="020E0502030303020204" pitchFamily="34" charset="0"/>
                <a:cs typeface="Arial" panose="020B0604020202020204" pitchFamily="34" charset="0"/>
              </a:rPr>
              <a:t>la reproducción total o parcial de esta </a:t>
            </a:r>
            <a:r>
              <a:rPr lang="es-MX" sz="1200" dirty="0" smtClean="0">
                <a:solidFill>
                  <a:srgbClr val="002060"/>
                </a:solidFill>
                <a:latin typeface="Candara" panose="020E0502030303020204" pitchFamily="34" charset="0"/>
                <a:cs typeface="Arial" panose="020B0604020202020204" pitchFamily="34" charset="0"/>
              </a:rPr>
              <a:t>obra</a:t>
            </a:r>
          </a:p>
          <a:p>
            <a:pPr algn="ctr"/>
            <a:r>
              <a:rPr lang="es-MX" sz="1200" dirty="0" smtClean="0">
                <a:solidFill>
                  <a:srgbClr val="002060"/>
                </a:solidFill>
                <a:latin typeface="Candara" panose="020E0502030303020204" pitchFamily="34" charset="0"/>
                <a:cs typeface="Arial" panose="020B0604020202020204" pitchFamily="34" charset="0"/>
              </a:rPr>
              <a:t> sin </a:t>
            </a:r>
            <a:r>
              <a:rPr lang="es-MX" sz="12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3"/>
            <a:ext cx="5472487"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p>
        </p:txBody>
      </p:sp>
    </p:spTree>
    <p:extLst>
      <p:ext uri="{BB962C8B-B14F-4D97-AF65-F5344CB8AC3E}">
        <p14:creationId xmlns:p14="http://schemas.microsoft.com/office/powerpoint/2010/main" val="57540837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1493440" y="2636917"/>
            <a:ext cx="10363200" cy="1026343"/>
          </a:xfrm>
        </p:spPr>
        <p:txBody>
          <a:bodyPr>
            <a:noAutofit/>
          </a:bodyPr>
          <a:lstStyle>
            <a:lvl1pPr marL="0" indent="0" algn="r">
              <a:buNone/>
              <a:defRPr sz="21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
        <p:nvSpPr>
          <p:cNvPr id="5" name="Text Placeholder 2"/>
          <p:cNvSpPr>
            <a:spLocks noGrp="1"/>
          </p:cNvSpPr>
          <p:nvPr>
            <p:ph type="body" idx="10"/>
          </p:nvPr>
        </p:nvSpPr>
        <p:spPr>
          <a:xfrm>
            <a:off x="1493440" y="3807276"/>
            <a:ext cx="10363200" cy="1026343"/>
          </a:xfrm>
        </p:spPr>
        <p:txBody>
          <a:bodyPr anchor="b">
            <a:noAutofit/>
          </a:bodyPr>
          <a:lstStyle>
            <a:lvl1pPr marL="0" indent="0" algn="r">
              <a:buNone/>
              <a:defRPr sz="1500" cap="none" baseline="0">
                <a:solidFill>
                  <a:schemeClr val="bg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Edit Master text styles</a:t>
            </a:r>
          </a:p>
        </p:txBody>
      </p:sp>
    </p:spTree>
    <p:extLst>
      <p:ext uri="{BB962C8B-B14F-4D97-AF65-F5344CB8AC3E}">
        <p14:creationId xmlns:p14="http://schemas.microsoft.com/office/powerpoint/2010/main" val="29355223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819" y="3339637"/>
            <a:ext cx="7773180" cy="3543655"/>
          </a:xfrm>
          <a:prstGeom prst="rect">
            <a:avLst/>
          </a:prstGeom>
        </p:spPr>
      </p:pic>
      <p:sp>
        <p:nvSpPr>
          <p:cNvPr id="7" name="Trapezoid 8"/>
          <p:cNvSpPr/>
          <p:nvPr/>
        </p:nvSpPr>
        <p:spPr>
          <a:xfrm>
            <a:off x="-7567" y="3340106"/>
            <a:ext cx="6709262" cy="3523997"/>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Parallelogram 7"/>
          <p:cNvSpPr/>
          <p:nvPr/>
        </p:nvSpPr>
        <p:spPr>
          <a:xfrm rot="10800000" flipH="1">
            <a:off x="2934269" y="3339546"/>
            <a:ext cx="5488701" cy="3539572"/>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rapezoid 7"/>
          <p:cNvSpPr/>
          <p:nvPr/>
        </p:nvSpPr>
        <p:spPr>
          <a:xfrm>
            <a:off x="-6628" y="3384314"/>
            <a:ext cx="5894817" cy="3473686"/>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itle 1"/>
          <p:cNvSpPr>
            <a:spLocks noGrp="1"/>
          </p:cNvSpPr>
          <p:nvPr>
            <p:ph type="ctrTitle"/>
          </p:nvPr>
        </p:nvSpPr>
        <p:spPr>
          <a:xfrm>
            <a:off x="1523557" y="727591"/>
            <a:ext cx="6785114" cy="879475"/>
          </a:xfrm>
        </p:spPr>
        <p:txBody>
          <a:bodyPr anchor="b">
            <a:normAutofit/>
          </a:bodyPr>
          <a:lstStyle>
            <a:lvl1pPr algn="l">
              <a:defRPr sz="4000" b="1">
                <a:solidFill>
                  <a:srgbClr val="002060"/>
                </a:solidFill>
              </a:defRPr>
            </a:lvl1pPr>
          </a:lstStyle>
          <a:p>
            <a:r>
              <a:rPr lang="en-US" smtClean="0"/>
              <a:t>Click to edit Master title style</a:t>
            </a:r>
            <a:endParaRPr lang="es-MX" dirty="0"/>
          </a:p>
        </p:txBody>
      </p:sp>
      <p:sp>
        <p:nvSpPr>
          <p:cNvPr id="13" name="Subtitle 2"/>
          <p:cNvSpPr>
            <a:spLocks noGrp="1"/>
          </p:cNvSpPr>
          <p:nvPr>
            <p:ph type="subTitle" idx="1" hasCustomPrompt="1"/>
          </p:nvPr>
        </p:nvSpPr>
        <p:spPr>
          <a:xfrm>
            <a:off x="1149971" y="2526767"/>
            <a:ext cx="6785114" cy="674140"/>
          </a:xfrm>
        </p:spPr>
        <p:txBody>
          <a:bodyPr>
            <a:normAutofit/>
          </a:bodyPr>
          <a:lstStyle>
            <a:lvl1pPr marL="0" indent="0" algn="l">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s-MX" dirty="0"/>
          </a:p>
        </p:txBody>
      </p:sp>
      <p:sp>
        <p:nvSpPr>
          <p:cNvPr id="14" name="Trapezoid 10"/>
          <p:cNvSpPr/>
          <p:nvPr/>
        </p:nvSpPr>
        <p:spPr>
          <a:xfrm>
            <a:off x="7779224" y="-13648"/>
            <a:ext cx="4412776" cy="3353195"/>
          </a:xfrm>
          <a:custGeom>
            <a:avLst/>
            <a:gdLst>
              <a:gd name="connsiteX0" fmla="*/ 0 w 4399128"/>
              <a:gd name="connsiteY0" fmla="*/ 3339547 h 3339547"/>
              <a:gd name="connsiteX1" fmla="*/ 834887 w 4399128"/>
              <a:gd name="connsiteY1" fmla="*/ 0 h 3339547"/>
              <a:gd name="connsiteX2" fmla="*/ 3564241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834887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2950290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39547 h 3339547"/>
              <a:gd name="connsiteX1" fmla="*/ 3414314 w 4399128"/>
              <a:gd name="connsiteY1" fmla="*/ 0 h 3339547"/>
              <a:gd name="connsiteX2" fmla="*/ 4396754 w 4399128"/>
              <a:gd name="connsiteY2" fmla="*/ 0 h 3339547"/>
              <a:gd name="connsiteX3" fmla="*/ 4399128 w 4399128"/>
              <a:gd name="connsiteY3" fmla="*/ 3339547 h 3339547"/>
              <a:gd name="connsiteX4" fmla="*/ 0 w 4399128"/>
              <a:gd name="connsiteY4" fmla="*/ 3339547 h 3339547"/>
              <a:gd name="connsiteX0" fmla="*/ 0 w 4399128"/>
              <a:gd name="connsiteY0" fmla="*/ 3353195 h 3353195"/>
              <a:gd name="connsiteX1" fmla="*/ 3946577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 name="connsiteX0" fmla="*/ 0 w 4399128"/>
              <a:gd name="connsiteY0" fmla="*/ 3353195 h 3353195"/>
              <a:gd name="connsiteX1" fmla="*/ 4083055 w 4399128"/>
              <a:gd name="connsiteY1" fmla="*/ 0 h 3353195"/>
              <a:gd name="connsiteX2" fmla="*/ 4396754 w 4399128"/>
              <a:gd name="connsiteY2" fmla="*/ 13648 h 3353195"/>
              <a:gd name="connsiteX3" fmla="*/ 4399128 w 4399128"/>
              <a:gd name="connsiteY3" fmla="*/ 3353195 h 3353195"/>
              <a:gd name="connsiteX4" fmla="*/ 0 w 4399128"/>
              <a:gd name="connsiteY4" fmla="*/ 3353195 h 33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14"/>
          <p:cNvSpPr/>
          <p:nvPr/>
        </p:nvSpPr>
        <p:spPr>
          <a:xfrm rot="10800000">
            <a:off x="7560860" y="-13649"/>
            <a:ext cx="4380932" cy="3353195"/>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15"/>
          <p:cNvSpPr/>
          <p:nvPr/>
        </p:nvSpPr>
        <p:spPr>
          <a:xfrm rot="10800000">
            <a:off x="7297004" y="791569"/>
            <a:ext cx="3416488" cy="2547976"/>
          </a:xfrm>
          <a:prstGeom prst="parallelogram">
            <a:avLst>
              <a:gd name="adj" fmla="val 123455"/>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32" y="5054268"/>
            <a:ext cx="3315431" cy="884031"/>
          </a:xfrm>
          <a:prstGeom prst="rect">
            <a:avLst/>
          </a:prstGeom>
        </p:spPr>
      </p:pic>
    </p:spTree>
    <p:extLst>
      <p:ext uri="{BB962C8B-B14F-4D97-AF65-F5344CB8AC3E}">
        <p14:creationId xmlns:p14="http://schemas.microsoft.com/office/powerpoint/2010/main" val="619345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48341" y="30606"/>
            <a:ext cx="6594987" cy="1207001"/>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11" name="Parallelogram 3"/>
          <p:cNvSpPr/>
          <p:nvPr/>
        </p:nvSpPr>
        <p:spPr>
          <a:xfrm>
            <a:off x="7981950" y="-1"/>
            <a:ext cx="4211360" cy="112705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a:off x="7740502" y="0"/>
            <a:ext cx="1679945" cy="1127051"/>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a:off x="7464052" y="0"/>
            <a:ext cx="1679945" cy="1127051"/>
          </a:xfrm>
          <a:prstGeom prst="parallelogram">
            <a:avLst>
              <a:gd name="adj" fmla="val 124057"/>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Diagonal Stripe 13"/>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5" name="Diagonal Stripe 14"/>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6" name="Right Triangle 15"/>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48341" y="1378424"/>
            <a:ext cx="10702297" cy="4882011"/>
          </a:xfrm>
        </p:spPr>
        <p:txBody>
          <a:bodyPr/>
          <a:lstStyle>
            <a:lvl1pPr>
              <a:buClr>
                <a:srgbClr val="173144"/>
              </a:buClr>
              <a:defRPr>
                <a:solidFill>
                  <a:srgbClr val="002060"/>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55289502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715048" y="446734"/>
            <a:ext cx="10771097" cy="1325563"/>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8" name="Parallelogram 1"/>
          <p:cNvSpPr/>
          <p:nvPr/>
        </p:nvSpPr>
        <p:spPr>
          <a:xfrm>
            <a:off x="7747710" y="5887453"/>
            <a:ext cx="4454317" cy="986589"/>
          </a:xfrm>
          <a:custGeom>
            <a:avLst/>
            <a:gdLst>
              <a:gd name="connsiteX0" fmla="*/ 0 w 4468196"/>
              <a:gd name="connsiteY0" fmla="*/ 986589 h 986589"/>
              <a:gd name="connsiteX1" fmla="*/ 1241257 w 4468196"/>
              <a:gd name="connsiteY1" fmla="*/ 0 h 986589"/>
              <a:gd name="connsiteX2" fmla="*/ 4468196 w 4468196"/>
              <a:gd name="connsiteY2" fmla="*/ 0 h 986589"/>
              <a:gd name="connsiteX3" fmla="*/ 3226939 w 4468196"/>
              <a:gd name="connsiteY3" fmla="*/ 986589 h 986589"/>
              <a:gd name="connsiteX4" fmla="*/ 0 w 4468196"/>
              <a:gd name="connsiteY4" fmla="*/ 986589 h 986589"/>
              <a:gd name="connsiteX0" fmla="*/ 0 w 4478223"/>
              <a:gd name="connsiteY0" fmla="*/ 986589 h 1002631"/>
              <a:gd name="connsiteX1" fmla="*/ 1241257 w 4478223"/>
              <a:gd name="connsiteY1" fmla="*/ 0 h 1002631"/>
              <a:gd name="connsiteX2" fmla="*/ 4468196 w 4478223"/>
              <a:gd name="connsiteY2" fmla="*/ 0 h 1002631"/>
              <a:gd name="connsiteX3" fmla="*/ 4478223 w 4478223"/>
              <a:gd name="connsiteY3" fmla="*/ 1002631 h 1002631"/>
              <a:gd name="connsiteX4" fmla="*/ 0 w 4478223"/>
              <a:gd name="connsiteY4" fmla="*/ 986589 h 1002631"/>
              <a:gd name="connsiteX0" fmla="*/ 0 w 4454317"/>
              <a:gd name="connsiteY0" fmla="*/ 992664 h 1002631"/>
              <a:gd name="connsiteX1" fmla="*/ 1217351 w 4454317"/>
              <a:gd name="connsiteY1" fmla="*/ 0 h 1002631"/>
              <a:gd name="connsiteX2" fmla="*/ 4444290 w 4454317"/>
              <a:gd name="connsiteY2" fmla="*/ 0 h 1002631"/>
              <a:gd name="connsiteX3" fmla="*/ 4454317 w 4454317"/>
              <a:gd name="connsiteY3" fmla="*/ 1002631 h 1002631"/>
              <a:gd name="connsiteX4" fmla="*/ 0 w 4454317"/>
              <a:gd name="connsiteY4" fmla="*/ 992664 h 100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317" h="1002631">
                <a:moveTo>
                  <a:pt x="0" y="992664"/>
                </a:moveTo>
                <a:lnTo>
                  <a:pt x="1217351" y="0"/>
                </a:lnTo>
                <a:lnTo>
                  <a:pt x="4444290" y="0"/>
                </a:lnTo>
                <a:lnTo>
                  <a:pt x="4454317" y="1002631"/>
                </a:lnTo>
                <a:lnTo>
                  <a:pt x="0" y="99266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8"/>
          <p:cNvSpPr/>
          <p:nvPr/>
        </p:nvSpPr>
        <p:spPr>
          <a:xfrm>
            <a:off x="0" y="-4333"/>
            <a:ext cx="567708" cy="212348"/>
          </a:xfrm>
          <a:custGeom>
            <a:avLst/>
            <a:gdLst>
              <a:gd name="connsiteX0" fmla="*/ 0 w 567708"/>
              <a:gd name="connsiteY0" fmla="*/ 190681 h 190681"/>
              <a:gd name="connsiteX1" fmla="*/ 0 w 567708"/>
              <a:gd name="connsiteY1" fmla="*/ 0 h 190681"/>
              <a:gd name="connsiteX2" fmla="*/ 567708 w 567708"/>
              <a:gd name="connsiteY2" fmla="*/ 0 h 190681"/>
              <a:gd name="connsiteX3" fmla="*/ 567708 w 567708"/>
              <a:gd name="connsiteY3" fmla="*/ 190681 h 190681"/>
              <a:gd name="connsiteX4" fmla="*/ 0 w 567708"/>
              <a:gd name="connsiteY4" fmla="*/ 190681 h 190681"/>
              <a:gd name="connsiteX0" fmla="*/ 0 w 567708"/>
              <a:gd name="connsiteY0" fmla="*/ 190681 h 190681"/>
              <a:gd name="connsiteX1" fmla="*/ 0 w 567708"/>
              <a:gd name="connsiteY1" fmla="*/ 0 h 190681"/>
              <a:gd name="connsiteX2" fmla="*/ 403029 w 567708"/>
              <a:gd name="connsiteY2" fmla="*/ 4334 h 190681"/>
              <a:gd name="connsiteX3" fmla="*/ 567708 w 567708"/>
              <a:gd name="connsiteY3" fmla="*/ 190681 h 190681"/>
              <a:gd name="connsiteX4" fmla="*/ 0 w 567708"/>
              <a:gd name="connsiteY4" fmla="*/ 190681 h 190681"/>
              <a:gd name="connsiteX0" fmla="*/ 0 w 567708"/>
              <a:gd name="connsiteY0" fmla="*/ 195014 h 195014"/>
              <a:gd name="connsiteX1" fmla="*/ 0 w 567708"/>
              <a:gd name="connsiteY1" fmla="*/ 4333 h 195014"/>
              <a:gd name="connsiteX2" fmla="*/ 338024 w 567708"/>
              <a:gd name="connsiteY2" fmla="*/ 0 h 195014"/>
              <a:gd name="connsiteX3" fmla="*/ 567708 w 567708"/>
              <a:gd name="connsiteY3" fmla="*/ 195014 h 195014"/>
              <a:gd name="connsiteX4" fmla="*/ 0 w 567708"/>
              <a:gd name="connsiteY4" fmla="*/ 195014 h 19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08" h="195014">
                <a:moveTo>
                  <a:pt x="0" y="195014"/>
                </a:moveTo>
                <a:lnTo>
                  <a:pt x="0" y="4333"/>
                </a:lnTo>
                <a:lnTo>
                  <a:pt x="338024" y="0"/>
                </a:lnTo>
                <a:lnTo>
                  <a:pt x="567708" y="195014"/>
                </a:lnTo>
                <a:lnTo>
                  <a:pt x="0" y="195014"/>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Parallelogram 11"/>
          <p:cNvSpPr/>
          <p:nvPr/>
        </p:nvSpPr>
        <p:spPr>
          <a:xfrm flipH="1">
            <a:off x="327185" y="-4332"/>
            <a:ext cx="666958" cy="212348"/>
          </a:xfrm>
          <a:prstGeom prst="parallelogram">
            <a:avLst>
              <a:gd name="adj" fmla="val 112500"/>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12"/>
          <p:cNvSpPr/>
          <p:nvPr/>
        </p:nvSpPr>
        <p:spPr>
          <a:xfrm flipH="1">
            <a:off x="715050" y="-4332"/>
            <a:ext cx="1265427" cy="212348"/>
          </a:xfrm>
          <a:prstGeom prst="parallelogram">
            <a:avLst>
              <a:gd name="adj" fmla="val 112500"/>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12"/>
          <p:cNvSpPr/>
          <p:nvPr/>
        </p:nvSpPr>
        <p:spPr>
          <a:xfrm flipH="1">
            <a:off x="1711787" y="-4333"/>
            <a:ext cx="10490240" cy="212349"/>
          </a:xfrm>
          <a:custGeom>
            <a:avLst/>
            <a:gdLst>
              <a:gd name="connsiteX0" fmla="*/ 0 w 10490240"/>
              <a:gd name="connsiteY0" fmla="*/ 212348 h 212348"/>
              <a:gd name="connsiteX1" fmla="*/ 238892 w 10490240"/>
              <a:gd name="connsiteY1" fmla="*/ 0 h 212348"/>
              <a:gd name="connsiteX2" fmla="*/ 10490240 w 10490240"/>
              <a:gd name="connsiteY2" fmla="*/ 0 h 212348"/>
              <a:gd name="connsiteX3" fmla="*/ 10251349 w 10490240"/>
              <a:gd name="connsiteY3" fmla="*/ 212348 h 212348"/>
              <a:gd name="connsiteX4" fmla="*/ 0 w 10490240"/>
              <a:gd name="connsiteY4" fmla="*/ 212348 h 212348"/>
              <a:gd name="connsiteX0" fmla="*/ 0 w 10490240"/>
              <a:gd name="connsiteY0" fmla="*/ 212348 h 212348"/>
              <a:gd name="connsiteX1" fmla="*/ 4875 w 10490240"/>
              <a:gd name="connsiteY1" fmla="*/ 8668 h 212348"/>
              <a:gd name="connsiteX2" fmla="*/ 10490240 w 10490240"/>
              <a:gd name="connsiteY2" fmla="*/ 0 h 212348"/>
              <a:gd name="connsiteX3" fmla="*/ 10251349 w 10490240"/>
              <a:gd name="connsiteY3" fmla="*/ 212348 h 212348"/>
              <a:gd name="connsiteX4" fmla="*/ 0 w 10490240"/>
              <a:gd name="connsiteY4" fmla="*/ 212348 h 212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40" h="212348">
                <a:moveTo>
                  <a:pt x="0" y="212348"/>
                </a:moveTo>
                <a:lnTo>
                  <a:pt x="4875" y="8668"/>
                </a:lnTo>
                <a:lnTo>
                  <a:pt x="10490240" y="0"/>
                </a:lnTo>
                <a:lnTo>
                  <a:pt x="10251349" y="212348"/>
                </a:lnTo>
                <a:lnTo>
                  <a:pt x="0" y="212348"/>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Parallelogram 8"/>
          <p:cNvSpPr/>
          <p:nvPr/>
        </p:nvSpPr>
        <p:spPr>
          <a:xfrm>
            <a:off x="7443537" y="5887453"/>
            <a:ext cx="1556084" cy="970547"/>
          </a:xfrm>
          <a:prstGeom prst="parallelogram">
            <a:avLst>
              <a:gd name="adj" fmla="val 125826"/>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arallelogram 9"/>
          <p:cNvSpPr/>
          <p:nvPr/>
        </p:nvSpPr>
        <p:spPr>
          <a:xfrm>
            <a:off x="7121693" y="5887453"/>
            <a:ext cx="1556084" cy="970547"/>
          </a:xfrm>
          <a:prstGeom prst="parallelogram">
            <a:avLst>
              <a:gd name="adj" fmla="val 125826"/>
            </a:avLst>
          </a:pr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15047" y="2019300"/>
            <a:ext cx="10771097" cy="4241135"/>
          </a:xfrm>
        </p:spPr>
        <p:txBody>
          <a:bodyPr/>
          <a:lstStyle>
            <a:lvl1pPr>
              <a:buClr>
                <a:srgbClr val="173144"/>
              </a:buClr>
              <a:defRPr>
                <a:solidFill>
                  <a:srgbClr val="002060"/>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21777701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792163" y="384175"/>
            <a:ext cx="9881633" cy="1325563"/>
          </a:xfrm>
        </p:spPr>
        <p:txBody>
          <a:bodyPr>
            <a:normAutofit/>
          </a:bodyPr>
          <a:lstStyle>
            <a:lvl1pPr>
              <a:defRPr sz="4000" b="1">
                <a:solidFill>
                  <a:srgbClr val="002060"/>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ontent Placeholder 16"/>
          <p:cNvSpPr>
            <a:spLocks noGrp="1"/>
          </p:cNvSpPr>
          <p:nvPr>
            <p:ph sz="quarter" idx="10"/>
          </p:nvPr>
        </p:nvSpPr>
        <p:spPr>
          <a:xfrm>
            <a:off x="792163" y="2019300"/>
            <a:ext cx="10658475" cy="4241135"/>
          </a:xfrm>
        </p:spPr>
        <p:txBody>
          <a:bodyPr/>
          <a:lstStyle>
            <a:lvl1pPr marL="514350" indent="-514350">
              <a:buClr>
                <a:srgbClr val="173144"/>
              </a:buClr>
              <a:buFont typeface="Wingdings" panose="05000000000000000000" pitchFamily="2" charset="2"/>
              <a:buChar char="§"/>
              <a:defRPr>
                <a:solidFill>
                  <a:srgbClr val="173144"/>
                </a:solidFill>
              </a:defRPr>
            </a:lvl1pPr>
            <a:lvl2pPr marL="685800" indent="-228600">
              <a:buClr>
                <a:srgbClr val="973674"/>
              </a:buClr>
              <a:buFont typeface="Wingdings" panose="05000000000000000000" pitchFamily="2" charset="2"/>
              <a:buChar char="§"/>
              <a:defRPr>
                <a:solidFill>
                  <a:srgbClr val="002060"/>
                </a:solidFill>
              </a:defRPr>
            </a:lvl2pPr>
            <a:lvl3pPr marL="1143000" indent="-228600">
              <a:buClr>
                <a:srgbClr val="973674"/>
              </a:buClr>
              <a:buFont typeface="Wingdings" panose="05000000000000000000" pitchFamily="2" charset="2"/>
              <a:buChar char="§"/>
              <a:defRPr>
                <a:solidFill>
                  <a:srgbClr val="002060"/>
                </a:solidFill>
              </a:defRPr>
            </a:lvl3pPr>
            <a:lvl4pPr marL="1600200" indent="-228600">
              <a:buClr>
                <a:srgbClr val="973674"/>
              </a:buClr>
              <a:buFont typeface="Wingdings" panose="05000000000000000000" pitchFamily="2" charset="2"/>
              <a:buChar char="§"/>
              <a:defRPr>
                <a:solidFill>
                  <a:srgbClr val="002060"/>
                </a:solidFill>
              </a:defRPr>
            </a:lvl4pPr>
            <a:lvl5pPr marL="2057400" indent="-228600">
              <a:buClr>
                <a:srgbClr val="973674"/>
              </a:buClr>
              <a:buFont typeface="Wingdings" panose="05000000000000000000" pitchFamily="2" charset="2"/>
              <a:buChar cha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21" name="Diagonal Stripe 20"/>
          <p:cNvSpPr/>
          <p:nvPr/>
        </p:nvSpPr>
        <p:spPr>
          <a:xfrm rot="10800000" flipH="1">
            <a:off x="0" y="5206533"/>
            <a:ext cx="2094614" cy="1659418"/>
          </a:xfrm>
          <a:prstGeom prst="diagStripe">
            <a:avLst/>
          </a:prstGeom>
          <a:solidFill>
            <a:srgbClr val="D5BCB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2" name="Diagonal Stripe 21"/>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13782562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7057" y="765178"/>
            <a:ext cx="5465233"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4" name="Content Placeholder 3"/>
          <p:cNvSpPr>
            <a:spLocks noGrp="1"/>
          </p:cNvSpPr>
          <p:nvPr>
            <p:ph sz="half" idx="2"/>
          </p:nvPr>
        </p:nvSpPr>
        <p:spPr>
          <a:xfrm>
            <a:off x="6195484" y="765178"/>
            <a:ext cx="5467349" cy="5472113"/>
          </a:xfrm>
        </p:spPr>
        <p:txBody>
          <a:bodyPr/>
          <a:lstStyle>
            <a:lvl1pPr marL="129779" indent="-129779">
              <a:buFont typeface="Arial" pitchFamily="34" charset="0"/>
              <a:buChar char="•"/>
              <a:defRPr sz="1800"/>
            </a:lvl1pPr>
            <a:lvl2pPr marL="469106" indent="-126206">
              <a:buFont typeface="Arial" pitchFamily="34" charset="0"/>
              <a:buChar cha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
        <p:nvSpPr>
          <p:cNvPr id="5" name="Title 1"/>
          <p:cNvSpPr>
            <a:spLocks noGrp="1"/>
          </p:cNvSpPr>
          <p:nvPr>
            <p:ph type="title"/>
          </p:nvPr>
        </p:nvSpPr>
        <p:spPr>
          <a:xfrm>
            <a:off x="334438" y="131768"/>
            <a:ext cx="11426196" cy="344909"/>
          </a:xfrm>
          <a:noFill/>
          <a:ln>
            <a:noFill/>
          </a:ln>
          <a:effectLst/>
          <a:extLst/>
        </p:spPr>
        <p:txBody>
          <a:bodyPr>
            <a:noAutofit/>
          </a:bodyPr>
          <a:lstStyle>
            <a:lvl1pPr>
              <a:defRPr lang="es-MX" sz="2400" dirty="0"/>
            </a:lvl1pPr>
          </a:lstStyle>
          <a:p>
            <a:pPr lvl="0"/>
            <a:r>
              <a:rPr lang="en-US" smtClean="0"/>
              <a:t>Click to edit Master title style</a:t>
            </a:r>
            <a:endParaRPr lang="es-MX" dirty="0"/>
          </a:p>
        </p:txBody>
      </p:sp>
    </p:spTree>
    <p:extLst>
      <p:ext uri="{BB962C8B-B14F-4D97-AF65-F5344CB8AC3E}">
        <p14:creationId xmlns:p14="http://schemas.microsoft.com/office/powerpoint/2010/main" val="37978169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itle 1"/>
          <p:cNvSpPr>
            <a:spLocks noGrp="1"/>
          </p:cNvSpPr>
          <p:nvPr>
            <p:ph type="title"/>
          </p:nvPr>
        </p:nvSpPr>
        <p:spPr>
          <a:xfrm>
            <a:off x="792163" y="384175"/>
            <a:ext cx="9881633" cy="1325563"/>
          </a:xfrm>
        </p:spPr>
        <p:txBody>
          <a:bodyPr>
            <a:normAutofit/>
          </a:bodyPr>
          <a:lstStyle>
            <a:lvl1pPr>
              <a:defRPr sz="4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9" name="Rectangle 8"/>
          <p:cNvSpPr/>
          <p:nvPr/>
        </p:nvSpPr>
        <p:spPr>
          <a:xfrm>
            <a:off x="1431758" y="6649383"/>
            <a:ext cx="10760242" cy="216566"/>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Parallelogram 3"/>
          <p:cNvSpPr/>
          <p:nvPr/>
        </p:nvSpPr>
        <p:spPr>
          <a:xfrm rot="16200000" flipV="1">
            <a:off x="10186737" y="1042737"/>
            <a:ext cx="3047999" cy="96252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Parallelogram 3"/>
          <p:cNvSpPr/>
          <p:nvPr/>
        </p:nvSpPr>
        <p:spPr>
          <a:xfrm rot="16200000" flipV="1">
            <a:off x="9894091" y="1168466"/>
            <a:ext cx="2503848" cy="166916"/>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Parallelogram 3"/>
          <p:cNvSpPr/>
          <p:nvPr/>
        </p:nvSpPr>
        <p:spPr>
          <a:xfrm rot="16200000" flipV="1">
            <a:off x="9685663" y="1242890"/>
            <a:ext cx="2659053" cy="173271"/>
          </a:xfrm>
          <a:custGeom>
            <a:avLst/>
            <a:gdLst>
              <a:gd name="connsiteX0" fmla="*/ 0 w 4210050"/>
              <a:gd name="connsiteY0" fmla="*/ 1085850 h 1085850"/>
              <a:gd name="connsiteX1" fmla="*/ 1414461 w 4210050"/>
              <a:gd name="connsiteY1" fmla="*/ 0 h 1085850"/>
              <a:gd name="connsiteX2" fmla="*/ 4210050 w 4210050"/>
              <a:gd name="connsiteY2" fmla="*/ 0 h 1085850"/>
              <a:gd name="connsiteX3" fmla="*/ 2795589 w 4210050"/>
              <a:gd name="connsiteY3" fmla="*/ 1085850 h 1085850"/>
              <a:gd name="connsiteX4" fmla="*/ 0 w 4210050"/>
              <a:gd name="connsiteY4" fmla="*/ 1085850 h 1085850"/>
              <a:gd name="connsiteX0" fmla="*/ 0 w 4210050"/>
              <a:gd name="connsiteY0" fmla="*/ 1085850 h 1085850"/>
              <a:gd name="connsiteX1" fmla="*/ 1414461 w 4210050"/>
              <a:gd name="connsiteY1" fmla="*/ 0 h 1085850"/>
              <a:gd name="connsiteX2" fmla="*/ 4210050 w 4210050"/>
              <a:gd name="connsiteY2" fmla="*/ 0 h 1085850"/>
              <a:gd name="connsiteX3" fmla="*/ 4186239 w 4210050"/>
              <a:gd name="connsiteY3" fmla="*/ 1085850 h 1085850"/>
              <a:gd name="connsiteX4" fmla="*/ 0 w 4210050"/>
              <a:gd name="connsiteY4" fmla="*/ 1085850 h 1085850"/>
              <a:gd name="connsiteX0" fmla="*/ 0 w 4211360"/>
              <a:gd name="connsiteY0" fmla="*/ 1085850 h 1085850"/>
              <a:gd name="connsiteX1" fmla="*/ 1414461 w 4211360"/>
              <a:gd name="connsiteY1" fmla="*/ 0 h 1085850"/>
              <a:gd name="connsiteX2" fmla="*/ 4210050 w 4211360"/>
              <a:gd name="connsiteY2" fmla="*/ 0 h 1085850"/>
              <a:gd name="connsiteX3" fmla="*/ 4211360 w 4211360"/>
              <a:gd name="connsiteY3" fmla="*/ 1085850 h 1085850"/>
              <a:gd name="connsiteX4" fmla="*/ 0 w 4211360"/>
              <a:gd name="connsiteY4" fmla="*/ 1085850 h 1085850"/>
              <a:gd name="connsiteX0" fmla="*/ 0 w 4211360"/>
              <a:gd name="connsiteY0" fmla="*/ 1085850 h 1085850"/>
              <a:gd name="connsiteX1" fmla="*/ 972655 w 4211360"/>
              <a:gd name="connsiteY1" fmla="*/ -5 h 1085850"/>
              <a:gd name="connsiteX2" fmla="*/ 4210050 w 4211360"/>
              <a:gd name="connsiteY2" fmla="*/ 0 h 1085850"/>
              <a:gd name="connsiteX3" fmla="*/ 4211360 w 4211360"/>
              <a:gd name="connsiteY3" fmla="*/ 1085850 h 1085850"/>
              <a:gd name="connsiteX4" fmla="*/ 0 w 4211360"/>
              <a:gd name="connsiteY4" fmla="*/ 1085850 h 1085850"/>
              <a:gd name="connsiteX0" fmla="*/ 0 w 3459517"/>
              <a:gd name="connsiteY0" fmla="*/ 1142997 h 1142992"/>
              <a:gd name="connsiteX1" fmla="*/ 220812 w 3459517"/>
              <a:gd name="connsiteY1" fmla="*/ -5 h 1142992"/>
              <a:gd name="connsiteX2" fmla="*/ 3458207 w 3459517"/>
              <a:gd name="connsiteY2" fmla="*/ 0 h 1142992"/>
              <a:gd name="connsiteX3" fmla="*/ 3459517 w 3459517"/>
              <a:gd name="connsiteY3" fmla="*/ 1085850 h 1142992"/>
              <a:gd name="connsiteX4" fmla="*/ 0 w 3459517"/>
              <a:gd name="connsiteY4" fmla="*/ 1142997 h 114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ontent Placeholder 16"/>
          <p:cNvSpPr>
            <a:spLocks noGrp="1"/>
          </p:cNvSpPr>
          <p:nvPr>
            <p:ph sz="quarter" idx="10"/>
          </p:nvPr>
        </p:nvSpPr>
        <p:spPr>
          <a:xfrm>
            <a:off x="792163" y="2019300"/>
            <a:ext cx="10658475" cy="4241135"/>
          </a:xfrm>
        </p:spPr>
        <p:txBody>
          <a:bodyPr/>
          <a:lstStyle>
            <a:lvl1pPr>
              <a:buClr>
                <a:srgbClr val="DE9697"/>
              </a:buClr>
              <a:defRPr>
                <a:solidFill>
                  <a:schemeClr val="bg1"/>
                </a:solidFill>
              </a:defRPr>
            </a:lvl1pPr>
            <a:lvl2pPr marL="685800" indent="-228600">
              <a:buClr>
                <a:srgbClr val="DE9697"/>
              </a:buClr>
              <a:buFont typeface="Wingdings" panose="05000000000000000000" pitchFamily="2" charset="2"/>
              <a:buChar char="§"/>
              <a:defRPr>
                <a:solidFill>
                  <a:schemeClr val="bg1"/>
                </a:solidFill>
              </a:defRPr>
            </a:lvl2pPr>
            <a:lvl3pPr marL="1143000" indent="-228600">
              <a:buClr>
                <a:srgbClr val="DE9697"/>
              </a:buClr>
              <a:buFont typeface="Wingdings" panose="05000000000000000000" pitchFamily="2" charset="2"/>
              <a:buChar char="§"/>
              <a:defRPr>
                <a:solidFill>
                  <a:schemeClr val="bg1"/>
                </a:solidFill>
              </a:defRPr>
            </a:lvl3pPr>
            <a:lvl4pPr marL="1600200" indent="-228600">
              <a:buClr>
                <a:srgbClr val="DE9697"/>
              </a:buClr>
              <a:buFont typeface="Wingdings" panose="05000000000000000000" pitchFamily="2" charset="2"/>
              <a:buChar char="§"/>
              <a:defRPr>
                <a:solidFill>
                  <a:schemeClr val="bg1"/>
                </a:solidFill>
              </a:defRPr>
            </a:lvl4pPr>
            <a:lvl5pPr marL="2057400" indent="-228600">
              <a:buClr>
                <a:srgbClr val="DE9697"/>
              </a:buClr>
              <a:buFont typeface="Wingdings" panose="05000000000000000000" pitchFamily="2" charset="2"/>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dirty="0"/>
          </a:p>
        </p:txBody>
      </p:sp>
    </p:spTree>
    <p:extLst>
      <p:ext uri="{BB962C8B-B14F-4D97-AF65-F5344CB8AC3E}">
        <p14:creationId xmlns:p14="http://schemas.microsoft.com/office/powerpoint/2010/main" val="14464094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Rectangle 1"/>
          <p:cNvSpPr/>
          <p:nvPr/>
        </p:nvSpPr>
        <p:spPr>
          <a:xfrm>
            <a:off x="0" y="-1"/>
            <a:ext cx="12192000" cy="685800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Diagonal Stripe 10"/>
          <p:cNvSpPr/>
          <p:nvPr/>
        </p:nvSpPr>
        <p:spPr>
          <a:xfrm rot="10800000" flipH="1">
            <a:off x="0" y="5994078"/>
            <a:ext cx="1095153" cy="871871"/>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Right Triangle 11"/>
          <p:cNvSpPr/>
          <p:nvPr/>
        </p:nvSpPr>
        <p:spPr>
          <a:xfrm>
            <a:off x="-1" y="6392849"/>
            <a:ext cx="588398" cy="473102"/>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071" y="0"/>
            <a:ext cx="5782326" cy="6649200"/>
          </a:xfrm>
          <a:prstGeom prst="rect">
            <a:avLst/>
          </a:prstGeom>
        </p:spPr>
      </p:pic>
      <p:sp>
        <p:nvSpPr>
          <p:cNvPr id="5" name="Isosceles Triangle 4"/>
          <p:cNvSpPr/>
          <p:nvPr/>
        </p:nvSpPr>
        <p:spPr>
          <a:xfrm rot="12102872">
            <a:off x="6980511" y="-225592"/>
            <a:ext cx="605546" cy="3023378"/>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05584"/>
              <a:gd name="connsiteY0" fmla="*/ 3569912 h 3569912"/>
              <a:gd name="connsiteX1" fmla="*/ 198747 w 405584"/>
              <a:gd name="connsiteY1" fmla="*/ 0 h 3569912"/>
              <a:gd name="connsiteX2" fmla="*/ 405584 w 405584"/>
              <a:gd name="connsiteY2" fmla="*/ 3278557 h 3569912"/>
              <a:gd name="connsiteX3" fmla="*/ 0 w 405584"/>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Diagonal Stripe 5"/>
          <p:cNvSpPr/>
          <p:nvPr/>
        </p:nvSpPr>
        <p:spPr>
          <a:xfrm rot="7188869">
            <a:off x="5130616" y="1124797"/>
            <a:ext cx="3418956" cy="946476"/>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135088"/>
              <a:gd name="connsiteX1" fmla="*/ 2944071 w 4113152"/>
              <a:gd name="connsiteY1" fmla="*/ 93911 h 1135088"/>
              <a:gd name="connsiteX2" fmla="*/ 4113152 w 4113152"/>
              <a:gd name="connsiteY2" fmla="*/ 0 h 1135088"/>
              <a:gd name="connsiteX3" fmla="*/ 169634 w 4113152"/>
              <a:gd name="connsiteY3" fmla="*/ 1135088 h 1135088"/>
              <a:gd name="connsiteX4" fmla="*/ 0 w 4113152"/>
              <a:gd name="connsiteY4" fmla="*/ 861833 h 1135088"/>
              <a:gd name="connsiteX0" fmla="*/ 0 w 4135844"/>
              <a:gd name="connsiteY0" fmla="*/ 842102 h 1115357"/>
              <a:gd name="connsiteX1" fmla="*/ 2944071 w 4135844"/>
              <a:gd name="connsiteY1" fmla="*/ 74180 h 1115357"/>
              <a:gd name="connsiteX2" fmla="*/ 4135845 w 4135844"/>
              <a:gd name="connsiteY2" fmla="*/ -1 h 1115357"/>
              <a:gd name="connsiteX3" fmla="*/ 169634 w 4135844"/>
              <a:gd name="connsiteY3" fmla="*/ 1115357 h 1115357"/>
              <a:gd name="connsiteX4" fmla="*/ 0 w 4135844"/>
              <a:gd name="connsiteY4" fmla="*/ 842102 h 1115357"/>
              <a:gd name="connsiteX0" fmla="*/ 0 w 4135845"/>
              <a:gd name="connsiteY0" fmla="*/ 842103 h 1115358"/>
              <a:gd name="connsiteX1" fmla="*/ 3162367 w 4135845"/>
              <a:gd name="connsiteY1" fmla="*/ 49516 h 1115358"/>
              <a:gd name="connsiteX2" fmla="*/ 4135845 w 4135845"/>
              <a:gd name="connsiteY2" fmla="*/ 0 h 1115358"/>
              <a:gd name="connsiteX3" fmla="*/ 169634 w 4135845"/>
              <a:gd name="connsiteY3" fmla="*/ 1115358 h 1115358"/>
              <a:gd name="connsiteX4" fmla="*/ 0 w 4135845"/>
              <a:gd name="connsiteY4" fmla="*/ 842103 h 1115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0" name="Title 1"/>
          <p:cNvSpPr>
            <a:spLocks noGrp="1"/>
          </p:cNvSpPr>
          <p:nvPr>
            <p:ph type="title"/>
          </p:nvPr>
        </p:nvSpPr>
        <p:spPr>
          <a:xfrm>
            <a:off x="696036" y="1712070"/>
            <a:ext cx="5221088" cy="1325563"/>
          </a:xfrm>
        </p:spPr>
        <p:txBody>
          <a:bodyPr>
            <a:normAutofit/>
          </a:bodyPr>
          <a:lstStyle>
            <a:lvl1pPr>
              <a:defRPr sz="4000" b="1">
                <a:solidFill>
                  <a:schemeClr val="bg1"/>
                </a:solidFill>
                <a:latin typeface="Candara" panose="020E0502030303020204" pitchFamily="34" charset="0"/>
              </a:defRPr>
            </a:lvl1pPr>
          </a:lstStyle>
          <a:p>
            <a:r>
              <a:rPr lang="en-US" smtClean="0"/>
              <a:t>Click to edit Master title style</a:t>
            </a:r>
            <a:endParaRPr lang="es-MX" dirty="0"/>
          </a:p>
        </p:txBody>
      </p:sp>
      <p:sp>
        <p:nvSpPr>
          <p:cNvPr id="21" name="Subtitle 2"/>
          <p:cNvSpPr>
            <a:spLocks noGrp="1"/>
          </p:cNvSpPr>
          <p:nvPr>
            <p:ph type="subTitle" idx="1" hasCustomPrompt="1"/>
          </p:nvPr>
        </p:nvSpPr>
        <p:spPr>
          <a:xfrm>
            <a:off x="694921" y="3200808"/>
            <a:ext cx="5222203" cy="674140"/>
          </a:xfrm>
        </p:spPr>
        <p:txBody>
          <a:bodyP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 Click to edit Master subtitle style</a:t>
            </a:r>
            <a:endParaRPr lang="es-MX" dirty="0"/>
          </a:p>
        </p:txBody>
      </p:sp>
      <p:sp>
        <p:nvSpPr>
          <p:cNvPr id="9" name="Rectangle 8"/>
          <p:cNvSpPr/>
          <p:nvPr/>
        </p:nvSpPr>
        <p:spPr>
          <a:xfrm>
            <a:off x="1431757" y="6649381"/>
            <a:ext cx="10760243" cy="216568"/>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Diagonal Stripe 9"/>
          <p:cNvSpPr/>
          <p:nvPr/>
        </p:nvSpPr>
        <p:spPr>
          <a:xfrm rot="10800000" flipH="1">
            <a:off x="0" y="5206533"/>
            <a:ext cx="2094614" cy="1659418"/>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Parallelogram 7"/>
          <p:cNvSpPr/>
          <p:nvPr/>
        </p:nvSpPr>
        <p:spPr>
          <a:xfrm rot="20398054" flipH="1">
            <a:off x="7141498" y="3866248"/>
            <a:ext cx="486546" cy="2938867"/>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64754 w 486546"/>
              <a:gd name="connsiteY3" fmla="*/ 288632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556078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Super">
    <p:spTree>
      <p:nvGrpSpPr>
        <p:cNvPr id="1" name=""/>
        <p:cNvGrpSpPr/>
        <p:nvPr/>
      </p:nvGrpSpPr>
      <p:grpSpPr>
        <a:xfrm>
          <a:off x="0" y="0"/>
          <a:ext cx="0" cy="0"/>
          <a:chOff x="0" y="0"/>
          <a:chExt cx="0" cy="0"/>
        </a:xfrm>
      </p:grpSpPr>
      <p:sp>
        <p:nvSpPr>
          <p:cNvPr id="8" name="Rectangle 7"/>
          <p:cNvSpPr/>
          <p:nvPr/>
        </p:nvSpPr>
        <p:spPr>
          <a:xfrm>
            <a:off x="-1533" y="0"/>
            <a:ext cx="12192000" cy="69022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a:p>
        </p:txBody>
      </p:sp>
      <p:sp>
        <p:nvSpPr>
          <p:cNvPr id="7" name="Rectangle 6"/>
          <p:cNvSpPr/>
          <p:nvPr/>
        </p:nvSpPr>
        <p:spPr>
          <a:xfrm>
            <a:off x="1" y="5127601"/>
            <a:ext cx="12192000" cy="1396731"/>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1228300" y="5320726"/>
            <a:ext cx="8475258" cy="616449"/>
          </a:xfrm>
        </p:spPr>
        <p:txBody>
          <a:bodyPr>
            <a:noAutofit/>
          </a:bodyPr>
          <a:lstStyle>
            <a:lvl1pPr algn="l">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28300" y="5916623"/>
            <a:ext cx="8475258" cy="425199"/>
          </a:xfrm>
        </p:spPr>
        <p:txBody>
          <a:bodyPr>
            <a:normAutofit/>
          </a:bodyPr>
          <a:lstStyle>
            <a:lvl1pPr marL="0" indent="0">
              <a:buFontTx/>
              <a:buNone/>
              <a:defRPr sz="2400">
                <a:solidFill>
                  <a:schemeClr val="bg1">
                    <a:lumMod val="95000"/>
                  </a:schemeClr>
                </a:solidFill>
                <a:latin typeface="Candara" panose="020E0502030303020204" pitchFamily="34" charset="0"/>
              </a:defRPr>
            </a:lvl1pPr>
          </a:lstStyle>
          <a:p>
            <a:pPr lvl="0"/>
            <a:r>
              <a:rPr lang="en-US" smtClean="0"/>
              <a:t>Edit Master text styles</a:t>
            </a:r>
          </a:p>
        </p:txBody>
      </p:sp>
      <p:sp>
        <p:nvSpPr>
          <p:cNvPr id="22" name="Diagonal Stripe 21"/>
          <p:cNvSpPr/>
          <p:nvPr/>
        </p:nvSpPr>
        <p:spPr>
          <a:xfrm rot="10800000" flipH="1">
            <a:off x="0" y="5125235"/>
            <a:ext cx="1353164" cy="1399096"/>
          </a:xfrm>
          <a:prstGeom prst="diagStripe">
            <a:avLst/>
          </a:pr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3" name="Diagonal Stripe 22"/>
          <p:cNvSpPr/>
          <p:nvPr/>
        </p:nvSpPr>
        <p:spPr>
          <a:xfrm rot="10800000" flipH="1">
            <a:off x="0" y="5789233"/>
            <a:ext cx="707492" cy="735096"/>
          </a:xfrm>
          <a:prstGeom prst="diagStripe">
            <a:avLst/>
          </a:pr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24" name="Right Triangle 23"/>
          <p:cNvSpPr/>
          <p:nvPr/>
        </p:nvSpPr>
        <p:spPr>
          <a:xfrm>
            <a:off x="-1" y="6125447"/>
            <a:ext cx="380117" cy="398884"/>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Parallelogram 7"/>
          <p:cNvSpPr/>
          <p:nvPr/>
        </p:nvSpPr>
        <p:spPr>
          <a:xfrm rot="20387186" flipH="1">
            <a:off x="10119645" y="5948173"/>
            <a:ext cx="157859" cy="620734"/>
          </a:xfrm>
          <a:custGeom>
            <a:avLst/>
            <a:gdLst>
              <a:gd name="connsiteX0" fmla="*/ 0 w 436150"/>
              <a:gd name="connsiteY0" fmla="*/ 2807382 h 2807382"/>
              <a:gd name="connsiteX1" fmla="*/ 326750 w 436150"/>
              <a:gd name="connsiteY1" fmla="*/ 0 h 2807382"/>
              <a:gd name="connsiteX2" fmla="*/ 436150 w 436150"/>
              <a:gd name="connsiteY2" fmla="*/ 0 h 2807382"/>
              <a:gd name="connsiteX3" fmla="*/ 109400 w 436150"/>
              <a:gd name="connsiteY3" fmla="*/ 2807382 h 2807382"/>
              <a:gd name="connsiteX4" fmla="*/ 0 w 436150"/>
              <a:gd name="connsiteY4" fmla="*/ 2807382 h 2807382"/>
              <a:gd name="connsiteX0" fmla="*/ 0 w 471665"/>
              <a:gd name="connsiteY0" fmla="*/ 2945727 h 2945727"/>
              <a:gd name="connsiteX1" fmla="*/ 362265 w 471665"/>
              <a:gd name="connsiteY1" fmla="*/ 0 h 2945727"/>
              <a:gd name="connsiteX2" fmla="*/ 471665 w 471665"/>
              <a:gd name="connsiteY2" fmla="*/ 0 h 2945727"/>
              <a:gd name="connsiteX3" fmla="*/ 144915 w 471665"/>
              <a:gd name="connsiteY3" fmla="*/ 2807382 h 2945727"/>
              <a:gd name="connsiteX4" fmla="*/ 0 w 471665"/>
              <a:gd name="connsiteY4" fmla="*/ 2945727 h 2945727"/>
              <a:gd name="connsiteX0" fmla="*/ 0 w 477031"/>
              <a:gd name="connsiteY0" fmla="*/ 2938867 h 2938867"/>
              <a:gd name="connsiteX1" fmla="*/ 367631 w 477031"/>
              <a:gd name="connsiteY1" fmla="*/ 0 h 2938867"/>
              <a:gd name="connsiteX2" fmla="*/ 477031 w 477031"/>
              <a:gd name="connsiteY2" fmla="*/ 0 h 2938867"/>
              <a:gd name="connsiteX3" fmla="*/ 150281 w 477031"/>
              <a:gd name="connsiteY3" fmla="*/ 2807382 h 2938867"/>
              <a:gd name="connsiteX4" fmla="*/ 0 w 477031"/>
              <a:gd name="connsiteY4" fmla="*/ 2938867 h 2938867"/>
              <a:gd name="connsiteX0" fmla="*/ 0 w 498770"/>
              <a:gd name="connsiteY0" fmla="*/ 2938867 h 2938867"/>
              <a:gd name="connsiteX1" fmla="*/ 367631 w 498770"/>
              <a:gd name="connsiteY1" fmla="*/ 0 h 2938867"/>
              <a:gd name="connsiteX2" fmla="*/ 498770 w 498770"/>
              <a:gd name="connsiteY2" fmla="*/ 126729 h 2938867"/>
              <a:gd name="connsiteX3" fmla="*/ 150281 w 498770"/>
              <a:gd name="connsiteY3" fmla="*/ 2807382 h 2938867"/>
              <a:gd name="connsiteX4" fmla="*/ 0 w 498770"/>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0281 w 486546"/>
              <a:gd name="connsiteY3" fmla="*/ 2807382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55180 w 486546"/>
              <a:gd name="connsiteY3" fmla="*/ 2813646 h 2938867"/>
              <a:gd name="connsiteX4" fmla="*/ 0 w 486546"/>
              <a:gd name="connsiteY4" fmla="*/ 2938867 h 2938867"/>
              <a:gd name="connsiteX0" fmla="*/ 0 w 486546"/>
              <a:gd name="connsiteY0" fmla="*/ 2938867 h 2938867"/>
              <a:gd name="connsiteX1" fmla="*/ 367631 w 486546"/>
              <a:gd name="connsiteY1" fmla="*/ 0 h 2938867"/>
              <a:gd name="connsiteX2" fmla="*/ 486546 w 486546"/>
              <a:gd name="connsiteY2" fmla="*/ 125235 h 2938867"/>
              <a:gd name="connsiteX3" fmla="*/ 144020 w 486546"/>
              <a:gd name="connsiteY3" fmla="*/ 2867646 h 2938867"/>
              <a:gd name="connsiteX4" fmla="*/ 0 w 486546"/>
              <a:gd name="connsiteY4" fmla="*/ 2938867 h 293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Isosceles Triangle 4"/>
          <p:cNvSpPr/>
          <p:nvPr/>
        </p:nvSpPr>
        <p:spPr>
          <a:xfrm rot="12331948">
            <a:off x="10094345" y="5061606"/>
            <a:ext cx="144978" cy="684442"/>
          </a:xfrm>
          <a:custGeom>
            <a:avLst/>
            <a:gdLst>
              <a:gd name="connsiteX0" fmla="*/ 0 w 535429"/>
              <a:gd name="connsiteY0" fmla="*/ 4800258 h 4800258"/>
              <a:gd name="connsiteX1" fmla="*/ 267715 w 535429"/>
              <a:gd name="connsiteY1" fmla="*/ 0 h 4800258"/>
              <a:gd name="connsiteX2" fmla="*/ 535429 w 535429"/>
              <a:gd name="connsiteY2" fmla="*/ 4800258 h 4800258"/>
              <a:gd name="connsiteX3" fmla="*/ 0 w 535429"/>
              <a:gd name="connsiteY3" fmla="*/ 4800258 h 4800258"/>
              <a:gd name="connsiteX0" fmla="*/ 0 w 466507"/>
              <a:gd name="connsiteY0" fmla="*/ 4800258 h 4800258"/>
              <a:gd name="connsiteX1" fmla="*/ 267715 w 466507"/>
              <a:gd name="connsiteY1" fmla="*/ 0 h 4800258"/>
              <a:gd name="connsiteX2" fmla="*/ 466507 w 466507"/>
              <a:gd name="connsiteY2" fmla="*/ 4364555 h 4800258"/>
              <a:gd name="connsiteX3" fmla="*/ 0 w 466507"/>
              <a:gd name="connsiteY3" fmla="*/ 4800258 h 4800258"/>
              <a:gd name="connsiteX0" fmla="*/ 0 w 475326"/>
              <a:gd name="connsiteY0" fmla="*/ 4800258 h 4800258"/>
              <a:gd name="connsiteX1" fmla="*/ 267715 w 475326"/>
              <a:gd name="connsiteY1" fmla="*/ 0 h 4800258"/>
              <a:gd name="connsiteX2" fmla="*/ 475326 w 475326"/>
              <a:gd name="connsiteY2" fmla="*/ 4374446 h 4800258"/>
              <a:gd name="connsiteX3" fmla="*/ 0 w 475326"/>
              <a:gd name="connsiteY3" fmla="*/ 4800258 h 4800258"/>
              <a:gd name="connsiteX0" fmla="*/ 0 w 475326"/>
              <a:gd name="connsiteY0" fmla="*/ 3569912 h 3569912"/>
              <a:gd name="connsiteX1" fmla="*/ 198747 w 475326"/>
              <a:gd name="connsiteY1" fmla="*/ 0 h 3569912"/>
              <a:gd name="connsiteX2" fmla="*/ 475326 w 475326"/>
              <a:gd name="connsiteY2" fmla="*/ 3144100 h 3569912"/>
              <a:gd name="connsiteX3" fmla="*/ 0 w 475326"/>
              <a:gd name="connsiteY3" fmla="*/ 3569912 h 3569912"/>
              <a:gd name="connsiteX0" fmla="*/ 0 w 397501"/>
              <a:gd name="connsiteY0" fmla="*/ 3569912 h 3569912"/>
              <a:gd name="connsiteX1" fmla="*/ 198747 w 397501"/>
              <a:gd name="connsiteY1" fmla="*/ 0 h 3569912"/>
              <a:gd name="connsiteX2" fmla="*/ 397501 w 397501"/>
              <a:gd name="connsiteY2" fmla="*/ 3050267 h 3569912"/>
              <a:gd name="connsiteX3" fmla="*/ 0 w 397501"/>
              <a:gd name="connsiteY3" fmla="*/ 3569912 h 3569912"/>
              <a:gd name="connsiteX0" fmla="*/ 0 w 401929"/>
              <a:gd name="connsiteY0" fmla="*/ 3569912 h 3569912"/>
              <a:gd name="connsiteX1" fmla="*/ 198747 w 401929"/>
              <a:gd name="connsiteY1" fmla="*/ 0 h 3569912"/>
              <a:gd name="connsiteX2" fmla="*/ 401929 w 401929"/>
              <a:gd name="connsiteY2" fmla="*/ 3044692 h 3569912"/>
              <a:gd name="connsiteX3" fmla="*/ 0 w 401929"/>
              <a:gd name="connsiteY3" fmla="*/ 3569912 h 3569912"/>
              <a:gd name="connsiteX0" fmla="*/ 0 w 396869"/>
              <a:gd name="connsiteY0" fmla="*/ 3569912 h 3569912"/>
              <a:gd name="connsiteX1" fmla="*/ 198747 w 396869"/>
              <a:gd name="connsiteY1" fmla="*/ 0 h 3569912"/>
              <a:gd name="connsiteX2" fmla="*/ 396869 w 396869"/>
              <a:gd name="connsiteY2" fmla="*/ 3062347 h 3569912"/>
              <a:gd name="connsiteX3" fmla="*/ 0 w 396869"/>
              <a:gd name="connsiteY3" fmla="*/ 3569912 h 3569912"/>
              <a:gd name="connsiteX0" fmla="*/ 0 w 449563"/>
              <a:gd name="connsiteY0" fmla="*/ 3569912 h 3569912"/>
              <a:gd name="connsiteX1" fmla="*/ 198747 w 449563"/>
              <a:gd name="connsiteY1" fmla="*/ 0 h 3569912"/>
              <a:gd name="connsiteX2" fmla="*/ 449562 w 449563"/>
              <a:gd name="connsiteY2" fmla="*/ 3249587 h 3569912"/>
              <a:gd name="connsiteX3" fmla="*/ 0 w 449563"/>
              <a:gd name="connsiteY3" fmla="*/ 3569912 h 3569912"/>
              <a:gd name="connsiteX0" fmla="*/ 0 w 441280"/>
              <a:gd name="connsiteY0" fmla="*/ 3569912 h 3569912"/>
              <a:gd name="connsiteX1" fmla="*/ 198747 w 441280"/>
              <a:gd name="connsiteY1" fmla="*/ 0 h 3569912"/>
              <a:gd name="connsiteX2" fmla="*/ 441280 w 441280"/>
              <a:gd name="connsiteY2" fmla="*/ 3256093 h 3569912"/>
              <a:gd name="connsiteX3" fmla="*/ 0 w 441280"/>
              <a:gd name="connsiteY3" fmla="*/ 3569912 h 3569912"/>
              <a:gd name="connsiteX0" fmla="*/ 0 w 433371"/>
              <a:gd name="connsiteY0" fmla="*/ 3569912 h 3569912"/>
              <a:gd name="connsiteX1" fmla="*/ 198747 w 433371"/>
              <a:gd name="connsiteY1" fmla="*/ 0 h 3569912"/>
              <a:gd name="connsiteX2" fmla="*/ 433372 w 433371"/>
              <a:gd name="connsiteY2" fmla="*/ 3228856 h 3569912"/>
              <a:gd name="connsiteX3" fmla="*/ 0 w 433371"/>
              <a:gd name="connsiteY3" fmla="*/ 3569912 h 3569912"/>
            </a:gdLst>
            <a:ahLst/>
            <a:cxnLst>
              <a:cxn ang="0">
                <a:pos x="connsiteX0" y="connsiteY0"/>
              </a:cxn>
              <a:cxn ang="0">
                <a:pos x="connsiteX1" y="connsiteY1"/>
              </a:cxn>
              <a:cxn ang="0">
                <a:pos x="connsiteX2" y="connsiteY2"/>
              </a:cxn>
              <a:cxn ang="0">
                <a:pos x="connsiteX3" y="connsiteY3"/>
              </a:cxn>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Diagonal Stripe 5"/>
          <p:cNvSpPr/>
          <p:nvPr/>
        </p:nvSpPr>
        <p:spPr>
          <a:xfrm rot="7526267">
            <a:off x="9701065" y="5329745"/>
            <a:ext cx="728981" cy="259973"/>
          </a:xfrm>
          <a:custGeom>
            <a:avLst/>
            <a:gdLst>
              <a:gd name="connsiteX0" fmla="*/ 0 w 4232366"/>
              <a:gd name="connsiteY0" fmla="*/ 544286 h 1088571"/>
              <a:gd name="connsiteX1" fmla="*/ 2116183 w 4232366"/>
              <a:gd name="connsiteY1" fmla="*/ 0 h 1088571"/>
              <a:gd name="connsiteX2" fmla="*/ 4232366 w 4232366"/>
              <a:gd name="connsiteY2" fmla="*/ 0 h 1088571"/>
              <a:gd name="connsiteX3" fmla="*/ 0 w 4232366"/>
              <a:gd name="connsiteY3" fmla="*/ 1088571 h 1088571"/>
              <a:gd name="connsiteX4" fmla="*/ 0 w 4232366"/>
              <a:gd name="connsiteY4" fmla="*/ 544286 h 1088571"/>
              <a:gd name="connsiteX0" fmla="*/ 0 w 4232366"/>
              <a:gd name="connsiteY0" fmla="*/ 544286 h 842526"/>
              <a:gd name="connsiteX1" fmla="*/ 2116183 w 4232366"/>
              <a:gd name="connsiteY1" fmla="*/ 0 h 842526"/>
              <a:gd name="connsiteX2" fmla="*/ 4232366 w 4232366"/>
              <a:gd name="connsiteY2" fmla="*/ 0 h 842526"/>
              <a:gd name="connsiteX3" fmla="*/ 356388 w 4232366"/>
              <a:gd name="connsiteY3" fmla="*/ 842526 h 842526"/>
              <a:gd name="connsiteX4" fmla="*/ 0 w 4232366"/>
              <a:gd name="connsiteY4" fmla="*/ 544286 h 842526"/>
              <a:gd name="connsiteX0" fmla="*/ 0 w 4099854"/>
              <a:gd name="connsiteY0" fmla="*/ 873081 h 1171321"/>
              <a:gd name="connsiteX1" fmla="*/ 2116183 w 4099854"/>
              <a:gd name="connsiteY1" fmla="*/ 328795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171321"/>
              <a:gd name="connsiteX1" fmla="*/ 2944071 w 4099854"/>
              <a:gd name="connsiteY1" fmla="*/ 105159 h 1171321"/>
              <a:gd name="connsiteX2" fmla="*/ 4099854 w 4099854"/>
              <a:gd name="connsiteY2" fmla="*/ 0 h 1171321"/>
              <a:gd name="connsiteX3" fmla="*/ 356388 w 4099854"/>
              <a:gd name="connsiteY3" fmla="*/ 1171321 h 1171321"/>
              <a:gd name="connsiteX4" fmla="*/ 0 w 4099854"/>
              <a:gd name="connsiteY4" fmla="*/ 873081 h 1171321"/>
              <a:gd name="connsiteX0" fmla="*/ 0 w 4099854"/>
              <a:gd name="connsiteY0" fmla="*/ 873081 h 1086961"/>
              <a:gd name="connsiteX1" fmla="*/ 2944071 w 4099854"/>
              <a:gd name="connsiteY1" fmla="*/ 105159 h 1086961"/>
              <a:gd name="connsiteX2" fmla="*/ 4099854 w 4099854"/>
              <a:gd name="connsiteY2" fmla="*/ 0 h 1086961"/>
              <a:gd name="connsiteX3" fmla="*/ 256651 w 4099854"/>
              <a:gd name="connsiteY3" fmla="*/ 1086961 h 1086961"/>
              <a:gd name="connsiteX4" fmla="*/ 0 w 4099854"/>
              <a:gd name="connsiteY4" fmla="*/ 873081 h 1086961"/>
              <a:gd name="connsiteX0" fmla="*/ 0 w 4113152"/>
              <a:gd name="connsiteY0" fmla="*/ 861833 h 1075713"/>
              <a:gd name="connsiteX1" fmla="*/ 2944071 w 4113152"/>
              <a:gd name="connsiteY1" fmla="*/ 93911 h 1075713"/>
              <a:gd name="connsiteX2" fmla="*/ 4113152 w 4113152"/>
              <a:gd name="connsiteY2" fmla="*/ 0 h 1075713"/>
              <a:gd name="connsiteX3" fmla="*/ 256651 w 4113152"/>
              <a:gd name="connsiteY3" fmla="*/ 1075713 h 1075713"/>
              <a:gd name="connsiteX4" fmla="*/ 0 w 4113152"/>
              <a:gd name="connsiteY4" fmla="*/ 861833 h 1075713"/>
              <a:gd name="connsiteX0" fmla="*/ 0 w 4113152"/>
              <a:gd name="connsiteY0" fmla="*/ 861833 h 1098585"/>
              <a:gd name="connsiteX1" fmla="*/ 2944071 w 4113152"/>
              <a:gd name="connsiteY1" fmla="*/ 93911 h 1098585"/>
              <a:gd name="connsiteX2" fmla="*/ 4113152 w 4113152"/>
              <a:gd name="connsiteY2" fmla="*/ 0 h 1098585"/>
              <a:gd name="connsiteX3" fmla="*/ 216747 w 4113152"/>
              <a:gd name="connsiteY3" fmla="*/ 1098586 h 1098585"/>
              <a:gd name="connsiteX4" fmla="*/ 0 w 4113152"/>
              <a:gd name="connsiteY4" fmla="*/ 861833 h 1098585"/>
              <a:gd name="connsiteX0" fmla="*/ 0 w 4113152"/>
              <a:gd name="connsiteY0" fmla="*/ 861833 h 1101130"/>
              <a:gd name="connsiteX1" fmla="*/ 2944071 w 4113152"/>
              <a:gd name="connsiteY1" fmla="*/ 93911 h 1101130"/>
              <a:gd name="connsiteX2" fmla="*/ 4113152 w 4113152"/>
              <a:gd name="connsiteY2" fmla="*/ 0 h 1101130"/>
              <a:gd name="connsiteX3" fmla="*/ 235480 w 4113152"/>
              <a:gd name="connsiteY3" fmla="*/ 1101130 h 1101130"/>
              <a:gd name="connsiteX4" fmla="*/ 0 w 4113152"/>
              <a:gd name="connsiteY4" fmla="*/ 861833 h 1101130"/>
              <a:gd name="connsiteX0" fmla="*/ 0 w 4113152"/>
              <a:gd name="connsiteY0" fmla="*/ 861833 h 1113677"/>
              <a:gd name="connsiteX1" fmla="*/ 2944071 w 4113152"/>
              <a:gd name="connsiteY1" fmla="*/ 93911 h 1113677"/>
              <a:gd name="connsiteX2" fmla="*/ 4113152 w 4113152"/>
              <a:gd name="connsiteY2" fmla="*/ 0 h 1113677"/>
              <a:gd name="connsiteX3" fmla="*/ 213592 w 4113152"/>
              <a:gd name="connsiteY3" fmla="*/ 1113677 h 1113677"/>
              <a:gd name="connsiteX4" fmla="*/ 0 w 4113152"/>
              <a:gd name="connsiteY4" fmla="*/ 861833 h 111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001" y="5126400"/>
            <a:ext cx="2238732" cy="1400399"/>
          </a:xfrm>
          <a:prstGeom prst="rect">
            <a:avLst/>
          </a:prstGeom>
        </p:spPr>
      </p:pic>
    </p:spTree>
    <p:extLst>
      <p:ext uri="{BB962C8B-B14F-4D97-AF65-F5344CB8AC3E}">
        <p14:creationId xmlns:p14="http://schemas.microsoft.com/office/powerpoint/2010/main" val="205148619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600" y="0"/>
            <a:ext cx="8604394" cy="2260799"/>
          </a:xfrm>
          <a:prstGeom prst="rect">
            <a:avLst/>
          </a:prstGeom>
        </p:spPr>
      </p:pic>
      <p:sp>
        <p:nvSpPr>
          <p:cNvPr id="6" name="Text Box 3"/>
          <p:cNvSpPr txBox="1">
            <a:spLocks noChangeArrowheads="1"/>
          </p:cNvSpPr>
          <p:nvPr/>
        </p:nvSpPr>
        <p:spPr bwMode="auto">
          <a:xfrm>
            <a:off x="3605195" y="4791842"/>
            <a:ext cx="5075036" cy="830997"/>
          </a:xfrm>
          <a:prstGeom prst="rect">
            <a:avLst/>
          </a:prstGeom>
          <a:noFill/>
          <a:ln w="9525">
            <a:noFill/>
            <a:miter lim="800000"/>
            <a:headEnd/>
            <a:tailEnd/>
          </a:ln>
        </p:spPr>
        <p:txBody>
          <a:bodyPr wrap="square" anchor="ctr">
            <a:spAutoFit/>
          </a:bodyPr>
          <a:lstStyle/>
          <a:p>
            <a:pPr algn="ctr"/>
            <a:r>
              <a:rPr lang="es-MX" sz="1600" dirty="0">
                <a:solidFill>
                  <a:srgbClr val="002060"/>
                </a:solidFill>
                <a:latin typeface="Candara" panose="020E0502030303020204" pitchFamily="34" charset="0"/>
                <a:cs typeface="Arial" panose="020B0604020202020204" pitchFamily="34" charset="0"/>
              </a:rPr>
              <a:t>Derechos Reservados </a:t>
            </a:r>
            <a:r>
              <a:rPr lang="es-MX" sz="1600" dirty="0" smtClean="0">
                <a:solidFill>
                  <a:srgbClr val="002060"/>
                </a:solidFill>
                <a:latin typeface="Candara" panose="020E0502030303020204" pitchFamily="34" charset="0"/>
                <a:cs typeface="Arial" panose="020B0604020202020204" pitchFamily="34" charset="0"/>
              </a:rPr>
              <a:t>2018 Tecnológico </a:t>
            </a:r>
            <a:r>
              <a:rPr lang="es-MX" sz="1600" dirty="0">
                <a:solidFill>
                  <a:srgbClr val="002060"/>
                </a:solidFill>
                <a:latin typeface="Candara" panose="020E0502030303020204" pitchFamily="34" charset="0"/>
                <a:cs typeface="Arial" panose="020B0604020202020204" pitchFamily="34" charset="0"/>
              </a:rPr>
              <a:t>de </a:t>
            </a:r>
            <a:r>
              <a:rPr lang="es-MX" sz="1600" dirty="0" smtClean="0">
                <a:solidFill>
                  <a:srgbClr val="002060"/>
                </a:solidFill>
                <a:latin typeface="Candara" panose="020E0502030303020204" pitchFamily="34" charset="0"/>
                <a:cs typeface="Arial" panose="020B0604020202020204" pitchFamily="34" charset="0"/>
              </a:rPr>
              <a:t>Monterrey</a:t>
            </a:r>
          </a:p>
          <a:p>
            <a:pPr algn="ctr"/>
            <a:r>
              <a:rPr lang="es-MX" sz="1600" dirty="0" smtClean="0">
                <a:solidFill>
                  <a:srgbClr val="002060"/>
                </a:solidFill>
                <a:latin typeface="Candara" panose="020E0502030303020204" pitchFamily="34" charset="0"/>
                <a:cs typeface="Arial" panose="020B0604020202020204" pitchFamily="34" charset="0"/>
              </a:rPr>
              <a:t>Prohibida </a:t>
            </a:r>
            <a:r>
              <a:rPr lang="es-MX" sz="1600" dirty="0">
                <a:solidFill>
                  <a:srgbClr val="002060"/>
                </a:solidFill>
                <a:latin typeface="Candara" panose="020E0502030303020204" pitchFamily="34" charset="0"/>
                <a:cs typeface="Arial" panose="020B0604020202020204" pitchFamily="34" charset="0"/>
              </a:rPr>
              <a:t>la reproducción total o parcial de esta </a:t>
            </a:r>
            <a:r>
              <a:rPr lang="es-MX" sz="1600" dirty="0" smtClean="0">
                <a:solidFill>
                  <a:srgbClr val="002060"/>
                </a:solidFill>
                <a:latin typeface="Candara" panose="020E0502030303020204" pitchFamily="34" charset="0"/>
                <a:cs typeface="Arial" panose="020B0604020202020204" pitchFamily="34" charset="0"/>
              </a:rPr>
              <a:t>obra</a:t>
            </a:r>
          </a:p>
          <a:p>
            <a:pPr algn="ctr"/>
            <a:r>
              <a:rPr lang="es-MX" sz="1600" dirty="0" smtClean="0">
                <a:solidFill>
                  <a:srgbClr val="002060"/>
                </a:solidFill>
                <a:latin typeface="Candara" panose="020E0502030303020204" pitchFamily="34" charset="0"/>
                <a:cs typeface="Arial" panose="020B0604020202020204" pitchFamily="34" charset="0"/>
              </a:rPr>
              <a:t> sin </a:t>
            </a:r>
            <a:r>
              <a:rPr lang="es-MX" sz="1600" dirty="0">
                <a:solidFill>
                  <a:srgbClr val="002060"/>
                </a:solidFill>
                <a:latin typeface="Candara" panose="020E0502030303020204" pitchFamily="34" charset="0"/>
                <a:cs typeface="Arial" panose="020B0604020202020204" pitchFamily="34" charset="0"/>
              </a:rPr>
              <a:t>expresa autorización del Tecnológico de Monterrey.</a:t>
            </a:r>
          </a:p>
        </p:txBody>
      </p:sp>
      <p:pic>
        <p:nvPicPr>
          <p:cNvPr id="7"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470" y="2986961"/>
            <a:ext cx="5472486" cy="1459191"/>
          </a:xfrm>
          <a:prstGeom prst="rect">
            <a:avLst/>
          </a:prstGeom>
        </p:spPr>
      </p:pic>
      <p:grpSp>
        <p:nvGrpSpPr>
          <p:cNvPr id="9" name="Group 8"/>
          <p:cNvGrpSpPr/>
          <p:nvPr/>
        </p:nvGrpSpPr>
        <p:grpSpPr>
          <a:xfrm>
            <a:off x="-7568" y="-6349"/>
            <a:ext cx="5665419" cy="2271877"/>
            <a:chOff x="-7568" y="3329667"/>
            <a:chExt cx="9319750" cy="3534434"/>
          </a:xfrm>
        </p:grpSpPr>
        <p:sp>
          <p:nvSpPr>
            <p:cNvPr id="10" name="Trapezoid 8"/>
            <p:cNvSpPr/>
            <p:nvPr/>
          </p:nvSpPr>
          <p:spPr>
            <a:xfrm>
              <a:off x="-7568" y="3340106"/>
              <a:ext cx="8813198" cy="3517894"/>
            </a:xfrm>
            <a:custGeom>
              <a:avLst/>
              <a:gdLst>
                <a:gd name="connsiteX0" fmla="*/ 0 w 5579165"/>
                <a:gd name="connsiteY0" fmla="*/ 3153327 h 3153327"/>
                <a:gd name="connsiteX1" fmla="*/ 642553 w 5579165"/>
                <a:gd name="connsiteY1" fmla="*/ 0 h 3153327"/>
                <a:gd name="connsiteX2" fmla="*/ 4936612 w 5579165"/>
                <a:gd name="connsiteY2" fmla="*/ 0 h 3153327"/>
                <a:gd name="connsiteX3" fmla="*/ 5579165 w 5579165"/>
                <a:gd name="connsiteY3" fmla="*/ 3153327 h 3153327"/>
                <a:gd name="connsiteX4" fmla="*/ 0 w 5579165"/>
                <a:gd name="connsiteY4" fmla="*/ 3153327 h 3153327"/>
                <a:gd name="connsiteX0" fmla="*/ 6803 w 5585968"/>
                <a:gd name="connsiteY0" fmla="*/ 3166580 h 3166580"/>
                <a:gd name="connsiteX1" fmla="*/ 0 w 5585968"/>
                <a:gd name="connsiteY1" fmla="*/ 0 h 3166580"/>
                <a:gd name="connsiteX2" fmla="*/ 4943415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2571276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13253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802649 w 5585968"/>
                <a:gd name="connsiteY2" fmla="*/ 26505 h 3166580"/>
                <a:gd name="connsiteX3" fmla="*/ 5585968 w 5585968"/>
                <a:gd name="connsiteY3" fmla="*/ 3166580 h 3166580"/>
                <a:gd name="connsiteX4" fmla="*/ 6803 w 5585968"/>
                <a:gd name="connsiteY4" fmla="*/ 3166580 h 3166580"/>
                <a:gd name="connsiteX0" fmla="*/ 6803 w 5585968"/>
                <a:gd name="connsiteY0" fmla="*/ 3166580 h 3166580"/>
                <a:gd name="connsiteX1" fmla="*/ 0 w 5585968"/>
                <a:gd name="connsiteY1" fmla="*/ 0 h 3166580"/>
                <a:gd name="connsiteX2" fmla="*/ 1939127 w 5585968"/>
                <a:gd name="connsiteY2" fmla="*/ 19681 h 3166580"/>
                <a:gd name="connsiteX3" fmla="*/ 5585968 w 5585968"/>
                <a:gd name="connsiteY3" fmla="*/ 3166580 h 3166580"/>
                <a:gd name="connsiteX4" fmla="*/ 6803 w 5585968"/>
                <a:gd name="connsiteY4" fmla="*/ 3166580 h 3166580"/>
                <a:gd name="connsiteX0" fmla="*/ 653 w 5579818"/>
                <a:gd name="connsiteY0" fmla="*/ 3166580 h 3166580"/>
                <a:gd name="connsiteX1" fmla="*/ 674 w 5579818"/>
                <a:gd name="connsiteY1" fmla="*/ 0 h 3166580"/>
                <a:gd name="connsiteX2" fmla="*/ 1932977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4983 w 5579818"/>
                <a:gd name="connsiteY2" fmla="*/ 33328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6033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45733 w 5579818"/>
                <a:gd name="connsiteY2" fmla="*/ 19681 h 3166580"/>
                <a:gd name="connsiteX3" fmla="*/ 5579818 w 5579818"/>
                <a:gd name="connsiteY3" fmla="*/ 3166580 h 3166580"/>
                <a:gd name="connsiteX4" fmla="*/ 653 w 5579818"/>
                <a:gd name="connsiteY4" fmla="*/ 3166580 h 3166580"/>
                <a:gd name="connsiteX0" fmla="*/ 653 w 5579818"/>
                <a:gd name="connsiteY0" fmla="*/ 3166580 h 3166580"/>
                <a:gd name="connsiteX1" fmla="*/ 674 w 5579818"/>
                <a:gd name="connsiteY1" fmla="*/ 0 h 3166580"/>
                <a:gd name="connsiteX2" fmla="*/ 2539600 w 5579818"/>
                <a:gd name="connsiteY2" fmla="*/ 13045 h 3166580"/>
                <a:gd name="connsiteX3" fmla="*/ 5579818 w 5579818"/>
                <a:gd name="connsiteY3" fmla="*/ 3166580 h 3166580"/>
                <a:gd name="connsiteX4" fmla="*/ 653 w 5579818"/>
                <a:gd name="connsiteY4" fmla="*/ 3166580 h 3166580"/>
                <a:gd name="connsiteX0" fmla="*/ 318 w 5579483"/>
                <a:gd name="connsiteY0" fmla="*/ 3153535 h 3153535"/>
                <a:gd name="connsiteX1" fmla="*/ 6472 w 5579483"/>
                <a:gd name="connsiteY1" fmla="*/ 228 h 3153535"/>
                <a:gd name="connsiteX2" fmla="*/ 2539265 w 5579483"/>
                <a:gd name="connsiteY2" fmla="*/ 0 h 3153535"/>
                <a:gd name="connsiteX3" fmla="*/ 5579483 w 5579483"/>
                <a:gd name="connsiteY3" fmla="*/ 3153535 h 3153535"/>
                <a:gd name="connsiteX4" fmla="*/ 318 w 5579483"/>
                <a:gd name="connsiteY4" fmla="*/ 3153535 h 315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Parallelogram 7"/>
            <p:cNvSpPr/>
            <p:nvPr/>
          </p:nvSpPr>
          <p:spPr>
            <a:xfrm rot="10800000" flipH="1">
              <a:off x="3999698" y="3329667"/>
              <a:ext cx="5312484" cy="3534434"/>
            </a:xfrm>
            <a:custGeom>
              <a:avLst/>
              <a:gdLst>
                <a:gd name="connsiteX0" fmla="*/ 0 w 5466783"/>
                <a:gd name="connsiteY0" fmla="*/ 3153027 h 3153027"/>
                <a:gd name="connsiteX1" fmla="*/ 3892569 w 5466783"/>
                <a:gd name="connsiteY1" fmla="*/ 0 h 3153027"/>
                <a:gd name="connsiteX2" fmla="*/ 5466783 w 5466783"/>
                <a:gd name="connsiteY2" fmla="*/ 0 h 3153027"/>
                <a:gd name="connsiteX3" fmla="*/ 1574214 w 5466783"/>
                <a:gd name="connsiteY3" fmla="*/ 3153027 h 3153027"/>
                <a:gd name="connsiteX4" fmla="*/ 0 w 5466783"/>
                <a:gd name="connsiteY4" fmla="*/ 3153027 h 3153027"/>
                <a:gd name="connsiteX0" fmla="*/ 0 w 5466783"/>
                <a:gd name="connsiteY0" fmla="*/ 3166675 h 3166675"/>
                <a:gd name="connsiteX1" fmla="*/ 3701500 w 5466783"/>
                <a:gd name="connsiteY1" fmla="*/ 0 h 3166675"/>
                <a:gd name="connsiteX2" fmla="*/ 5466783 w 5466783"/>
                <a:gd name="connsiteY2" fmla="*/ 13648 h 3166675"/>
                <a:gd name="connsiteX3" fmla="*/ 1574214 w 5466783"/>
                <a:gd name="connsiteY3" fmla="*/ 3166675 h 3166675"/>
                <a:gd name="connsiteX4" fmla="*/ 0 w 5466783"/>
                <a:gd name="connsiteY4" fmla="*/ 3166675 h 3166675"/>
                <a:gd name="connsiteX0" fmla="*/ 0 w 5488026"/>
                <a:gd name="connsiteY0" fmla="*/ 3166675 h 3166675"/>
                <a:gd name="connsiteX1" fmla="*/ 3701500 w 5488026"/>
                <a:gd name="connsiteY1" fmla="*/ 0 h 3166675"/>
                <a:gd name="connsiteX2" fmla="*/ 5488026 w 5488026"/>
                <a:gd name="connsiteY2" fmla="*/ 4078 h 3166675"/>
                <a:gd name="connsiteX3" fmla="*/ 1574214 w 5488026"/>
                <a:gd name="connsiteY3" fmla="*/ 3166675 h 3166675"/>
                <a:gd name="connsiteX4" fmla="*/ 0 w 5488026"/>
                <a:gd name="connsiteY4" fmla="*/ 3166675 h 3166675"/>
                <a:gd name="connsiteX0" fmla="*/ 0 w 5482715"/>
                <a:gd name="connsiteY0" fmla="*/ 3172167 h 3172167"/>
                <a:gd name="connsiteX1" fmla="*/ 3701500 w 5482715"/>
                <a:gd name="connsiteY1" fmla="*/ 5492 h 3172167"/>
                <a:gd name="connsiteX2" fmla="*/ 5482715 w 5482715"/>
                <a:gd name="connsiteY2" fmla="*/ 0 h 3172167"/>
                <a:gd name="connsiteX3" fmla="*/ 1574214 w 5482715"/>
                <a:gd name="connsiteY3" fmla="*/ 3172167 h 3172167"/>
                <a:gd name="connsiteX4" fmla="*/ 0 w 5482715"/>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1802443 w 5710944"/>
                <a:gd name="connsiteY3" fmla="*/ 3172167 h 3172167"/>
                <a:gd name="connsiteX4" fmla="*/ 0 w 5710944"/>
                <a:gd name="connsiteY4" fmla="*/ 3172167 h 3172167"/>
                <a:gd name="connsiteX0" fmla="*/ 0 w 5710944"/>
                <a:gd name="connsiteY0" fmla="*/ 3172167 h 3172167"/>
                <a:gd name="connsiteX1" fmla="*/ 3929729 w 5710944"/>
                <a:gd name="connsiteY1" fmla="*/ 5492 h 3172167"/>
                <a:gd name="connsiteX2" fmla="*/ 5710944 w 5710944"/>
                <a:gd name="connsiteY2" fmla="*/ 0 h 3172167"/>
                <a:gd name="connsiteX3" fmla="*/ 2085447 w 5710944"/>
                <a:gd name="connsiteY3" fmla="*/ 3163276 h 3172167"/>
                <a:gd name="connsiteX4" fmla="*/ 0 w 5710944"/>
                <a:gd name="connsiteY4" fmla="*/ 3172167 h 3172167"/>
                <a:gd name="connsiteX0" fmla="*/ 0 w 5190581"/>
                <a:gd name="connsiteY0" fmla="*/ 3166675 h 3166675"/>
                <a:gd name="connsiteX1" fmla="*/ 3929729 w 5190581"/>
                <a:gd name="connsiteY1" fmla="*/ 0 h 3166675"/>
                <a:gd name="connsiteX2" fmla="*/ 5190581 w 5190581"/>
                <a:gd name="connsiteY2" fmla="*/ 3399 h 3166675"/>
                <a:gd name="connsiteX3" fmla="*/ 2085447 w 5190581"/>
                <a:gd name="connsiteY3" fmla="*/ 3157784 h 3166675"/>
                <a:gd name="connsiteX4" fmla="*/ 0 w 5190581"/>
                <a:gd name="connsiteY4" fmla="*/ 3166675 h 3166675"/>
                <a:gd name="connsiteX0" fmla="*/ 0 w 4889318"/>
                <a:gd name="connsiteY0" fmla="*/ 3166675 h 3166675"/>
                <a:gd name="connsiteX1" fmla="*/ 3929729 w 4889318"/>
                <a:gd name="connsiteY1" fmla="*/ 0 h 3166675"/>
                <a:gd name="connsiteX2" fmla="*/ 4889318 w 4889318"/>
                <a:gd name="connsiteY2" fmla="*/ 3400 h 3166675"/>
                <a:gd name="connsiteX3" fmla="*/ 2085447 w 4889318"/>
                <a:gd name="connsiteY3" fmla="*/ 3157784 h 3166675"/>
                <a:gd name="connsiteX4" fmla="*/ 0 w 4889318"/>
                <a:gd name="connsiteY4" fmla="*/ 3166675 h 3166675"/>
                <a:gd name="connsiteX0" fmla="*/ 0 w 4734122"/>
                <a:gd name="connsiteY0" fmla="*/ 3166675 h 3166675"/>
                <a:gd name="connsiteX1" fmla="*/ 3929729 w 4734122"/>
                <a:gd name="connsiteY1" fmla="*/ 0 h 3166675"/>
                <a:gd name="connsiteX2" fmla="*/ 4734122 w 4734122"/>
                <a:gd name="connsiteY2" fmla="*/ 12291 h 3166675"/>
                <a:gd name="connsiteX3" fmla="*/ 2085447 w 4734122"/>
                <a:gd name="connsiteY3" fmla="*/ 3157784 h 3166675"/>
                <a:gd name="connsiteX4" fmla="*/ 0 w 4734122"/>
                <a:gd name="connsiteY4" fmla="*/ 3166675 h 3166675"/>
                <a:gd name="connsiteX0" fmla="*/ 0 w 4642830"/>
                <a:gd name="connsiteY0" fmla="*/ 3172167 h 3172167"/>
                <a:gd name="connsiteX1" fmla="*/ 3929729 w 4642830"/>
                <a:gd name="connsiteY1" fmla="*/ 5492 h 3172167"/>
                <a:gd name="connsiteX2" fmla="*/ 4642830 w 4642830"/>
                <a:gd name="connsiteY2" fmla="*/ 0 h 3172167"/>
                <a:gd name="connsiteX3" fmla="*/ 2085447 w 4642830"/>
                <a:gd name="connsiteY3" fmla="*/ 3163276 h 3172167"/>
                <a:gd name="connsiteX4" fmla="*/ 0 w 4642830"/>
                <a:gd name="connsiteY4" fmla="*/ 3172167 h 3172167"/>
                <a:gd name="connsiteX0" fmla="*/ 0 w 4642830"/>
                <a:gd name="connsiteY0" fmla="*/ 3172167 h 3181058"/>
                <a:gd name="connsiteX1" fmla="*/ 3929729 w 4642830"/>
                <a:gd name="connsiteY1" fmla="*/ 5492 h 3181058"/>
                <a:gd name="connsiteX2" fmla="*/ 4642830 w 4642830"/>
                <a:gd name="connsiteY2" fmla="*/ 0 h 3181058"/>
                <a:gd name="connsiteX3" fmla="*/ 2076318 w 4642830"/>
                <a:gd name="connsiteY3" fmla="*/ 3181058 h 3181058"/>
                <a:gd name="connsiteX4" fmla="*/ 0 w 4642830"/>
                <a:gd name="connsiteY4" fmla="*/ 3172167 h 318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apezoid 7"/>
            <p:cNvSpPr/>
            <p:nvPr/>
          </p:nvSpPr>
          <p:spPr>
            <a:xfrm>
              <a:off x="-6629" y="3384314"/>
              <a:ext cx="7221005" cy="3473687"/>
            </a:xfrm>
            <a:custGeom>
              <a:avLst/>
              <a:gdLst>
                <a:gd name="connsiteX0" fmla="*/ 0 w 4810539"/>
                <a:gd name="connsiteY0" fmla="*/ 3179832 h 3179832"/>
                <a:gd name="connsiteX1" fmla="*/ 794958 w 4810539"/>
                <a:gd name="connsiteY1" fmla="*/ 0 h 3179832"/>
                <a:gd name="connsiteX2" fmla="*/ 4015581 w 4810539"/>
                <a:gd name="connsiteY2" fmla="*/ 0 h 3179832"/>
                <a:gd name="connsiteX3" fmla="*/ 4810539 w 4810539"/>
                <a:gd name="connsiteY3" fmla="*/ 3179832 h 3179832"/>
                <a:gd name="connsiteX4" fmla="*/ 0 w 4810539"/>
                <a:gd name="connsiteY4" fmla="*/ 3179832 h 3179832"/>
                <a:gd name="connsiteX0" fmla="*/ 173 w 4810712"/>
                <a:gd name="connsiteY0" fmla="*/ 3179832 h 3179832"/>
                <a:gd name="connsiteX1" fmla="*/ 0 w 4810712"/>
                <a:gd name="connsiteY1" fmla="*/ 755374 h 3179832"/>
                <a:gd name="connsiteX2" fmla="*/ 4015754 w 4810712"/>
                <a:gd name="connsiteY2" fmla="*/ 0 h 3179832"/>
                <a:gd name="connsiteX3" fmla="*/ 4810712 w 4810712"/>
                <a:gd name="connsiteY3" fmla="*/ 3179832 h 3179832"/>
                <a:gd name="connsiteX4" fmla="*/ 173 w 4810712"/>
                <a:gd name="connsiteY4" fmla="*/ 3179832 h 3179832"/>
                <a:gd name="connsiteX0" fmla="*/ 173 w 4810712"/>
                <a:gd name="connsiteY0" fmla="*/ 3100319 h 3100319"/>
                <a:gd name="connsiteX1" fmla="*/ 0 w 4810712"/>
                <a:gd name="connsiteY1" fmla="*/ 675861 h 3100319"/>
                <a:gd name="connsiteX2" fmla="*/ 901493 w 4810712"/>
                <a:gd name="connsiteY2" fmla="*/ 0 h 3100319"/>
                <a:gd name="connsiteX3" fmla="*/ 4810712 w 4810712"/>
                <a:gd name="connsiteY3" fmla="*/ 3100319 h 3100319"/>
                <a:gd name="connsiteX4" fmla="*/ 173 w 4810712"/>
                <a:gd name="connsiteY4" fmla="*/ 3100319 h 3100319"/>
                <a:gd name="connsiteX0" fmla="*/ 173 w 4810712"/>
                <a:gd name="connsiteY0" fmla="*/ 3073483 h 3073483"/>
                <a:gd name="connsiteX1" fmla="*/ 0 w 4810712"/>
                <a:gd name="connsiteY1" fmla="*/ 649025 h 3073483"/>
                <a:gd name="connsiteX2" fmla="*/ 1851608 w 4810712"/>
                <a:gd name="connsiteY2" fmla="*/ 0 h 3073483"/>
                <a:gd name="connsiteX3" fmla="*/ 4810712 w 4810712"/>
                <a:gd name="connsiteY3" fmla="*/ 3073483 h 3073483"/>
                <a:gd name="connsiteX4" fmla="*/ 173 w 4810712"/>
                <a:gd name="connsiteY4" fmla="*/ 3073483 h 307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 name="Rectangle 12"/>
          <p:cNvSpPr/>
          <p:nvPr/>
        </p:nvSpPr>
        <p:spPr>
          <a:xfrm>
            <a:off x="0" y="6620567"/>
            <a:ext cx="12192000" cy="245382"/>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90798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5484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11"/>
          </p:nvPr>
        </p:nvSpPr>
        <p:spPr/>
        <p:txBody>
          <a:bodyPr/>
          <a:lstStyle/>
          <a:p>
            <a:endParaRPr lang="es-MX">
              <a:solidFill>
                <a:prstClr val="black">
                  <a:tint val="75000"/>
                </a:prstClr>
              </a:solidFill>
            </a:endParaRPr>
          </a:p>
        </p:txBody>
      </p:sp>
      <p:sp>
        <p:nvSpPr>
          <p:cNvPr id="6" name="Slide Number Placeholder 5"/>
          <p:cNvSpPr>
            <a:spLocks noGrp="1"/>
          </p:cNvSpPr>
          <p:nvPr>
            <p:ph type="sldNum" sz="quarter" idx="12"/>
          </p:nvPr>
        </p:nvSpPr>
        <p:spPr/>
        <p:txBody>
          <a:body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2153709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10.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theme" Target="../theme/theme8.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theme" Target="../theme/theme9.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6"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462352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rgbClr val="002060"/>
                </a:solidFill>
              </a:defRPr>
            </a:lvl1pPr>
          </a:lstStyle>
          <a:p>
            <a:fld id="{83BF11D4-FFDE-4D79-AD89-BBA5D59B0FC4}" type="datetimeFigureOut">
              <a:rPr lang="es-MX" smtClean="0"/>
              <a:pPr/>
              <a:t>03/04/2020</a:t>
            </a:fld>
            <a:endParaRPr lang="es-MX"/>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38914194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Lst>
  <p:timing>
    <p:tnLst>
      <p:par>
        <p:cTn id="1" dur="indefinite" restart="never" nodeType="tmRoot"/>
      </p:par>
    </p:tnLst>
  </p:timing>
  <p:txStyles>
    <p:titleStyle>
      <a:lvl1pPr algn="l" defTabSz="685800" rtl="0" eaLnBrk="1" latinLnBrk="0" hangingPunct="1">
        <a:lnSpc>
          <a:spcPct val="90000"/>
        </a:lnSpc>
        <a:spcBef>
          <a:spcPct val="0"/>
        </a:spcBef>
        <a:buNone/>
        <a:defRPr sz="3000" b="1" kern="1200">
          <a:solidFill>
            <a:srgbClr val="002060"/>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Clr>
          <a:srgbClr val="173144"/>
        </a:buClr>
        <a:buFont typeface="Wingdings" panose="05000000000000000000" pitchFamily="2" charset="2"/>
        <a:buChar char="§"/>
        <a:defRPr sz="2100" kern="1200">
          <a:solidFill>
            <a:srgbClr val="002060"/>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95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83BF11D4-FFDE-4D79-AD89-BBA5D59B0FC4}" type="datetimeFigureOut">
              <a:rPr lang="es-MX" smtClean="0"/>
              <a:pPr/>
              <a:t>03/04/2020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E14E89BC-8322-487F-A2FD-21D44359A19C}" type="slidenum">
              <a:rPr lang="es-MX" smtClean="0"/>
              <a:pPr/>
              <a:t>‹#›</a:t>
            </a:fld>
            <a:endParaRPr lang="es-MX"/>
          </a:p>
        </p:txBody>
      </p:sp>
    </p:spTree>
    <p:extLst>
      <p:ext uri="{BB962C8B-B14F-4D97-AF65-F5344CB8AC3E}">
        <p14:creationId xmlns:p14="http://schemas.microsoft.com/office/powerpoint/2010/main" val="20757325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rgbClr val="002060"/>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5"/>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p>
          </p:txBody>
        </p:sp>
      </p:grpSp>
      <p:sp>
        <p:nvSpPr>
          <p:cNvPr id="1027" name="Rectangle 5"/>
          <p:cNvSpPr>
            <a:spLocks noGrp="1" noChangeArrowheads="1"/>
          </p:cNvSpPr>
          <p:nvPr>
            <p:ph type="title"/>
          </p:nvPr>
        </p:nvSpPr>
        <p:spPr bwMode="auto">
          <a:xfrm>
            <a:off x="334433" y="165513"/>
            <a:ext cx="11413067" cy="2769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smtClean="0"/>
          </a:p>
        </p:txBody>
      </p:sp>
      <p:sp>
        <p:nvSpPr>
          <p:cNvPr id="1028" name="Rectangle 6"/>
          <p:cNvSpPr>
            <a:spLocks noGrp="1" noChangeArrowheads="1"/>
          </p:cNvSpPr>
          <p:nvPr>
            <p:ph type="body" idx="1"/>
          </p:nvPr>
        </p:nvSpPr>
        <p:spPr bwMode="auto">
          <a:xfrm>
            <a:off x="527057"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5" cstate="print"/>
          <a:srcRect/>
          <a:stretch>
            <a:fillRect/>
          </a:stretch>
        </p:blipFill>
        <p:spPr bwMode="auto">
          <a:xfrm>
            <a:off x="262473" y="6432554"/>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91"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pPr algn="r">
                <a:spcBef>
                  <a:spcPct val="50000"/>
                </a:spcBef>
                <a:defRPr/>
              </a:pPr>
              <a:t>‹#›</a:t>
            </a:fld>
            <a:endParaRPr lang="en-US" sz="900" b="1" dirty="0"/>
          </a:p>
        </p:txBody>
      </p:sp>
    </p:spTree>
    <p:extLst>
      <p:ext uri="{BB962C8B-B14F-4D97-AF65-F5344CB8AC3E}">
        <p14:creationId xmlns:p14="http://schemas.microsoft.com/office/powerpoint/2010/main" val="232120512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099BF6-DF63-444B-BC2A-9C6DE2801F68}" type="datetimeFigureOut">
              <a:rPr lang="es-MX" smtClean="0">
                <a:solidFill>
                  <a:prstClr val="black">
                    <a:tint val="75000"/>
                  </a:prstClr>
                </a:solidFill>
              </a:rPr>
              <a:pPr/>
              <a:t>03/04/2020</a:t>
            </a:fld>
            <a:endParaRPr lang="es-MX">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47E4F4-20D9-4922-A72D-C09D843ED673}" type="slidenum">
              <a:rPr lang="es-MX" smtClean="0">
                <a:solidFill>
                  <a:prstClr val="black">
                    <a:tint val="75000"/>
                  </a:prstClr>
                </a:solidFill>
              </a:rPr>
              <a:pPr/>
              <a:t>‹#›</a:t>
            </a:fld>
            <a:endParaRPr lang="es-MX">
              <a:solidFill>
                <a:prstClr val="black">
                  <a:tint val="75000"/>
                </a:prstClr>
              </a:solidFill>
            </a:endParaRPr>
          </a:p>
        </p:txBody>
      </p:sp>
    </p:spTree>
    <p:extLst>
      <p:ext uri="{BB962C8B-B14F-4D97-AF65-F5344CB8AC3E}">
        <p14:creationId xmlns:p14="http://schemas.microsoft.com/office/powerpoint/2010/main" val="30306899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dirty="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dirty="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dirty="0">
              <a:solidFill>
                <a:srgbClr val="000000"/>
              </a:solidFill>
              <a:latin typeface="Arial"/>
            </a:endParaRPr>
          </a:p>
        </p:txBody>
      </p:sp>
    </p:spTree>
    <p:extLst>
      <p:ext uri="{BB962C8B-B14F-4D97-AF65-F5344CB8AC3E}">
        <p14:creationId xmlns:p14="http://schemas.microsoft.com/office/powerpoint/2010/main" val="197628013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p:txBody>
      </p:sp>
      <p:pic>
        <p:nvPicPr>
          <p:cNvPr id="1029" name="Picture 9"/>
          <p:cNvPicPr>
            <a:picLocks noChangeAspect="1" noChangeArrowheads="1"/>
          </p:cNvPicPr>
          <p:nvPr/>
        </p:nvPicPr>
        <p:blipFill>
          <a:blip r:embed="rId7"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Tree>
    <p:extLst>
      <p:ext uri="{BB962C8B-B14F-4D97-AF65-F5344CB8AC3E}">
        <p14:creationId xmlns:p14="http://schemas.microsoft.com/office/powerpoint/2010/main" val="375186084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3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170248458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240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240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9"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26539781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rPr>
              <a:pPr algn="r">
                <a:spcBef>
                  <a:spcPct val="50000"/>
                </a:spcBef>
                <a:defRPr/>
              </a:pPr>
              <a:t>‹#›</a:t>
            </a:fld>
            <a:endParaRPr lang="en-US" sz="900" b="1">
              <a:solidFill>
                <a:srgbClr val="000000"/>
              </a:solidFil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rPr>
              <a:t>Información confidencial: Esta información fue preparada por Sintec para uso del cliente. </a:t>
            </a:r>
            <a:r>
              <a:rPr lang="es-MX" sz="600" i="1" dirty="0" smtClean="0">
                <a:solidFill>
                  <a:srgbClr val="000000"/>
                </a:solidFill>
              </a:rPr>
              <a:t>Está </a:t>
            </a:r>
            <a:r>
              <a:rPr lang="es-MX" sz="600" i="1" dirty="0">
                <a:solidFill>
                  <a:srgbClr val="000000"/>
                </a:solidFill>
              </a:rPr>
              <a:t>prohibido compartirla con cualquier tercera parte sin el permiso previo por escrito de Sintec.</a:t>
            </a:r>
          </a:p>
        </p:txBody>
      </p:sp>
    </p:spTree>
    <p:extLst>
      <p:ext uri="{BB962C8B-B14F-4D97-AF65-F5344CB8AC3E}">
        <p14:creationId xmlns:p14="http://schemas.microsoft.com/office/powerpoint/2010/main" val="408007769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
            <a:ext cx="12192000" cy="549275"/>
            <a:chOff x="0" y="0"/>
            <a:chExt cx="5760" cy="576"/>
          </a:xfrm>
        </p:grpSpPr>
        <p:sp>
          <p:nvSpPr>
            <p:cNvPr id="19459" name="Rectangle 3"/>
            <p:cNvSpPr>
              <a:spLocks noChangeArrowheads="1"/>
            </p:cNvSpPr>
            <p:nvPr/>
          </p:nvSpPr>
          <p:spPr bwMode="auto">
            <a:xfrm>
              <a:off x="0" y="0"/>
              <a:ext cx="5760" cy="576"/>
            </a:xfrm>
            <a:prstGeom prst="rect">
              <a:avLst/>
            </a:prstGeom>
            <a:solidFill>
              <a:srgbClr val="1C2C63"/>
            </a:solidFill>
            <a:ln>
              <a:noFill/>
            </a:ln>
            <a:effectLst/>
            <a:extLst/>
          </p:spPr>
          <p:txBody>
            <a:bodyPr anchor="ctr"/>
            <a:lstStyle/>
            <a:p>
              <a:pPr>
                <a:defRPr/>
              </a:pPr>
              <a:endParaRPr lang="es-MX" sz="1350">
                <a:solidFill>
                  <a:srgbClr val="000000"/>
                </a:solidFill>
                <a:latin typeface="Arial"/>
              </a:endParaRPr>
            </a:p>
          </p:txBody>
        </p:sp>
        <p:sp>
          <p:nvSpPr>
            <p:cNvPr id="19460" name="Line 4"/>
            <p:cNvSpPr>
              <a:spLocks noChangeShapeType="1"/>
            </p:cNvSpPr>
            <p:nvPr/>
          </p:nvSpPr>
          <p:spPr bwMode="auto">
            <a:xfrm>
              <a:off x="0" y="576"/>
              <a:ext cx="5760" cy="0"/>
            </a:xfrm>
            <a:prstGeom prst="line">
              <a:avLst/>
            </a:prstGeom>
            <a:noFill/>
            <a:ln w="57150">
              <a:solidFill>
                <a:srgbClr val="91A0C9"/>
              </a:solidFill>
              <a:round/>
              <a:headEnd/>
              <a:tailEnd/>
            </a:ln>
            <a:effectLst/>
            <a:extLst/>
          </p:spPr>
          <p:txBody>
            <a:bodyPr anchor="ctr"/>
            <a:lstStyle/>
            <a:p>
              <a:pPr>
                <a:defRPr/>
              </a:pPr>
              <a:endParaRPr lang="es-MX" sz="1350">
                <a:solidFill>
                  <a:srgbClr val="000000"/>
                </a:solidFill>
                <a:latin typeface="Arial"/>
              </a:endParaRPr>
            </a:p>
          </p:txBody>
        </p:sp>
      </p:grpSp>
      <p:sp>
        <p:nvSpPr>
          <p:cNvPr id="1027" name="Rectangle 5"/>
          <p:cNvSpPr>
            <a:spLocks noGrp="1" noChangeArrowheads="1"/>
          </p:cNvSpPr>
          <p:nvPr>
            <p:ph type="title"/>
          </p:nvPr>
        </p:nvSpPr>
        <p:spPr bwMode="auto">
          <a:xfrm>
            <a:off x="334433" y="119342"/>
            <a:ext cx="1141306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endParaRPr lang="es-ES_tradnl" dirty="0" smtClean="0"/>
          </a:p>
        </p:txBody>
      </p:sp>
      <p:sp>
        <p:nvSpPr>
          <p:cNvPr id="1028" name="Rectangle 6"/>
          <p:cNvSpPr>
            <a:spLocks noGrp="1" noChangeArrowheads="1"/>
          </p:cNvSpPr>
          <p:nvPr>
            <p:ph type="body" idx="1"/>
          </p:nvPr>
        </p:nvSpPr>
        <p:spPr bwMode="auto">
          <a:xfrm>
            <a:off x="527053" y="765178"/>
            <a:ext cx="11135783" cy="5472113"/>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s-ES_tradnl" smtClean="0"/>
              <a:t>Click to edit Master text styles</a:t>
            </a:r>
          </a:p>
          <a:p>
            <a:pPr lvl="1"/>
            <a:r>
              <a:rPr lang="es-ES_tradnl" smtClean="0"/>
              <a:t>Second level</a:t>
            </a:r>
          </a:p>
          <a:p>
            <a:pPr lvl="2"/>
            <a:r>
              <a:rPr lang="es-ES_tradnl" smtClean="0"/>
              <a:t>Third level</a:t>
            </a:r>
          </a:p>
        </p:txBody>
      </p:sp>
      <p:pic>
        <p:nvPicPr>
          <p:cNvPr id="1029" name="Picture 9"/>
          <p:cNvPicPr>
            <a:picLocks noChangeAspect="1" noChangeArrowheads="1"/>
          </p:cNvPicPr>
          <p:nvPr/>
        </p:nvPicPr>
        <p:blipFill>
          <a:blip r:embed="rId8" cstate="print"/>
          <a:srcRect/>
          <a:stretch>
            <a:fillRect/>
          </a:stretch>
        </p:blipFill>
        <p:spPr bwMode="auto">
          <a:xfrm>
            <a:off x="262468" y="6432553"/>
            <a:ext cx="1225551" cy="258763"/>
          </a:xfrm>
          <a:prstGeom prst="rect">
            <a:avLst/>
          </a:prstGeom>
          <a:noFill/>
          <a:ln w="9525">
            <a:noFill/>
            <a:miter lim="800000"/>
            <a:headEnd/>
            <a:tailEnd/>
          </a:ln>
        </p:spPr>
      </p:pic>
      <p:sp>
        <p:nvSpPr>
          <p:cNvPr id="19466" name="Text Box 10"/>
          <p:cNvSpPr txBox="1">
            <a:spLocks noChangeArrowheads="1"/>
          </p:cNvSpPr>
          <p:nvPr/>
        </p:nvSpPr>
        <p:spPr bwMode="auto">
          <a:xfrm>
            <a:off x="11854087" y="6537134"/>
            <a:ext cx="141064" cy="138499"/>
          </a:xfrm>
          <a:prstGeom prst="rect">
            <a:avLst/>
          </a:prstGeom>
          <a:noFill/>
          <a:ln>
            <a:noFill/>
          </a:ln>
          <a:effectLst/>
          <a:extLst/>
        </p:spPr>
        <p:txBody>
          <a:bodyPr wrap="none" lIns="0" tIns="0" rIns="0" bIns="0" anchor="ctr">
            <a:spAutoFit/>
          </a:bodyPr>
          <a:lstStyle/>
          <a:p>
            <a:pPr algn="r">
              <a:spcBef>
                <a:spcPct val="50000"/>
              </a:spcBef>
              <a:defRPr/>
            </a:pPr>
            <a:fld id="{44E2A690-8390-4C0C-B98E-B7C582AF63FE}" type="slidenum">
              <a:rPr lang="en-US" sz="900" b="1">
                <a:solidFill>
                  <a:srgbClr val="000000"/>
                </a:solidFill>
                <a:latin typeface="Arial"/>
              </a:rPr>
              <a:pPr algn="r">
                <a:spcBef>
                  <a:spcPct val="50000"/>
                </a:spcBef>
                <a:defRPr/>
              </a:pPr>
              <a:t>‹#›</a:t>
            </a:fld>
            <a:endParaRPr lang="en-US" sz="900" b="1">
              <a:solidFill>
                <a:srgbClr val="000000"/>
              </a:solidFill>
              <a:latin typeface="Arial"/>
            </a:endParaRPr>
          </a:p>
        </p:txBody>
      </p:sp>
      <p:sp>
        <p:nvSpPr>
          <p:cNvPr id="9" name="Rectangle 8"/>
          <p:cNvSpPr/>
          <p:nvPr/>
        </p:nvSpPr>
        <p:spPr>
          <a:xfrm>
            <a:off x="263692" y="6669940"/>
            <a:ext cx="11664619" cy="184666"/>
          </a:xfrm>
          <a:prstGeom prst="rect">
            <a:avLst/>
          </a:prstGeom>
        </p:spPr>
        <p:txBody>
          <a:bodyPr wrap="square">
            <a:spAutoFit/>
          </a:bodyPr>
          <a:lstStyle/>
          <a:p>
            <a:r>
              <a:rPr lang="es-MX" sz="600" i="1" dirty="0">
                <a:solidFill>
                  <a:srgbClr val="000000"/>
                </a:solidFill>
                <a:latin typeface="Arial"/>
              </a:rPr>
              <a:t>Información confidencial: Esta información fue preparada por Sintec para uso del cliente. </a:t>
            </a:r>
            <a:r>
              <a:rPr lang="es-MX" sz="600" i="1" dirty="0" smtClean="0">
                <a:solidFill>
                  <a:srgbClr val="000000"/>
                </a:solidFill>
                <a:latin typeface="Arial"/>
              </a:rPr>
              <a:t>Está </a:t>
            </a:r>
            <a:r>
              <a:rPr lang="es-MX" sz="600" i="1" dirty="0">
                <a:solidFill>
                  <a:srgbClr val="000000"/>
                </a:solidFill>
                <a:latin typeface="Arial"/>
              </a:rPr>
              <a:t>prohibido compartirla con cualquier tercera parte sin el permiso previo por escrito de Sintec.</a:t>
            </a:r>
          </a:p>
        </p:txBody>
      </p:sp>
    </p:spTree>
    <p:extLst>
      <p:ext uri="{BB962C8B-B14F-4D97-AF65-F5344CB8AC3E}">
        <p14:creationId xmlns:p14="http://schemas.microsoft.com/office/powerpoint/2010/main" val="76130950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defRPr>
      </a:lvl2pPr>
      <a:lvl3pPr algn="l" rtl="0" eaLnBrk="1" fontAlgn="base" hangingPunct="1">
        <a:spcBef>
          <a:spcPct val="0"/>
        </a:spcBef>
        <a:spcAft>
          <a:spcPct val="0"/>
        </a:spcAft>
        <a:defRPr b="1">
          <a:solidFill>
            <a:schemeClr val="bg1"/>
          </a:solidFill>
          <a:latin typeface="Arial" charset="0"/>
        </a:defRPr>
      </a:lvl3pPr>
      <a:lvl4pPr algn="l" rtl="0" eaLnBrk="1" fontAlgn="base" hangingPunct="1">
        <a:spcBef>
          <a:spcPct val="0"/>
        </a:spcBef>
        <a:spcAft>
          <a:spcPct val="0"/>
        </a:spcAft>
        <a:defRPr b="1">
          <a:solidFill>
            <a:schemeClr val="bg1"/>
          </a:solidFill>
          <a:latin typeface="Arial" charset="0"/>
        </a:defRPr>
      </a:lvl4pPr>
      <a:lvl5pPr algn="l" rtl="0" eaLnBrk="1" fontAlgn="base" hangingPunct="1">
        <a:spcBef>
          <a:spcPct val="0"/>
        </a:spcBef>
        <a:spcAft>
          <a:spcPct val="0"/>
        </a:spcAft>
        <a:defRPr b="1">
          <a:solidFill>
            <a:schemeClr val="bg1"/>
          </a:solidFill>
          <a:latin typeface="Arial" charset="0"/>
        </a:defRPr>
      </a:lvl5pPr>
      <a:lvl6pPr marL="342900" algn="l" rtl="0" eaLnBrk="1" fontAlgn="base" hangingPunct="1">
        <a:spcBef>
          <a:spcPct val="0"/>
        </a:spcBef>
        <a:spcAft>
          <a:spcPct val="0"/>
        </a:spcAft>
        <a:defRPr b="1">
          <a:solidFill>
            <a:schemeClr val="bg1"/>
          </a:solidFill>
          <a:latin typeface="Arial" charset="0"/>
        </a:defRPr>
      </a:lvl6pPr>
      <a:lvl7pPr marL="685800" algn="l" rtl="0" eaLnBrk="1" fontAlgn="base" hangingPunct="1">
        <a:spcBef>
          <a:spcPct val="0"/>
        </a:spcBef>
        <a:spcAft>
          <a:spcPct val="0"/>
        </a:spcAft>
        <a:defRPr b="1">
          <a:solidFill>
            <a:schemeClr val="bg1"/>
          </a:solidFill>
          <a:latin typeface="Arial" charset="0"/>
        </a:defRPr>
      </a:lvl7pPr>
      <a:lvl8pPr marL="1028700" algn="l" rtl="0" eaLnBrk="1" fontAlgn="base" hangingPunct="1">
        <a:spcBef>
          <a:spcPct val="0"/>
        </a:spcBef>
        <a:spcAft>
          <a:spcPct val="0"/>
        </a:spcAft>
        <a:defRPr b="1">
          <a:solidFill>
            <a:schemeClr val="bg1"/>
          </a:solidFill>
          <a:latin typeface="Arial" charset="0"/>
        </a:defRPr>
      </a:lvl8pPr>
      <a:lvl9pPr marL="1371600" algn="l" rtl="0" eaLnBrk="1" fontAlgn="base" hangingPunct="1">
        <a:spcBef>
          <a:spcPct val="0"/>
        </a:spcBef>
        <a:spcAft>
          <a:spcPct val="0"/>
        </a:spcAft>
        <a:defRPr b="1">
          <a:solidFill>
            <a:schemeClr val="bg1"/>
          </a:solidFill>
          <a:latin typeface="Arial" charset="0"/>
        </a:defRPr>
      </a:lvl9pPr>
    </p:titleStyle>
    <p:bodyStyle>
      <a:lvl1pPr marL="257175" indent="-257175" algn="l" rtl="0" eaLnBrk="1" fontAlgn="base" hangingPunct="1">
        <a:spcBef>
          <a:spcPct val="20000"/>
        </a:spcBef>
        <a:spcAft>
          <a:spcPct val="0"/>
        </a:spcAft>
        <a:defRPr sz="1500" b="1">
          <a:solidFill>
            <a:schemeClr val="tx1"/>
          </a:solidFill>
          <a:latin typeface="+mn-lt"/>
          <a:ea typeface="+mn-ea"/>
          <a:cs typeface="+mn-cs"/>
        </a:defRPr>
      </a:lvl1pPr>
      <a:lvl2pPr marL="557213" indent="-214313" algn="l" rtl="0" eaLnBrk="1" fontAlgn="base" hangingPunct="1">
        <a:spcBef>
          <a:spcPct val="20000"/>
        </a:spcBef>
        <a:spcAft>
          <a:spcPct val="0"/>
        </a:spcAft>
        <a:defRPr sz="1500">
          <a:solidFill>
            <a:schemeClr val="tx1"/>
          </a:solidFill>
          <a:latin typeface="+mn-lt"/>
        </a:defRPr>
      </a:lvl2pPr>
      <a:lvl3pPr marL="857250" indent="-171450" algn="l" rtl="0" eaLnBrk="1" fontAlgn="base" hangingPunct="1">
        <a:spcBef>
          <a:spcPct val="20000"/>
        </a:spcBef>
        <a:spcAft>
          <a:spcPct val="0"/>
        </a:spcAft>
        <a:buChar char="•"/>
        <a:defRPr sz="1050">
          <a:solidFill>
            <a:schemeClr val="tx1"/>
          </a:solidFill>
          <a:latin typeface="+mn-lt"/>
        </a:defRPr>
      </a:lvl3pPr>
      <a:lvl4pPr marL="1200150" indent="-171450" algn="l" rtl="0" eaLnBrk="1" fontAlgn="base" hangingPunct="1">
        <a:spcBef>
          <a:spcPct val="20000"/>
        </a:spcBef>
        <a:spcAft>
          <a:spcPct val="0"/>
        </a:spcAft>
        <a:defRPr sz="900">
          <a:solidFill>
            <a:schemeClr val="tx1"/>
          </a:solidFill>
          <a:latin typeface="+mn-lt"/>
        </a:defRPr>
      </a:lvl4pPr>
      <a:lvl5pPr marL="1543050" indent="-171450" algn="l" rtl="0" eaLnBrk="1" fontAlgn="base" hangingPunct="1">
        <a:spcBef>
          <a:spcPct val="20000"/>
        </a:spcBef>
        <a:spcAft>
          <a:spcPct val="0"/>
        </a:spcAft>
        <a:buChar char="»"/>
        <a:defRPr sz="900">
          <a:solidFill>
            <a:schemeClr val="tx1"/>
          </a:solidFill>
          <a:latin typeface="+mn-lt"/>
        </a:defRPr>
      </a:lvl5pPr>
      <a:lvl6pPr marL="1885950" indent="-171450" algn="l" rtl="0" eaLnBrk="1" fontAlgn="base" hangingPunct="1">
        <a:spcBef>
          <a:spcPct val="20000"/>
        </a:spcBef>
        <a:spcAft>
          <a:spcPct val="0"/>
        </a:spcAft>
        <a:buChar char="»"/>
        <a:defRPr sz="900">
          <a:solidFill>
            <a:schemeClr val="tx1"/>
          </a:solidFill>
          <a:latin typeface="+mn-lt"/>
        </a:defRPr>
      </a:lvl6pPr>
      <a:lvl7pPr marL="2228850" indent="-171450" algn="l" rtl="0" eaLnBrk="1" fontAlgn="base" hangingPunct="1">
        <a:spcBef>
          <a:spcPct val="20000"/>
        </a:spcBef>
        <a:spcAft>
          <a:spcPct val="0"/>
        </a:spcAft>
        <a:buChar char="»"/>
        <a:defRPr sz="900">
          <a:solidFill>
            <a:schemeClr val="tx1"/>
          </a:solidFill>
          <a:latin typeface="+mn-lt"/>
        </a:defRPr>
      </a:lvl7pPr>
      <a:lvl8pPr marL="2571750" indent="-171450" algn="l" rtl="0" eaLnBrk="1" fontAlgn="base" hangingPunct="1">
        <a:spcBef>
          <a:spcPct val="20000"/>
        </a:spcBef>
        <a:spcAft>
          <a:spcPct val="0"/>
        </a:spcAft>
        <a:buChar char="»"/>
        <a:defRPr sz="900">
          <a:solidFill>
            <a:schemeClr val="tx1"/>
          </a:solidFill>
          <a:latin typeface="+mn-lt"/>
        </a:defRPr>
      </a:lvl8pPr>
      <a:lvl9pPr marL="2914650" indent="-171450" algn="l" rtl="0" eaLnBrk="1" fontAlgn="base" hangingPunct="1">
        <a:spcBef>
          <a:spcPct val="20000"/>
        </a:spcBef>
        <a:spcAft>
          <a:spcPct val="0"/>
        </a:spcAft>
        <a:buChar char="»"/>
        <a:defRPr sz="900">
          <a:solidFill>
            <a:schemeClr val="tx1"/>
          </a:solidFill>
          <a:latin typeface="+mn-lt"/>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557" y="727591"/>
            <a:ext cx="6785114" cy="1496994"/>
          </a:xfrm>
        </p:spPr>
        <p:txBody>
          <a:bodyPr>
            <a:normAutofit/>
          </a:bodyPr>
          <a:lstStyle/>
          <a:p>
            <a:r>
              <a:rPr lang="en-US" dirty="0" smtClean="0"/>
              <a:t>6 Optimization</a:t>
            </a:r>
            <a:endParaRPr lang="es-MX" dirty="0"/>
          </a:p>
        </p:txBody>
      </p:sp>
      <p:sp>
        <p:nvSpPr>
          <p:cNvPr id="3" name="Subtitle 2"/>
          <p:cNvSpPr>
            <a:spLocks noGrp="1"/>
          </p:cNvSpPr>
          <p:nvPr>
            <p:ph type="subTitle" idx="1"/>
          </p:nvPr>
        </p:nvSpPr>
        <p:spPr/>
        <p:txBody>
          <a:bodyPr/>
          <a:lstStyle/>
          <a:p>
            <a:r>
              <a:rPr lang="es-MX" dirty="0" smtClean="0"/>
              <a:t>Laura Hervert Escobar</a:t>
            </a:r>
            <a:endParaRPr lang="es-MX" dirty="0"/>
          </a:p>
        </p:txBody>
      </p:sp>
    </p:spTree>
    <p:extLst>
      <p:ext uri="{BB962C8B-B14F-4D97-AF65-F5344CB8AC3E}">
        <p14:creationId xmlns:p14="http://schemas.microsoft.com/office/powerpoint/2010/main" val="1343393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Applications</a:t>
            </a:r>
            <a:endParaRPr lang="es-MX" dirty="0"/>
          </a:p>
        </p:txBody>
      </p:sp>
      <p:sp>
        <p:nvSpPr>
          <p:cNvPr id="4" name="TextBox 3"/>
          <p:cNvSpPr txBox="1"/>
          <p:nvPr/>
        </p:nvSpPr>
        <p:spPr>
          <a:xfrm>
            <a:off x="3623481" y="1677719"/>
            <a:ext cx="4694830" cy="646331"/>
          </a:xfrm>
          <a:prstGeom prst="rect">
            <a:avLst/>
          </a:prstGeom>
          <a:noFill/>
        </p:spPr>
        <p:txBody>
          <a:bodyPr wrap="square" rtlCol="0">
            <a:spAutoFit/>
          </a:bodyPr>
          <a:lstStyle/>
          <a:p>
            <a:pPr algn="ctr"/>
            <a:r>
              <a:rPr lang="es-MX" sz="3600" dirty="0" err="1" smtClean="0"/>
              <a:t>Warehouse</a:t>
            </a:r>
            <a:r>
              <a:rPr lang="es-MX" sz="3600" dirty="0" smtClean="0"/>
              <a:t> </a:t>
            </a:r>
            <a:r>
              <a:rPr lang="es-MX" sz="3600" dirty="0" err="1" smtClean="0"/>
              <a:t>placement</a:t>
            </a:r>
            <a:endParaRPr lang="es-MX" sz="3600" dirty="0"/>
          </a:p>
        </p:txBody>
      </p:sp>
      <p:sp>
        <p:nvSpPr>
          <p:cNvPr id="5" name="TextBox 4"/>
          <p:cNvSpPr txBox="1"/>
          <p:nvPr/>
        </p:nvSpPr>
        <p:spPr>
          <a:xfrm>
            <a:off x="319262" y="3072812"/>
            <a:ext cx="2519471" cy="1200329"/>
          </a:xfrm>
          <a:prstGeom prst="rect">
            <a:avLst/>
          </a:prstGeom>
          <a:noFill/>
        </p:spPr>
        <p:txBody>
          <a:bodyPr wrap="square" rtlCol="0">
            <a:spAutoFit/>
          </a:bodyPr>
          <a:lstStyle/>
          <a:p>
            <a:pPr algn="ctr"/>
            <a:r>
              <a:rPr lang="es-MX" sz="3600" dirty="0" err="1" smtClean="0"/>
              <a:t>Warehouse</a:t>
            </a:r>
            <a:r>
              <a:rPr lang="es-MX" sz="3600" dirty="0" smtClean="0"/>
              <a:t> </a:t>
            </a:r>
          </a:p>
          <a:p>
            <a:pPr algn="ctr"/>
            <a:r>
              <a:rPr lang="es-MX" sz="3600" dirty="0" err="1" smtClean="0"/>
              <a:t>location</a:t>
            </a:r>
            <a:endParaRPr lang="es-MX" sz="3600" dirty="0"/>
          </a:p>
        </p:txBody>
      </p:sp>
      <p:sp>
        <p:nvSpPr>
          <p:cNvPr id="6" name="Right Arrow 5"/>
          <p:cNvSpPr/>
          <p:nvPr/>
        </p:nvSpPr>
        <p:spPr>
          <a:xfrm>
            <a:off x="2838733"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ounded Rectangle 6"/>
          <p:cNvSpPr/>
          <p:nvPr/>
        </p:nvSpPr>
        <p:spPr>
          <a:xfrm>
            <a:off x="4012352" y="2324050"/>
            <a:ext cx="3916908" cy="335734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8" name="TextBox 7"/>
          <p:cNvSpPr txBox="1"/>
          <p:nvPr/>
        </p:nvSpPr>
        <p:spPr>
          <a:xfrm>
            <a:off x="9362458" y="3072812"/>
            <a:ext cx="2519471" cy="1754326"/>
          </a:xfrm>
          <a:prstGeom prst="rect">
            <a:avLst/>
          </a:prstGeom>
          <a:noFill/>
        </p:spPr>
        <p:txBody>
          <a:bodyPr wrap="square" rtlCol="0">
            <a:spAutoFit/>
          </a:bodyPr>
          <a:lstStyle/>
          <a:p>
            <a:pPr algn="ctr"/>
            <a:r>
              <a:rPr lang="es-MX" sz="3600" dirty="0" err="1" smtClean="0"/>
              <a:t>Minimize</a:t>
            </a:r>
            <a:r>
              <a:rPr lang="es-MX" sz="3600" dirty="0" smtClean="0"/>
              <a:t> </a:t>
            </a:r>
            <a:r>
              <a:rPr lang="es-MX" sz="3600" dirty="0" err="1" smtClean="0"/>
              <a:t>Shipment</a:t>
            </a:r>
            <a:r>
              <a:rPr lang="es-MX" sz="3600" dirty="0" smtClean="0"/>
              <a:t> Time</a:t>
            </a:r>
            <a:endParaRPr lang="es-MX" sz="3600" dirty="0"/>
          </a:p>
        </p:txBody>
      </p:sp>
      <p:sp>
        <p:nvSpPr>
          <p:cNvPr id="9" name="Right Arrow 8"/>
          <p:cNvSpPr/>
          <p:nvPr/>
        </p:nvSpPr>
        <p:spPr>
          <a:xfrm>
            <a:off x="8188659"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Public Domain Clip Art Image | Travel Map | I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1931" y="2713381"/>
            <a:ext cx="3384735" cy="2473188"/>
          </a:xfrm>
          <a:prstGeom prst="rect">
            <a:avLst/>
          </a:prstGeom>
        </p:spPr>
      </p:pic>
    </p:spTree>
    <p:extLst>
      <p:ext uri="{BB962C8B-B14F-4D97-AF65-F5344CB8AC3E}">
        <p14:creationId xmlns:p14="http://schemas.microsoft.com/office/powerpoint/2010/main" val="3190182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Applications</a:t>
            </a:r>
            <a:endParaRPr lang="es-MX" dirty="0"/>
          </a:p>
        </p:txBody>
      </p:sp>
      <p:sp>
        <p:nvSpPr>
          <p:cNvPr id="4" name="TextBox 3"/>
          <p:cNvSpPr txBox="1"/>
          <p:nvPr/>
        </p:nvSpPr>
        <p:spPr>
          <a:xfrm>
            <a:off x="3623481" y="1677719"/>
            <a:ext cx="4694830" cy="646331"/>
          </a:xfrm>
          <a:prstGeom prst="rect">
            <a:avLst/>
          </a:prstGeom>
          <a:noFill/>
        </p:spPr>
        <p:txBody>
          <a:bodyPr wrap="square" rtlCol="0">
            <a:spAutoFit/>
          </a:bodyPr>
          <a:lstStyle/>
          <a:p>
            <a:pPr algn="ctr"/>
            <a:r>
              <a:rPr lang="es-MX" sz="3600" dirty="0" smtClean="0"/>
              <a:t>Bridge </a:t>
            </a:r>
            <a:r>
              <a:rPr lang="es-MX" sz="3600" dirty="0" err="1" smtClean="0"/>
              <a:t>construction</a:t>
            </a:r>
            <a:endParaRPr lang="es-MX" sz="3600" dirty="0"/>
          </a:p>
        </p:txBody>
      </p:sp>
      <p:sp>
        <p:nvSpPr>
          <p:cNvPr id="5" name="TextBox 4"/>
          <p:cNvSpPr txBox="1"/>
          <p:nvPr/>
        </p:nvSpPr>
        <p:spPr>
          <a:xfrm>
            <a:off x="278255" y="3477292"/>
            <a:ext cx="2519471" cy="646331"/>
          </a:xfrm>
          <a:prstGeom prst="rect">
            <a:avLst/>
          </a:prstGeom>
          <a:noFill/>
        </p:spPr>
        <p:txBody>
          <a:bodyPr wrap="square" rtlCol="0">
            <a:spAutoFit/>
          </a:bodyPr>
          <a:lstStyle/>
          <a:p>
            <a:pPr algn="ctr"/>
            <a:r>
              <a:rPr lang="es-MX" sz="3600" dirty="0" err="1" smtClean="0"/>
              <a:t>Design</a:t>
            </a:r>
            <a:endParaRPr lang="es-MX" sz="3600" dirty="0"/>
          </a:p>
        </p:txBody>
      </p:sp>
      <p:sp>
        <p:nvSpPr>
          <p:cNvPr id="6" name="Right Arrow 5"/>
          <p:cNvSpPr/>
          <p:nvPr/>
        </p:nvSpPr>
        <p:spPr>
          <a:xfrm>
            <a:off x="2838733"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ounded Rectangle 6"/>
          <p:cNvSpPr/>
          <p:nvPr/>
        </p:nvSpPr>
        <p:spPr>
          <a:xfrm>
            <a:off x="4012352" y="2324050"/>
            <a:ext cx="3916908" cy="335734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8" name="TextBox 7"/>
          <p:cNvSpPr txBox="1"/>
          <p:nvPr/>
        </p:nvSpPr>
        <p:spPr>
          <a:xfrm>
            <a:off x="9362458" y="3072812"/>
            <a:ext cx="2519471" cy="1754326"/>
          </a:xfrm>
          <a:prstGeom prst="rect">
            <a:avLst/>
          </a:prstGeom>
          <a:noFill/>
        </p:spPr>
        <p:txBody>
          <a:bodyPr wrap="square" rtlCol="0">
            <a:spAutoFit/>
          </a:bodyPr>
          <a:lstStyle/>
          <a:p>
            <a:pPr algn="ctr"/>
            <a:r>
              <a:rPr lang="es-MX" sz="3600" dirty="0" err="1" smtClean="0"/>
              <a:t>Maximize</a:t>
            </a:r>
            <a:endParaRPr lang="es-MX" sz="3600" dirty="0" smtClean="0"/>
          </a:p>
          <a:p>
            <a:pPr algn="ctr"/>
            <a:r>
              <a:rPr lang="es-MX" sz="3600" dirty="0" smtClean="0"/>
              <a:t>Load</a:t>
            </a:r>
          </a:p>
          <a:p>
            <a:pPr algn="ctr"/>
            <a:r>
              <a:rPr lang="es-MX" sz="3600" dirty="0" err="1" smtClean="0"/>
              <a:t>Bearing</a:t>
            </a:r>
            <a:endParaRPr lang="es-MX" sz="3600" dirty="0"/>
          </a:p>
        </p:txBody>
      </p:sp>
      <p:sp>
        <p:nvSpPr>
          <p:cNvPr id="9" name="Right Arrow 8"/>
          <p:cNvSpPr/>
          <p:nvPr/>
        </p:nvSpPr>
        <p:spPr>
          <a:xfrm>
            <a:off x="8188659"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File:Suspension bridge pattern german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672" y="3477292"/>
            <a:ext cx="2821847" cy="1591698"/>
          </a:xfrm>
          <a:prstGeom prst="rect">
            <a:avLst/>
          </a:prstGeom>
        </p:spPr>
      </p:pic>
    </p:spTree>
    <p:extLst>
      <p:ext uri="{BB962C8B-B14F-4D97-AF65-F5344CB8AC3E}">
        <p14:creationId xmlns:p14="http://schemas.microsoft.com/office/powerpoint/2010/main" val="3974099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Applications</a:t>
            </a:r>
            <a:endParaRPr lang="es-MX" dirty="0"/>
          </a:p>
        </p:txBody>
      </p:sp>
      <p:sp>
        <p:nvSpPr>
          <p:cNvPr id="4" name="TextBox 3"/>
          <p:cNvSpPr txBox="1"/>
          <p:nvPr/>
        </p:nvSpPr>
        <p:spPr>
          <a:xfrm>
            <a:off x="3391469" y="1401842"/>
            <a:ext cx="4694830" cy="646331"/>
          </a:xfrm>
          <a:prstGeom prst="rect">
            <a:avLst/>
          </a:prstGeom>
          <a:noFill/>
        </p:spPr>
        <p:txBody>
          <a:bodyPr wrap="square" rtlCol="0">
            <a:spAutoFit/>
          </a:bodyPr>
          <a:lstStyle/>
          <a:p>
            <a:pPr algn="ctr"/>
            <a:r>
              <a:rPr lang="es-MX" sz="3600" dirty="0" smtClean="0"/>
              <a:t>Artificial </a:t>
            </a:r>
            <a:r>
              <a:rPr lang="es-MX" sz="3600" dirty="0" err="1" smtClean="0"/>
              <a:t>Pancreas</a:t>
            </a:r>
            <a:endParaRPr lang="es-MX" sz="3600" dirty="0"/>
          </a:p>
        </p:txBody>
      </p:sp>
      <p:sp>
        <p:nvSpPr>
          <p:cNvPr id="5" name="TextBox 4"/>
          <p:cNvSpPr txBox="1"/>
          <p:nvPr/>
        </p:nvSpPr>
        <p:spPr>
          <a:xfrm>
            <a:off x="319262" y="3072812"/>
            <a:ext cx="2519471" cy="1200329"/>
          </a:xfrm>
          <a:prstGeom prst="rect">
            <a:avLst/>
          </a:prstGeom>
          <a:noFill/>
        </p:spPr>
        <p:txBody>
          <a:bodyPr wrap="square" rtlCol="0">
            <a:spAutoFit/>
          </a:bodyPr>
          <a:lstStyle/>
          <a:p>
            <a:pPr algn="ctr"/>
            <a:r>
              <a:rPr lang="es-MX" sz="3600" dirty="0" err="1" smtClean="0"/>
              <a:t>Insulin</a:t>
            </a:r>
            <a:r>
              <a:rPr lang="es-MX" sz="3600" dirty="0" smtClean="0"/>
              <a:t> </a:t>
            </a:r>
            <a:r>
              <a:rPr lang="es-MX" sz="3600" dirty="0" err="1" smtClean="0"/>
              <a:t>delivery</a:t>
            </a:r>
            <a:endParaRPr lang="es-MX" sz="3600" dirty="0"/>
          </a:p>
        </p:txBody>
      </p:sp>
      <p:sp>
        <p:nvSpPr>
          <p:cNvPr id="6" name="Right Arrow 5"/>
          <p:cNvSpPr/>
          <p:nvPr/>
        </p:nvSpPr>
        <p:spPr>
          <a:xfrm>
            <a:off x="2838733"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ounded Rectangle 6"/>
          <p:cNvSpPr/>
          <p:nvPr/>
        </p:nvSpPr>
        <p:spPr>
          <a:xfrm>
            <a:off x="4012352" y="2324050"/>
            <a:ext cx="3916908" cy="335734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8" name="TextBox 7"/>
          <p:cNvSpPr txBox="1"/>
          <p:nvPr/>
        </p:nvSpPr>
        <p:spPr>
          <a:xfrm>
            <a:off x="9266923" y="2795813"/>
            <a:ext cx="2519471" cy="1754326"/>
          </a:xfrm>
          <a:prstGeom prst="rect">
            <a:avLst/>
          </a:prstGeom>
          <a:noFill/>
        </p:spPr>
        <p:txBody>
          <a:bodyPr wrap="square" rtlCol="0">
            <a:spAutoFit/>
          </a:bodyPr>
          <a:lstStyle/>
          <a:p>
            <a:pPr algn="ctr"/>
            <a:r>
              <a:rPr lang="es-MX" sz="3600" dirty="0" err="1" smtClean="0"/>
              <a:t>Minimize</a:t>
            </a:r>
            <a:r>
              <a:rPr lang="es-MX" sz="3600" dirty="0" smtClean="0"/>
              <a:t> </a:t>
            </a:r>
            <a:r>
              <a:rPr lang="es-MX" sz="3600" dirty="0" err="1" smtClean="0"/>
              <a:t>Blood</a:t>
            </a:r>
            <a:r>
              <a:rPr lang="es-MX" sz="3600" dirty="0" smtClean="0"/>
              <a:t> </a:t>
            </a:r>
            <a:r>
              <a:rPr lang="es-MX" sz="3600" dirty="0" err="1" smtClean="0"/>
              <a:t>Sugar</a:t>
            </a:r>
            <a:r>
              <a:rPr lang="es-MX" sz="3600" dirty="0" smtClean="0"/>
              <a:t> </a:t>
            </a:r>
            <a:r>
              <a:rPr lang="es-MX" sz="3600" dirty="0" err="1" smtClean="0"/>
              <a:t>Deviations</a:t>
            </a:r>
            <a:endParaRPr lang="es-MX" sz="3600" dirty="0"/>
          </a:p>
        </p:txBody>
      </p:sp>
      <p:sp>
        <p:nvSpPr>
          <p:cNvPr id="9" name="Right Arrow 8"/>
          <p:cNvSpPr/>
          <p:nvPr/>
        </p:nvSpPr>
        <p:spPr>
          <a:xfrm>
            <a:off x="8188659"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File:Illu pancrease.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006" y="2457304"/>
            <a:ext cx="3051599" cy="3090839"/>
          </a:xfrm>
          <a:prstGeom prst="rect">
            <a:avLst/>
          </a:prstGeom>
        </p:spPr>
      </p:pic>
    </p:spTree>
    <p:extLst>
      <p:ext uri="{BB962C8B-B14F-4D97-AF65-F5344CB8AC3E}">
        <p14:creationId xmlns:p14="http://schemas.microsoft.com/office/powerpoint/2010/main" val="2823423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8483" y="2528765"/>
            <a:ext cx="3486030" cy="2325155"/>
          </a:xfrm>
          <a:prstGeom prst="rect">
            <a:avLst/>
          </a:prstGeom>
        </p:spPr>
      </p:pic>
      <p:sp>
        <p:nvSpPr>
          <p:cNvPr id="2" name="Title 1"/>
          <p:cNvSpPr>
            <a:spLocks noGrp="1"/>
          </p:cNvSpPr>
          <p:nvPr>
            <p:ph type="title"/>
          </p:nvPr>
        </p:nvSpPr>
        <p:spPr/>
        <p:txBody>
          <a:bodyPr/>
          <a:lstStyle/>
          <a:p>
            <a:r>
              <a:rPr lang="es-MX" dirty="0" err="1" smtClean="0"/>
              <a:t>Applications</a:t>
            </a:r>
            <a:endParaRPr lang="es-MX" dirty="0"/>
          </a:p>
        </p:txBody>
      </p:sp>
      <p:sp>
        <p:nvSpPr>
          <p:cNvPr id="4" name="TextBox 3"/>
          <p:cNvSpPr txBox="1"/>
          <p:nvPr/>
        </p:nvSpPr>
        <p:spPr>
          <a:xfrm>
            <a:off x="3623481" y="1677719"/>
            <a:ext cx="4694830" cy="646331"/>
          </a:xfrm>
          <a:prstGeom prst="rect">
            <a:avLst/>
          </a:prstGeom>
          <a:noFill/>
        </p:spPr>
        <p:txBody>
          <a:bodyPr wrap="square" rtlCol="0">
            <a:spAutoFit/>
          </a:bodyPr>
          <a:lstStyle/>
          <a:p>
            <a:pPr algn="ctr"/>
            <a:r>
              <a:rPr lang="es-MX" sz="3600" dirty="0" smtClean="0"/>
              <a:t>Stock </a:t>
            </a:r>
            <a:r>
              <a:rPr lang="es-MX" sz="3600" dirty="0" err="1" smtClean="0"/>
              <a:t>Market</a:t>
            </a:r>
            <a:endParaRPr lang="es-MX" sz="3600" dirty="0"/>
          </a:p>
        </p:txBody>
      </p:sp>
      <p:sp>
        <p:nvSpPr>
          <p:cNvPr id="5" name="TextBox 4"/>
          <p:cNvSpPr txBox="1"/>
          <p:nvPr/>
        </p:nvSpPr>
        <p:spPr>
          <a:xfrm>
            <a:off x="319262" y="3072812"/>
            <a:ext cx="2519471" cy="1200329"/>
          </a:xfrm>
          <a:prstGeom prst="rect">
            <a:avLst/>
          </a:prstGeom>
          <a:noFill/>
        </p:spPr>
        <p:txBody>
          <a:bodyPr wrap="square" rtlCol="0">
            <a:spAutoFit/>
          </a:bodyPr>
          <a:lstStyle/>
          <a:p>
            <a:pPr algn="ctr"/>
            <a:r>
              <a:rPr lang="es-MX" sz="3600" dirty="0" smtClean="0"/>
              <a:t>Stock</a:t>
            </a:r>
          </a:p>
          <a:p>
            <a:pPr algn="ctr"/>
            <a:r>
              <a:rPr lang="es-MX" sz="3600" dirty="0" smtClean="0"/>
              <a:t>Portfolio</a:t>
            </a:r>
            <a:endParaRPr lang="es-MX" sz="3600" dirty="0"/>
          </a:p>
        </p:txBody>
      </p:sp>
      <p:sp>
        <p:nvSpPr>
          <p:cNvPr id="6" name="Right Arrow 5"/>
          <p:cNvSpPr/>
          <p:nvPr/>
        </p:nvSpPr>
        <p:spPr>
          <a:xfrm>
            <a:off x="2838733"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ounded Rectangle 6"/>
          <p:cNvSpPr/>
          <p:nvPr/>
        </p:nvSpPr>
        <p:spPr>
          <a:xfrm>
            <a:off x="4012352" y="2324050"/>
            <a:ext cx="3916908" cy="335734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8" name="TextBox 7"/>
          <p:cNvSpPr txBox="1"/>
          <p:nvPr/>
        </p:nvSpPr>
        <p:spPr>
          <a:xfrm>
            <a:off x="9362458" y="3072812"/>
            <a:ext cx="2519471" cy="1200329"/>
          </a:xfrm>
          <a:prstGeom prst="rect">
            <a:avLst/>
          </a:prstGeom>
          <a:noFill/>
        </p:spPr>
        <p:txBody>
          <a:bodyPr wrap="square" rtlCol="0">
            <a:spAutoFit/>
          </a:bodyPr>
          <a:lstStyle/>
          <a:p>
            <a:pPr algn="ctr"/>
            <a:r>
              <a:rPr lang="es-MX" sz="3600" dirty="0" err="1" smtClean="0"/>
              <a:t>Maximize</a:t>
            </a:r>
            <a:endParaRPr lang="es-MX" sz="3600" dirty="0"/>
          </a:p>
          <a:p>
            <a:pPr algn="ctr"/>
            <a:r>
              <a:rPr lang="es-MX" sz="3600" dirty="0" err="1" smtClean="0"/>
              <a:t>returns</a:t>
            </a:r>
            <a:endParaRPr lang="es-MX" sz="3600" dirty="0"/>
          </a:p>
        </p:txBody>
      </p:sp>
      <p:sp>
        <p:nvSpPr>
          <p:cNvPr id="9" name="Right Arrow 8"/>
          <p:cNvSpPr/>
          <p:nvPr/>
        </p:nvSpPr>
        <p:spPr>
          <a:xfrm>
            <a:off x="8188659" y="3072812"/>
            <a:ext cx="914400" cy="152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Investing PNG Transparen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4234" y="3326178"/>
            <a:ext cx="2645683" cy="2173869"/>
          </a:xfrm>
          <a:prstGeom prst="rect">
            <a:avLst/>
          </a:prstGeom>
        </p:spPr>
      </p:pic>
    </p:spTree>
    <p:extLst>
      <p:ext uri="{BB962C8B-B14F-4D97-AF65-F5344CB8AC3E}">
        <p14:creationId xmlns:p14="http://schemas.microsoft.com/office/powerpoint/2010/main" val="2556332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Statement</a:t>
            </a:r>
            <a:r>
              <a:rPr lang="es-MX" dirty="0" smtClean="0"/>
              <a:t> of </a:t>
            </a:r>
            <a:r>
              <a:rPr lang="es-MX" dirty="0" err="1" smtClean="0"/>
              <a:t>optimization</a:t>
            </a:r>
            <a:r>
              <a:rPr lang="es-MX" dirty="0" smtClean="0"/>
              <a:t> </a:t>
            </a:r>
            <a:r>
              <a:rPr lang="es-MX" dirty="0" err="1" smtClean="0"/>
              <a:t>problems</a:t>
            </a:r>
            <a:endParaRPr lang="es-MX" dirty="0"/>
          </a:p>
        </p:txBody>
      </p:sp>
      <p:sp>
        <p:nvSpPr>
          <p:cNvPr id="3" name="Content Placeholder 2"/>
          <p:cNvSpPr>
            <a:spLocks noGrp="1"/>
          </p:cNvSpPr>
          <p:nvPr>
            <p:ph sz="quarter" idx="10"/>
          </p:nvPr>
        </p:nvSpPr>
        <p:spPr>
          <a:xfrm>
            <a:off x="715047" y="1527980"/>
            <a:ext cx="10771097" cy="5330019"/>
          </a:xfrm>
        </p:spPr>
        <p:txBody>
          <a:bodyPr>
            <a:noAutofit/>
          </a:bodyPr>
          <a:lstStyle/>
          <a:p>
            <a:r>
              <a:rPr lang="es-MX" sz="2000" dirty="0" err="1" smtClean="0">
                <a:latin typeface="Times New Roman" panose="02020603050405020304" pitchFamily="18" charset="0"/>
                <a:cs typeface="Times New Roman" panose="02020603050405020304" pitchFamily="18" charset="0"/>
              </a:rPr>
              <a:t>Find</a:t>
            </a:r>
            <a:endParaRPr lang="es-MX" sz="2000" dirty="0" smtClean="0">
              <a:latin typeface="Times New Roman" panose="02020603050405020304" pitchFamily="18" charset="0"/>
              <a:cs typeface="Times New Roman" panose="02020603050405020304" pitchFamily="18" charset="0"/>
            </a:endParaRPr>
          </a:p>
          <a:p>
            <a:pPr marL="0" indent="0" algn="ctr">
              <a:buNone/>
            </a:pPr>
            <a:r>
              <a:rPr lang="es-MX" sz="2000" dirty="0" smtClean="0">
                <a:latin typeface="Times New Roman" panose="02020603050405020304" pitchFamily="18" charset="0"/>
                <a:cs typeface="Times New Roman" panose="02020603050405020304" pitchFamily="18" charset="0"/>
              </a:rPr>
              <a:t> </a:t>
            </a:r>
            <a:r>
              <a:rPr lang="es-MX" sz="2000" i="1" dirty="0" smtClean="0">
                <a:latin typeface="Times New Roman" panose="02020603050405020304" pitchFamily="18" charset="0"/>
                <a:cs typeface="Times New Roman" panose="02020603050405020304" pitchFamily="18" charset="0"/>
              </a:rPr>
              <a:t>x=(x</a:t>
            </a:r>
            <a:r>
              <a:rPr lang="es-MX" sz="2000" i="1" baseline="-25000" dirty="0">
                <a:latin typeface="Times New Roman" panose="02020603050405020304" pitchFamily="18" charset="0"/>
                <a:cs typeface="Times New Roman" panose="02020603050405020304" pitchFamily="18" charset="0"/>
              </a:rPr>
              <a:t>1</a:t>
            </a:r>
            <a:r>
              <a:rPr lang="es-MX" sz="2000" i="1" dirty="0" smtClean="0">
                <a:latin typeface="Times New Roman" panose="02020603050405020304" pitchFamily="18" charset="0"/>
                <a:cs typeface="Times New Roman" panose="02020603050405020304" pitchFamily="18" charset="0"/>
              </a:rPr>
              <a:t>,x</a:t>
            </a:r>
            <a:r>
              <a:rPr lang="es-MX" sz="2000" i="1" baseline="-25000" dirty="0">
                <a:latin typeface="Times New Roman" panose="02020603050405020304" pitchFamily="18" charset="0"/>
                <a:cs typeface="Times New Roman" panose="02020603050405020304" pitchFamily="18" charset="0"/>
              </a:rPr>
              <a:t>2</a:t>
            </a:r>
            <a:r>
              <a:rPr lang="es-MX" sz="2000" i="1" dirty="0" smtClean="0">
                <a:latin typeface="Times New Roman" panose="02020603050405020304" pitchFamily="18" charset="0"/>
                <a:cs typeface="Times New Roman" panose="02020603050405020304" pitchFamily="18" charset="0"/>
              </a:rPr>
              <a:t>,x</a:t>
            </a:r>
            <a:r>
              <a:rPr lang="es-MX" sz="2000" i="1" baseline="-25000" dirty="0">
                <a:latin typeface="Times New Roman" panose="02020603050405020304" pitchFamily="18" charset="0"/>
                <a:cs typeface="Times New Roman" panose="02020603050405020304" pitchFamily="18" charset="0"/>
              </a:rPr>
              <a:t>3</a:t>
            </a:r>
            <a:r>
              <a:rPr lang="es-MX" sz="2000" i="1" dirty="0" smtClean="0">
                <a:latin typeface="Times New Roman" panose="02020603050405020304" pitchFamily="18" charset="0"/>
                <a:cs typeface="Times New Roman" panose="02020603050405020304" pitchFamily="18" charset="0"/>
              </a:rPr>
              <a:t>,…,</a:t>
            </a:r>
            <a:r>
              <a:rPr lang="es-MX" sz="2000" i="1" dirty="0" err="1" smtClean="0">
                <a:latin typeface="Times New Roman" panose="02020603050405020304" pitchFamily="18" charset="0"/>
                <a:cs typeface="Times New Roman" panose="02020603050405020304" pitchFamily="18" charset="0"/>
              </a:rPr>
              <a:t>x</a:t>
            </a:r>
            <a:r>
              <a:rPr lang="es-MX" sz="2000" i="1" baseline="-25000" dirty="0" err="1" smtClean="0">
                <a:latin typeface="Times New Roman" panose="02020603050405020304" pitchFamily="18" charset="0"/>
                <a:cs typeface="Times New Roman" panose="02020603050405020304" pitchFamily="18" charset="0"/>
              </a:rPr>
              <a:t>n</a:t>
            </a:r>
            <a:r>
              <a:rPr lang="es-MX" sz="2000" i="1" dirty="0" smtClean="0">
                <a:latin typeface="Times New Roman" panose="02020603050405020304" pitchFamily="18" charset="0"/>
                <a:cs typeface="Times New Roman" panose="02020603050405020304" pitchFamily="18" charset="0"/>
              </a:rPr>
              <a:t>)</a:t>
            </a:r>
          </a:p>
          <a:p>
            <a:r>
              <a:rPr lang="es-MX" sz="2000" dirty="0" err="1" smtClean="0">
                <a:latin typeface="Times New Roman" panose="02020603050405020304" pitchFamily="18" charset="0"/>
                <a:cs typeface="Times New Roman" panose="02020603050405020304" pitchFamily="18" charset="0"/>
              </a:rPr>
              <a:t>Which</a:t>
            </a:r>
            <a:r>
              <a:rPr lang="es-MX" sz="2000" dirty="0" smtClean="0">
                <a:latin typeface="Times New Roman" panose="02020603050405020304" pitchFamily="18" charset="0"/>
                <a:cs typeface="Times New Roman" panose="02020603050405020304" pitchFamily="18" charset="0"/>
              </a:rPr>
              <a:t> </a:t>
            </a:r>
            <a:r>
              <a:rPr lang="es-MX" sz="2000" dirty="0" err="1" smtClean="0">
                <a:latin typeface="Times New Roman" panose="02020603050405020304" pitchFamily="18" charset="0"/>
                <a:cs typeface="Times New Roman" panose="02020603050405020304" pitchFamily="18" charset="0"/>
              </a:rPr>
              <a:t>minimizes</a:t>
            </a:r>
            <a:endParaRPr lang="es-MX" sz="2000" dirty="0" smtClean="0">
              <a:latin typeface="Times New Roman" panose="02020603050405020304" pitchFamily="18" charset="0"/>
              <a:cs typeface="Times New Roman" panose="02020603050405020304" pitchFamily="18" charset="0"/>
            </a:endParaRPr>
          </a:p>
          <a:p>
            <a:pPr marL="0" indent="0" algn="ctr">
              <a:buNone/>
            </a:pPr>
            <a:r>
              <a:rPr lang="es-MX" sz="2000" i="1" dirty="0" smtClean="0">
                <a:latin typeface="Times New Roman" panose="02020603050405020304" pitchFamily="18" charset="0"/>
                <a:cs typeface="Times New Roman" panose="02020603050405020304" pitchFamily="18" charset="0"/>
              </a:rPr>
              <a:t>f(x)</a:t>
            </a:r>
          </a:p>
          <a:p>
            <a:r>
              <a:rPr lang="es-MX" sz="2000" dirty="0" err="1" smtClean="0">
                <a:latin typeface="Times New Roman" panose="02020603050405020304" pitchFamily="18" charset="0"/>
                <a:cs typeface="Times New Roman" panose="02020603050405020304" pitchFamily="18" charset="0"/>
              </a:rPr>
              <a:t>Subject</a:t>
            </a:r>
            <a:r>
              <a:rPr lang="es-MX" sz="2000" dirty="0" smtClean="0">
                <a:latin typeface="Times New Roman" panose="02020603050405020304" pitchFamily="18" charset="0"/>
                <a:cs typeface="Times New Roman" panose="02020603050405020304" pitchFamily="18" charset="0"/>
              </a:rPr>
              <a:t> to </a:t>
            </a:r>
            <a:r>
              <a:rPr lang="es-MX" sz="2000" dirty="0" err="1" smtClean="0">
                <a:latin typeface="Times New Roman" panose="02020603050405020304" pitchFamily="18" charset="0"/>
                <a:cs typeface="Times New Roman" panose="02020603050405020304" pitchFamily="18" charset="0"/>
              </a:rPr>
              <a:t>constraints</a:t>
            </a:r>
            <a:endParaRPr lang="es-MX" sz="2000" dirty="0" smtClean="0">
              <a:latin typeface="Times New Roman" panose="02020603050405020304" pitchFamily="18" charset="0"/>
              <a:cs typeface="Times New Roman" panose="02020603050405020304" pitchFamily="18" charset="0"/>
            </a:endParaRPr>
          </a:p>
          <a:p>
            <a:pPr marL="0" indent="0" algn="ctr">
              <a:buNone/>
            </a:pPr>
            <a:r>
              <a:rPr lang="es-MX" sz="2000" i="1" dirty="0" err="1" smtClean="0">
                <a:latin typeface="Times New Roman" panose="02020603050405020304" pitchFamily="18" charset="0"/>
                <a:cs typeface="Times New Roman" panose="02020603050405020304" pitchFamily="18" charset="0"/>
              </a:rPr>
              <a:t>gj</a:t>
            </a:r>
            <a:r>
              <a:rPr lang="es-MX" sz="2000" i="1" dirty="0" smtClean="0">
                <a:latin typeface="Times New Roman" panose="02020603050405020304" pitchFamily="18" charset="0"/>
                <a:cs typeface="Times New Roman" panose="02020603050405020304" pitchFamily="18" charset="0"/>
              </a:rPr>
              <a:t>(x)  ≥ 0 </a:t>
            </a:r>
          </a:p>
          <a:p>
            <a:r>
              <a:rPr lang="es-MX" sz="2000" dirty="0" err="1" smtClean="0">
                <a:latin typeface="Times New Roman" panose="02020603050405020304" pitchFamily="18" charset="0"/>
                <a:cs typeface="Times New Roman" panose="02020603050405020304" pitchFamily="18" charset="0"/>
              </a:rPr>
              <a:t>For</a:t>
            </a:r>
            <a:r>
              <a:rPr lang="es-MX" sz="2000" dirty="0" smtClean="0">
                <a:latin typeface="Times New Roman" panose="02020603050405020304" pitchFamily="18" charset="0"/>
                <a:cs typeface="Times New Roman" panose="02020603050405020304" pitchFamily="18" charset="0"/>
              </a:rPr>
              <a:t> </a:t>
            </a:r>
            <a:r>
              <a:rPr lang="es-MX" sz="2000" i="1" dirty="0" smtClean="0">
                <a:latin typeface="Times New Roman" panose="02020603050405020304" pitchFamily="18" charset="0"/>
                <a:cs typeface="Times New Roman" panose="02020603050405020304" pitchFamily="18" charset="0"/>
              </a:rPr>
              <a:t>j=1,…m </a:t>
            </a:r>
            <a:r>
              <a:rPr lang="es-MX" sz="2000" dirty="0" smtClean="0">
                <a:latin typeface="Times New Roman" panose="02020603050405020304" pitchFamily="18" charset="0"/>
                <a:cs typeface="Times New Roman" panose="02020603050405020304" pitchFamily="18" charset="0"/>
              </a:rPr>
              <a:t>and</a:t>
            </a:r>
          </a:p>
          <a:p>
            <a:pPr marL="0" indent="0" algn="ctr">
              <a:buNone/>
            </a:pPr>
            <a:r>
              <a:rPr lang="es-MX" sz="2000" i="1" dirty="0" err="1" smtClean="0">
                <a:latin typeface="Times New Roman" panose="02020603050405020304" pitchFamily="18" charset="0"/>
                <a:cs typeface="Times New Roman" panose="02020603050405020304" pitchFamily="18" charset="0"/>
              </a:rPr>
              <a:t>l</a:t>
            </a:r>
            <a:r>
              <a:rPr lang="es-MX" sz="2000" i="1" baseline="-25000" dirty="0" err="1">
                <a:latin typeface="Times New Roman" panose="02020603050405020304" pitchFamily="18" charset="0"/>
                <a:cs typeface="Times New Roman" panose="02020603050405020304" pitchFamily="18" charset="0"/>
              </a:rPr>
              <a:t>j</a:t>
            </a:r>
            <a:r>
              <a:rPr lang="es-MX" sz="2000" i="1" dirty="0" smtClean="0">
                <a:latin typeface="Times New Roman" panose="02020603050405020304" pitchFamily="18" charset="0"/>
                <a:cs typeface="Times New Roman" panose="02020603050405020304" pitchFamily="18" charset="0"/>
              </a:rPr>
              <a:t>(x)=0</a:t>
            </a:r>
          </a:p>
          <a:p>
            <a:r>
              <a:rPr lang="es-MX" sz="2000" dirty="0" err="1" smtClean="0">
                <a:latin typeface="Times New Roman" panose="02020603050405020304" pitchFamily="18" charset="0"/>
                <a:cs typeface="Times New Roman" panose="02020603050405020304" pitchFamily="18" charset="0"/>
              </a:rPr>
              <a:t>For</a:t>
            </a:r>
            <a:r>
              <a:rPr lang="es-MX" sz="2000" dirty="0" smtClean="0">
                <a:latin typeface="Times New Roman" panose="02020603050405020304" pitchFamily="18" charset="0"/>
                <a:cs typeface="Times New Roman" panose="02020603050405020304" pitchFamily="18" charset="0"/>
              </a:rPr>
              <a:t> </a:t>
            </a:r>
            <a:r>
              <a:rPr lang="es-MX" sz="2000" i="1" dirty="0" smtClean="0">
                <a:latin typeface="Times New Roman" panose="02020603050405020304" pitchFamily="18" charset="0"/>
                <a:cs typeface="Times New Roman" panose="02020603050405020304" pitchFamily="18" charset="0"/>
              </a:rPr>
              <a:t>j=1,…p</a:t>
            </a:r>
          </a:p>
          <a:p>
            <a:pPr>
              <a:lnSpc>
                <a:spcPct val="140000"/>
              </a:lnSpc>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variable </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called the design vector</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f(x</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objective function</a:t>
            </a:r>
            <a:r>
              <a:rPr lang="en-US" sz="2000"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gj</a:t>
            </a:r>
            <a:r>
              <a:rPr lang="en-US" sz="2000" i="1" dirty="0" smtClean="0">
                <a:latin typeface="Times New Roman" panose="02020603050405020304" pitchFamily="18" charset="0"/>
                <a:cs typeface="Times New Roman" panose="02020603050405020304" pitchFamily="18" charset="0"/>
              </a:rPr>
              <a:t>(x) </a:t>
            </a:r>
            <a:r>
              <a:rPr lang="en-US" sz="2000" dirty="0" smtClean="0">
                <a:latin typeface="Times New Roman" panose="02020603050405020304" pitchFamily="18" charset="0"/>
                <a:cs typeface="Times New Roman" panose="02020603050405020304" pitchFamily="18" charset="0"/>
              </a:rPr>
              <a:t>are the inequality </a:t>
            </a:r>
            <a:r>
              <a:rPr lang="en-US" sz="2000" dirty="0">
                <a:latin typeface="Times New Roman" panose="02020603050405020304" pitchFamily="18" charset="0"/>
                <a:cs typeface="Times New Roman" panose="02020603050405020304" pitchFamily="18" charset="0"/>
              </a:rPr>
              <a:t>constraints </a:t>
            </a:r>
            <a:r>
              <a:rPr lang="en-US" sz="2000" dirty="0" smtClean="0">
                <a:latin typeface="Times New Roman" panose="02020603050405020304" pitchFamily="18" charset="0"/>
                <a:cs typeface="Times New Roman" panose="02020603050405020304" pitchFamily="18" charset="0"/>
              </a:rPr>
              <a:t>and </a:t>
            </a:r>
            <a:r>
              <a:rPr lang="en-US" sz="2000" i="1" dirty="0" err="1" smtClean="0">
                <a:latin typeface="Times New Roman" panose="02020603050405020304" pitchFamily="18" charset="0"/>
                <a:cs typeface="Times New Roman" panose="02020603050405020304" pitchFamily="18" charset="0"/>
              </a:rPr>
              <a:t>lj</a:t>
            </a:r>
            <a:r>
              <a:rPr lang="en-US" sz="2000" i="1" dirty="0" smtClean="0">
                <a:latin typeface="Times New Roman" panose="02020603050405020304" pitchFamily="18" charset="0"/>
                <a:cs typeface="Times New Roman" panose="02020603050405020304" pitchFamily="18" charset="0"/>
              </a:rPr>
              <a:t>(x</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are the equality constraints. The number of </a:t>
            </a:r>
            <a:r>
              <a:rPr lang="en-US" sz="2000" dirty="0" smtClean="0">
                <a:latin typeface="Times New Roman" panose="02020603050405020304" pitchFamily="18" charset="0"/>
                <a:cs typeface="Times New Roman" panose="02020603050405020304" pitchFamily="18" charset="0"/>
              </a:rPr>
              <a:t>variables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the number of </a:t>
            </a:r>
            <a:r>
              <a:rPr lang="en-US" sz="2000" dirty="0" smtClean="0">
                <a:latin typeface="Times New Roman" panose="02020603050405020304" pitchFamily="18" charset="0"/>
                <a:cs typeface="Times New Roman" panose="02020603050405020304" pitchFamily="18" charset="0"/>
              </a:rPr>
              <a:t>constraints</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p+m</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need </a:t>
            </a:r>
            <a:r>
              <a:rPr lang="en-US" sz="2000" dirty="0">
                <a:latin typeface="Times New Roman" panose="02020603050405020304" pitchFamily="18" charset="0"/>
                <a:cs typeface="Times New Roman" panose="02020603050405020304" pitchFamily="18" charset="0"/>
              </a:rPr>
              <a:t>not be related. </a:t>
            </a:r>
            <a:r>
              <a:rPr lang="en-US" sz="2000" dirty="0" smtClean="0">
                <a:latin typeface="Times New Roman" panose="02020603050405020304" pitchFamily="18" charset="0"/>
                <a:cs typeface="Times New Roman" panose="02020603050405020304" pitchFamily="18" charset="0"/>
              </a:rPr>
              <a:t>If </a:t>
            </a:r>
            <a:r>
              <a:rPr lang="en-US" sz="2000" i="1" dirty="0" err="1" smtClean="0">
                <a:latin typeface="Times New Roman" panose="02020603050405020304" pitchFamily="18" charset="0"/>
                <a:cs typeface="Times New Roman" panose="02020603050405020304" pitchFamily="18" charset="0"/>
              </a:rPr>
              <a:t>p+m</a:t>
            </a:r>
            <a:r>
              <a:rPr lang="en-US" sz="2000" i="1"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the problem is called </a:t>
            </a:r>
            <a:r>
              <a:rPr lang="en-US" sz="2000" dirty="0">
                <a:latin typeface="Times New Roman" panose="02020603050405020304" pitchFamily="18" charset="0"/>
                <a:cs typeface="Times New Roman" panose="02020603050405020304" pitchFamily="18" charset="0"/>
              </a:rPr>
              <a:t>an unconstrained optimization problem</a:t>
            </a:r>
            <a:endParaRPr lang="es-MX"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96799" y="1527980"/>
            <a:ext cx="4495238" cy="3038095"/>
          </a:xfrm>
          <a:prstGeom prst="rect">
            <a:avLst/>
          </a:prstGeom>
        </p:spPr>
      </p:pic>
    </p:spTree>
    <p:extLst>
      <p:ext uri="{BB962C8B-B14F-4D97-AF65-F5344CB8AC3E}">
        <p14:creationId xmlns:p14="http://schemas.microsoft.com/office/powerpoint/2010/main" val="1153544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Classification</a:t>
            </a:r>
            <a:r>
              <a:rPr lang="es-MX" dirty="0" smtClean="0"/>
              <a:t> of </a:t>
            </a:r>
            <a:r>
              <a:rPr lang="es-MX" dirty="0" err="1" smtClean="0"/>
              <a:t>optimization</a:t>
            </a:r>
            <a:r>
              <a:rPr lang="es-MX" dirty="0" smtClean="0"/>
              <a:t> </a:t>
            </a:r>
            <a:r>
              <a:rPr lang="es-MX" dirty="0" err="1" smtClean="0"/>
              <a:t>problems</a:t>
            </a:r>
            <a:endParaRPr lang="es-MX" dirty="0"/>
          </a:p>
        </p:txBody>
      </p:sp>
      <p:sp>
        <p:nvSpPr>
          <p:cNvPr id="3" name="Content Placeholder 2"/>
          <p:cNvSpPr>
            <a:spLocks noGrp="1"/>
          </p:cNvSpPr>
          <p:nvPr>
            <p:ph sz="quarter" idx="10"/>
          </p:nvPr>
        </p:nvSpPr>
        <p:spPr/>
        <p:txBody>
          <a:bodyPr>
            <a:normAutofit fontScale="92500" lnSpcReduction="10000"/>
          </a:bodyPr>
          <a:lstStyle/>
          <a:p>
            <a:r>
              <a:rPr lang="en-US" dirty="0" smtClean="0"/>
              <a:t>Existence </a:t>
            </a:r>
            <a:r>
              <a:rPr lang="en-US" dirty="0"/>
              <a:t>of constraints. </a:t>
            </a:r>
            <a:endParaRPr lang="en-US" dirty="0" smtClean="0"/>
          </a:p>
          <a:p>
            <a:pPr lvl="1"/>
            <a:r>
              <a:rPr lang="en-US" dirty="0" smtClean="0"/>
              <a:t>An </a:t>
            </a:r>
            <a:r>
              <a:rPr lang="en-US" dirty="0"/>
              <a:t>optimization problem can be classified as a </a:t>
            </a:r>
            <a:r>
              <a:rPr lang="en-US" dirty="0" smtClean="0"/>
              <a:t>constrained or </a:t>
            </a:r>
            <a:r>
              <a:rPr lang="en-US" dirty="0"/>
              <a:t>an unconstrained one, depending upon the presence or not of constraints.</a:t>
            </a:r>
          </a:p>
          <a:p>
            <a:r>
              <a:rPr lang="en-US" dirty="0" smtClean="0"/>
              <a:t>Nature </a:t>
            </a:r>
            <a:r>
              <a:rPr lang="en-US" dirty="0"/>
              <a:t>of the equations. </a:t>
            </a:r>
            <a:endParaRPr lang="en-US" dirty="0" smtClean="0"/>
          </a:p>
          <a:p>
            <a:pPr lvl="1"/>
            <a:r>
              <a:rPr lang="en-US" dirty="0" smtClean="0"/>
              <a:t>Optimization </a:t>
            </a:r>
            <a:r>
              <a:rPr lang="en-US" dirty="0"/>
              <a:t>problems can be classified as linear, </a:t>
            </a:r>
            <a:r>
              <a:rPr lang="en-US" dirty="0" smtClean="0"/>
              <a:t>quadratic, polynomial</a:t>
            </a:r>
            <a:r>
              <a:rPr lang="en-US" dirty="0"/>
              <a:t>, non-linear depending upon the nature of the objective functions and </a:t>
            </a:r>
            <a:r>
              <a:rPr lang="en-US" dirty="0" smtClean="0"/>
              <a:t>the constraints</a:t>
            </a:r>
            <a:r>
              <a:rPr lang="en-US" dirty="0"/>
              <a:t>. This classification is important, because computational methods </a:t>
            </a:r>
            <a:r>
              <a:rPr lang="en-US" dirty="0" smtClean="0"/>
              <a:t>are usually </a:t>
            </a:r>
            <a:r>
              <a:rPr lang="en-US" dirty="0"/>
              <a:t>selected on the basis of such a classification, </a:t>
            </a:r>
            <a:r>
              <a:rPr lang="en-US" i="1" dirty="0"/>
              <a:t>i.e. </a:t>
            </a:r>
            <a:r>
              <a:rPr lang="en-US" dirty="0"/>
              <a:t>the nature of the </a:t>
            </a:r>
            <a:r>
              <a:rPr lang="en-US" dirty="0" smtClean="0"/>
              <a:t>involved functions </a:t>
            </a:r>
            <a:r>
              <a:rPr lang="en-US" dirty="0"/>
              <a:t>dictates the type of solution procedure.</a:t>
            </a:r>
          </a:p>
          <a:p>
            <a:r>
              <a:rPr lang="en-US" dirty="0" smtClean="0"/>
              <a:t>Admissible </a:t>
            </a:r>
            <a:r>
              <a:rPr lang="en-US" dirty="0"/>
              <a:t>values of the design variables</a:t>
            </a:r>
            <a:r>
              <a:rPr lang="en-US" dirty="0" smtClean="0"/>
              <a:t>.</a:t>
            </a:r>
          </a:p>
          <a:p>
            <a:pPr lvl="1"/>
            <a:r>
              <a:rPr lang="en-US" dirty="0" smtClean="0"/>
              <a:t> </a:t>
            </a:r>
            <a:r>
              <a:rPr lang="en-US" dirty="0"/>
              <a:t>Depending upon the values </a:t>
            </a:r>
            <a:r>
              <a:rPr lang="en-US" dirty="0" smtClean="0"/>
              <a:t>permitted for </a:t>
            </a:r>
            <a:r>
              <a:rPr lang="en-US" dirty="0"/>
              <a:t>the design variables, optimization problems can be classified as integer or </a:t>
            </a:r>
            <a:r>
              <a:rPr lang="en-US" dirty="0" smtClean="0"/>
              <a:t>real valued</a:t>
            </a:r>
            <a:r>
              <a:rPr lang="en-US" dirty="0"/>
              <a:t>, and deterministic or stochastic.</a:t>
            </a:r>
            <a:endParaRPr lang="es-MX" dirty="0"/>
          </a:p>
        </p:txBody>
      </p:sp>
    </p:spTree>
    <p:extLst>
      <p:ext uri="{BB962C8B-B14F-4D97-AF65-F5344CB8AC3E}">
        <p14:creationId xmlns:p14="http://schemas.microsoft.com/office/powerpoint/2010/main" val="1781762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a:xfrm>
            <a:off x="715048" y="1869176"/>
            <a:ext cx="10771098" cy="1829368"/>
          </a:xfrm>
        </p:spPr>
        <p:txBody>
          <a:bodyPr/>
          <a:lstStyle/>
          <a:p>
            <a:r>
              <a:rPr lang="en-US" dirty="0"/>
              <a:t>A travelling salesman has to cover n towns. He plans to start from a </a:t>
            </a:r>
            <a:r>
              <a:rPr lang="en-US" dirty="0" smtClean="0"/>
              <a:t>particular town </a:t>
            </a:r>
            <a:r>
              <a:rPr lang="en-US" dirty="0"/>
              <a:t>numbered 1, visit each one of the other n − 1 towns, and return to the town </a:t>
            </a:r>
            <a:r>
              <a:rPr lang="en-US" dirty="0" smtClean="0"/>
              <a:t>1. The </a:t>
            </a:r>
            <a:r>
              <a:rPr lang="en-US" dirty="0"/>
              <a:t>distance between town </a:t>
            </a:r>
            <a:r>
              <a:rPr lang="en-US" dirty="0" err="1"/>
              <a:t>i</a:t>
            </a:r>
            <a:r>
              <a:rPr lang="en-US" dirty="0"/>
              <a:t> and j is given by </a:t>
            </a:r>
            <a:r>
              <a:rPr lang="en-US" dirty="0" err="1"/>
              <a:t>d</a:t>
            </a:r>
            <a:r>
              <a:rPr lang="en-US" baseline="-25000" dirty="0" err="1"/>
              <a:t>ij</a:t>
            </a:r>
            <a:r>
              <a:rPr lang="en-US" dirty="0"/>
              <a:t> . </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924" y="3316406"/>
            <a:ext cx="5775221" cy="3309582"/>
          </a:xfrm>
          <a:prstGeom prst="rect">
            <a:avLst/>
          </a:prstGeom>
          <a:ln>
            <a:noFill/>
          </a:ln>
          <a:effectLst>
            <a:softEdge rad="112500"/>
          </a:effectLst>
        </p:spPr>
      </p:pic>
      <p:sp>
        <p:nvSpPr>
          <p:cNvPr id="6" name="Content Placeholder 2"/>
          <p:cNvSpPr txBox="1">
            <a:spLocks/>
          </p:cNvSpPr>
          <p:nvPr/>
        </p:nvSpPr>
        <p:spPr>
          <a:xfrm>
            <a:off x="715047" y="4024651"/>
            <a:ext cx="4607580" cy="11785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Clr>
                <a:srgbClr val="973674"/>
              </a:buClr>
              <a:buFont typeface="Wingdings" panose="05000000000000000000" pitchFamily="2" charset="2"/>
              <a:buChar char="§"/>
              <a:defRPr sz="2400" kern="1200">
                <a:solidFill>
                  <a:srgbClr val="002060"/>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Clr>
                <a:srgbClr val="973674"/>
              </a:buClr>
              <a:buFont typeface="Wingdings" panose="05000000000000000000" pitchFamily="2" charset="2"/>
              <a:buChar char="§"/>
              <a:defRPr sz="2000" kern="1200">
                <a:solidFill>
                  <a:srgbClr val="002060"/>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Clr>
                <a:srgbClr val="973674"/>
              </a:buClr>
              <a:buFont typeface="Wingdings" panose="05000000000000000000" pitchFamily="2" charset="2"/>
              <a:buChar char="§"/>
              <a:defRPr sz="1800" kern="1200">
                <a:solidFill>
                  <a:srgbClr val="002060"/>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Clr>
                <a:srgbClr val="973674"/>
              </a:buClr>
              <a:buFont typeface="Wingdings" panose="05000000000000000000" pitchFamily="2" charset="2"/>
              <a:buChar char="§"/>
              <a:defRPr sz="1800" kern="1200">
                <a:solidFill>
                  <a:srgbClr val="002060"/>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How should he select the sequence in which the towns are visited to minimize the total distance travelled?</a:t>
            </a:r>
            <a:endParaRPr lang="es-MX" dirty="0"/>
          </a:p>
        </p:txBody>
      </p:sp>
    </p:spTree>
    <p:extLst>
      <p:ext uri="{BB962C8B-B14F-4D97-AF65-F5344CB8AC3E}">
        <p14:creationId xmlns:p14="http://schemas.microsoft.com/office/powerpoint/2010/main" val="17263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a:xfrm>
            <a:off x="715047" y="1772298"/>
            <a:ext cx="10926493" cy="2786054"/>
          </a:xfrm>
        </p:spPr>
        <p:txBody>
          <a:bodyPr>
            <a:noAutofit/>
          </a:bodyPr>
          <a:lstStyle/>
          <a:p>
            <a:pPr>
              <a:lnSpc>
                <a:spcPct val="120000"/>
              </a:lnSpc>
            </a:pPr>
            <a:r>
              <a:rPr lang="en-US" sz="2000" dirty="0" smtClean="0"/>
              <a:t>A manufacturing </a:t>
            </a:r>
            <a:r>
              <a:rPr lang="en-US" sz="2000" dirty="0"/>
              <a:t>firm produces two products, A and B, using two </a:t>
            </a:r>
            <a:r>
              <a:rPr lang="en-US" sz="2000" dirty="0" smtClean="0"/>
              <a:t>limited resources</a:t>
            </a:r>
            <a:r>
              <a:rPr lang="en-US" sz="2000" dirty="0"/>
              <a:t>, 1 and 2. The maximum amount of resource 1 available per week is 1000 and </a:t>
            </a:r>
            <a:r>
              <a:rPr lang="en-US" sz="2000" dirty="0" smtClean="0"/>
              <a:t>the </a:t>
            </a:r>
            <a:r>
              <a:rPr lang="en-US" sz="2000" dirty="0"/>
              <a:t>maximum amount of resource 2 is 250.  </a:t>
            </a:r>
            <a:r>
              <a:rPr lang="en-US" sz="2000" dirty="0" smtClean="0"/>
              <a:t>The </a:t>
            </a:r>
            <a:r>
              <a:rPr lang="en-US" sz="2000" dirty="0"/>
              <a:t>production of one unit of A requires 1 unit </a:t>
            </a:r>
            <a:r>
              <a:rPr lang="en-US" sz="2000" dirty="0" smtClean="0"/>
              <a:t>of resource </a:t>
            </a:r>
            <a:r>
              <a:rPr lang="en-US" sz="2000" dirty="0"/>
              <a:t>1 and 1</a:t>
            </a:r>
            <a:r>
              <a:rPr lang="en-US" sz="2000" i="1" dirty="0"/>
              <a:t>/</a:t>
            </a:r>
            <a:r>
              <a:rPr lang="en-US" sz="2000" dirty="0"/>
              <a:t>5 unit of resource 2.  </a:t>
            </a:r>
            <a:r>
              <a:rPr lang="en-US" sz="2000" dirty="0" smtClean="0"/>
              <a:t>The </a:t>
            </a:r>
            <a:r>
              <a:rPr lang="en-US" sz="2000" dirty="0"/>
              <a:t>production of one unit of B requires 1</a:t>
            </a:r>
            <a:r>
              <a:rPr lang="en-US" sz="2000" i="1" dirty="0"/>
              <a:t>/</a:t>
            </a:r>
            <a:r>
              <a:rPr lang="en-US" sz="2000" dirty="0"/>
              <a:t>2 </a:t>
            </a:r>
            <a:r>
              <a:rPr lang="en-US" sz="2000" dirty="0" smtClean="0"/>
              <a:t>unit of </a:t>
            </a:r>
            <a:r>
              <a:rPr lang="en-US" sz="2000" dirty="0"/>
              <a:t>resource 1 and 1</a:t>
            </a:r>
            <a:r>
              <a:rPr lang="en-US" sz="2000" i="1" dirty="0"/>
              <a:t>/</a:t>
            </a:r>
            <a:r>
              <a:rPr lang="en-US" sz="2000" dirty="0"/>
              <a:t>2 unit of resource 2. </a:t>
            </a:r>
            <a:r>
              <a:rPr lang="en-US" sz="2000" dirty="0" smtClean="0"/>
              <a:t>The </a:t>
            </a:r>
            <a:r>
              <a:rPr lang="en-US" sz="2000" dirty="0"/>
              <a:t>unit cost of resource 1 is 1</a:t>
            </a:r>
            <a:r>
              <a:rPr lang="en-US" sz="2000" i="1" dirty="0"/>
              <a:t>−</a:t>
            </a:r>
            <a:r>
              <a:rPr lang="en-US" sz="2000" dirty="0"/>
              <a:t>0</a:t>
            </a:r>
            <a:r>
              <a:rPr lang="en-US" sz="2000" i="1" dirty="0"/>
              <a:t>.</a:t>
            </a:r>
            <a:r>
              <a:rPr lang="en-US" sz="2000" dirty="0"/>
              <a:t>0005</a:t>
            </a:r>
            <a:r>
              <a:rPr lang="en-US" sz="2000" i="1" dirty="0"/>
              <a:t>u</a:t>
            </a:r>
            <a:r>
              <a:rPr lang="en-US" sz="2000" dirty="0"/>
              <a:t>1, </a:t>
            </a:r>
            <a:r>
              <a:rPr lang="en-US" sz="2000" dirty="0" smtClean="0"/>
              <a:t>where </a:t>
            </a:r>
            <a:r>
              <a:rPr lang="en-US" sz="2000" i="1" dirty="0" smtClean="0"/>
              <a:t>u</a:t>
            </a:r>
            <a:r>
              <a:rPr lang="en-US" sz="2000" dirty="0" smtClean="0"/>
              <a:t>1 </a:t>
            </a:r>
            <a:r>
              <a:rPr lang="en-US" sz="2000" dirty="0"/>
              <a:t>is the number of units of resource 1 used. The unit cost of resource 2 is 3</a:t>
            </a:r>
            <a:r>
              <a:rPr lang="en-US" sz="2000" i="1" dirty="0"/>
              <a:t>/</a:t>
            </a:r>
            <a:r>
              <a:rPr lang="en-US" sz="2000" dirty="0"/>
              <a:t>4</a:t>
            </a:r>
            <a:r>
              <a:rPr lang="en-US" sz="2000" i="1" dirty="0"/>
              <a:t>−</a:t>
            </a:r>
            <a:r>
              <a:rPr lang="en-US" sz="2000" dirty="0" smtClean="0"/>
              <a:t>0</a:t>
            </a:r>
            <a:r>
              <a:rPr lang="en-US" sz="2000" i="1" dirty="0" smtClean="0"/>
              <a:t>.</a:t>
            </a:r>
            <a:r>
              <a:rPr lang="en-US" sz="2000" dirty="0" smtClean="0"/>
              <a:t>0001</a:t>
            </a:r>
            <a:r>
              <a:rPr lang="en-US" sz="2000" i="1" dirty="0" smtClean="0"/>
              <a:t>u</a:t>
            </a:r>
            <a:r>
              <a:rPr lang="en-US" sz="2000" dirty="0" smtClean="0"/>
              <a:t>2, where </a:t>
            </a:r>
            <a:r>
              <a:rPr lang="en-US" sz="2000" i="1" dirty="0"/>
              <a:t>u</a:t>
            </a:r>
            <a:r>
              <a:rPr lang="en-US" sz="2000" dirty="0"/>
              <a:t>2 is the number of units of resource 2 used. The selling price of one unit of A </a:t>
            </a:r>
            <a:r>
              <a:rPr lang="en-US" sz="2000" dirty="0" smtClean="0"/>
              <a:t>is</a:t>
            </a:r>
            <a:endParaRPr lang="en-US" sz="2000" dirty="0"/>
          </a:p>
        </p:txBody>
      </p:sp>
      <p:sp>
        <p:nvSpPr>
          <p:cNvPr id="5" name="Content Placeholder 2"/>
          <p:cNvSpPr txBox="1">
            <a:spLocks/>
          </p:cNvSpPr>
          <p:nvPr/>
        </p:nvSpPr>
        <p:spPr>
          <a:xfrm>
            <a:off x="575934" y="4026089"/>
            <a:ext cx="11049324" cy="2320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173144"/>
              </a:buClr>
              <a:buFont typeface="Wingdings" panose="05000000000000000000" pitchFamily="2" charset="2"/>
              <a:buChar char="§"/>
              <a:defRPr sz="2800" kern="1200">
                <a:solidFill>
                  <a:srgbClr val="002060"/>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Clr>
                <a:srgbClr val="973674"/>
              </a:buClr>
              <a:buFont typeface="Wingdings" panose="05000000000000000000" pitchFamily="2" charset="2"/>
              <a:buChar char="§"/>
              <a:defRPr sz="2400" kern="1200">
                <a:solidFill>
                  <a:srgbClr val="002060"/>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Clr>
                <a:srgbClr val="973674"/>
              </a:buClr>
              <a:buFont typeface="Wingdings" panose="05000000000000000000" pitchFamily="2" charset="2"/>
              <a:buChar char="§"/>
              <a:defRPr sz="2000" kern="1200">
                <a:solidFill>
                  <a:srgbClr val="002060"/>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Clr>
                <a:srgbClr val="973674"/>
              </a:buClr>
              <a:buFont typeface="Wingdings" panose="05000000000000000000" pitchFamily="2" charset="2"/>
              <a:buChar char="§"/>
              <a:defRPr sz="1800" kern="1200">
                <a:solidFill>
                  <a:srgbClr val="002060"/>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Clr>
                <a:srgbClr val="973674"/>
              </a:buClr>
              <a:buFont typeface="Wingdings" panose="05000000000000000000" pitchFamily="2" charset="2"/>
              <a:buChar char="§"/>
              <a:defRPr sz="1800" kern="1200">
                <a:solidFill>
                  <a:srgbClr val="002060"/>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Wingdings" panose="05000000000000000000" pitchFamily="2" charset="2"/>
              <a:buNone/>
            </a:pPr>
            <a:r>
              <a:rPr lang="es-MX" sz="2000" dirty="0" smtClean="0"/>
              <a:t>2 </a:t>
            </a:r>
            <a:r>
              <a:rPr lang="es-MX" sz="2000" i="1" dirty="0" smtClean="0"/>
              <a:t>− </a:t>
            </a:r>
            <a:r>
              <a:rPr lang="es-MX" sz="2000" dirty="0" smtClean="0"/>
              <a:t>0</a:t>
            </a:r>
            <a:r>
              <a:rPr lang="es-MX" sz="2000" i="1" dirty="0" smtClean="0"/>
              <a:t>.</a:t>
            </a:r>
            <a:r>
              <a:rPr lang="es-MX" sz="2000" dirty="0" smtClean="0"/>
              <a:t>005</a:t>
            </a:r>
            <a:r>
              <a:rPr lang="es-MX" sz="2000" i="1" dirty="0" smtClean="0"/>
              <a:t>xA − </a:t>
            </a:r>
            <a:r>
              <a:rPr lang="es-MX" sz="2000" dirty="0" smtClean="0"/>
              <a:t>0</a:t>
            </a:r>
            <a:r>
              <a:rPr lang="es-MX" sz="2000" i="1" dirty="0" smtClean="0"/>
              <a:t>.</a:t>
            </a:r>
            <a:r>
              <a:rPr lang="es-MX" sz="2000" dirty="0" smtClean="0"/>
              <a:t>0001</a:t>
            </a:r>
            <a:r>
              <a:rPr lang="es-MX" sz="2000" i="1" dirty="0" smtClean="0"/>
              <a:t>xB</a:t>
            </a:r>
          </a:p>
          <a:p>
            <a:pPr>
              <a:lnSpc>
                <a:spcPct val="120000"/>
              </a:lnSpc>
            </a:pPr>
            <a:r>
              <a:rPr lang="en-US" sz="2000" dirty="0" smtClean="0"/>
              <a:t>and the selling price of one unit of B is</a:t>
            </a:r>
          </a:p>
          <a:p>
            <a:pPr marL="0" indent="0" algn="ctr">
              <a:lnSpc>
                <a:spcPct val="120000"/>
              </a:lnSpc>
              <a:buFont typeface="Wingdings" panose="05000000000000000000" pitchFamily="2" charset="2"/>
              <a:buNone/>
            </a:pPr>
            <a:r>
              <a:rPr lang="es-MX" sz="2000" dirty="0" smtClean="0"/>
              <a:t>4 </a:t>
            </a:r>
            <a:r>
              <a:rPr lang="es-MX" sz="2000" i="1" dirty="0" smtClean="0"/>
              <a:t>− </a:t>
            </a:r>
            <a:r>
              <a:rPr lang="es-MX" sz="2000" dirty="0" smtClean="0"/>
              <a:t>0</a:t>
            </a:r>
            <a:r>
              <a:rPr lang="es-MX" sz="2000" i="1" dirty="0" smtClean="0"/>
              <a:t>.</a:t>
            </a:r>
            <a:r>
              <a:rPr lang="es-MX" sz="2000" dirty="0" smtClean="0"/>
              <a:t>002</a:t>
            </a:r>
            <a:r>
              <a:rPr lang="es-MX" sz="2000" i="1" dirty="0" smtClean="0"/>
              <a:t>xA − </a:t>
            </a:r>
            <a:r>
              <a:rPr lang="es-MX" sz="2000" dirty="0" smtClean="0"/>
              <a:t>0</a:t>
            </a:r>
            <a:r>
              <a:rPr lang="es-MX" sz="2000" i="1" dirty="0" smtClean="0"/>
              <a:t>.</a:t>
            </a:r>
            <a:r>
              <a:rPr lang="es-MX" sz="2000" dirty="0" smtClean="0"/>
              <a:t>01</a:t>
            </a:r>
            <a:r>
              <a:rPr lang="es-MX" sz="2000" i="1" dirty="0" smtClean="0"/>
              <a:t>xB,</a:t>
            </a:r>
          </a:p>
          <a:p>
            <a:pPr>
              <a:lnSpc>
                <a:spcPct val="120000"/>
              </a:lnSpc>
            </a:pPr>
            <a:r>
              <a:rPr lang="en-US" sz="2000" dirty="0" smtClean="0"/>
              <a:t>where </a:t>
            </a:r>
            <a:r>
              <a:rPr lang="en-US" sz="2000" i="1" dirty="0" err="1" smtClean="0"/>
              <a:t>xA</a:t>
            </a:r>
            <a:r>
              <a:rPr lang="en-US" sz="2000" i="1" dirty="0" smtClean="0"/>
              <a:t> </a:t>
            </a:r>
            <a:r>
              <a:rPr lang="en-US" sz="2000" dirty="0" smtClean="0"/>
              <a:t>and </a:t>
            </a:r>
            <a:r>
              <a:rPr lang="en-US" sz="2000" i="1" dirty="0" err="1" smtClean="0"/>
              <a:t>xB</a:t>
            </a:r>
            <a:r>
              <a:rPr lang="en-US" sz="2000" i="1" dirty="0" smtClean="0"/>
              <a:t> </a:t>
            </a:r>
            <a:r>
              <a:rPr lang="en-US" sz="2000" dirty="0" smtClean="0"/>
              <a:t>are the number of units of A and B sold. Assuming that the firm is able to sell all manufactured units, maximize the weekly profit.</a:t>
            </a:r>
            <a:endParaRPr lang="es-MX" sz="2000" dirty="0"/>
          </a:p>
        </p:txBody>
      </p:sp>
    </p:spTree>
    <p:extLst>
      <p:ext uri="{BB962C8B-B14F-4D97-AF65-F5344CB8AC3E}">
        <p14:creationId xmlns:p14="http://schemas.microsoft.com/office/powerpoint/2010/main" val="1510123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p:txBody>
          <a:bodyPr/>
          <a:lstStyle/>
          <a:p>
            <a:r>
              <a:rPr lang="en-US" dirty="0"/>
              <a:t>A cargo load is to be prepared for three types of articles. The weight, </a:t>
            </a:r>
            <a:r>
              <a:rPr lang="en-US" i="1" dirty="0" err="1" smtClean="0"/>
              <a:t>wi</a:t>
            </a:r>
            <a:r>
              <a:rPr lang="en-US" dirty="0" smtClean="0"/>
              <a:t>, volume</a:t>
            </a:r>
            <a:r>
              <a:rPr lang="en-US" dirty="0"/>
              <a:t>, </a:t>
            </a:r>
            <a:r>
              <a:rPr lang="en-US" i="1" dirty="0"/>
              <a:t>vi</a:t>
            </a:r>
            <a:r>
              <a:rPr lang="en-US" dirty="0"/>
              <a:t>, and value, </a:t>
            </a:r>
            <a:r>
              <a:rPr lang="en-US" i="1" dirty="0"/>
              <a:t>ci</a:t>
            </a:r>
            <a:r>
              <a:rPr lang="en-US" dirty="0"/>
              <a:t>, of each article is given in Table 1.1.</a:t>
            </a:r>
          </a:p>
          <a:p>
            <a:r>
              <a:rPr lang="en-US" dirty="0"/>
              <a:t>Find the number of articles </a:t>
            </a:r>
            <a:r>
              <a:rPr lang="en-US" i="1" dirty="0"/>
              <a:t>xi </a:t>
            </a:r>
            <a:r>
              <a:rPr lang="en-US" dirty="0"/>
              <a:t>selected from type </a:t>
            </a:r>
            <a:r>
              <a:rPr lang="en-US" i="1" dirty="0" err="1"/>
              <a:t>i</a:t>
            </a:r>
            <a:r>
              <a:rPr lang="en-US" i="1" dirty="0"/>
              <a:t> </a:t>
            </a:r>
            <a:r>
              <a:rPr lang="en-US" dirty="0"/>
              <a:t>so that the total value of the cargo </a:t>
            </a:r>
            <a:r>
              <a:rPr lang="en-US" dirty="0" smtClean="0"/>
              <a:t>is maximized</a:t>
            </a:r>
            <a:r>
              <a:rPr lang="en-US" dirty="0"/>
              <a:t>. The total weight and volume of the cargo cannot exceed 2000 and 2500 </a:t>
            </a:r>
            <a:r>
              <a:rPr lang="en-US" dirty="0" smtClean="0"/>
              <a:t>units </a:t>
            </a:r>
            <a:r>
              <a:rPr lang="es-MX" dirty="0" err="1" smtClean="0"/>
              <a:t>respectively</a:t>
            </a:r>
            <a:r>
              <a:rPr lang="es-MX" dirty="0"/>
              <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77553" y="4616856"/>
            <a:ext cx="3750138" cy="1643579"/>
          </a:xfrm>
          <a:prstGeom prst="rect">
            <a:avLst/>
          </a:prstGeom>
        </p:spPr>
      </p:pic>
    </p:spTree>
    <p:extLst>
      <p:ext uri="{BB962C8B-B14F-4D97-AF65-F5344CB8AC3E}">
        <p14:creationId xmlns:p14="http://schemas.microsoft.com/office/powerpoint/2010/main" val="3794123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a:t>
            </a:r>
            <a:endParaRPr lang="es-MX" dirty="0"/>
          </a:p>
        </p:txBody>
      </p:sp>
      <p:sp>
        <p:nvSpPr>
          <p:cNvPr id="3" name="Content Placeholder 2"/>
          <p:cNvSpPr>
            <a:spLocks noGrp="1"/>
          </p:cNvSpPr>
          <p:nvPr>
            <p:ph sz="quarter" idx="10"/>
          </p:nvPr>
        </p:nvSpPr>
        <p:spPr/>
        <p:txBody>
          <a:bodyPr/>
          <a:lstStyle/>
          <a:p>
            <a:r>
              <a:rPr lang="en-US" dirty="0"/>
              <a:t>The bridge network in Figure </a:t>
            </a:r>
            <a:r>
              <a:rPr lang="en-US" dirty="0" smtClean="0"/>
              <a:t> </a:t>
            </a:r>
            <a:r>
              <a:rPr lang="en-US" dirty="0"/>
              <a:t>consists of five resistors </a:t>
            </a:r>
            <a:r>
              <a:rPr lang="en-US" i="1" dirty="0" err="1"/>
              <a:t>R</a:t>
            </a:r>
            <a:r>
              <a:rPr lang="en-US" i="1" baseline="-25000" dirty="0" err="1"/>
              <a:t>i</a:t>
            </a:r>
            <a:r>
              <a:rPr lang="en-US" dirty="0"/>
              <a:t>, </a:t>
            </a:r>
            <a:r>
              <a:rPr lang="en-US" i="1" dirty="0" err="1"/>
              <a:t>i</a:t>
            </a:r>
            <a:r>
              <a:rPr lang="en-US" i="1" dirty="0"/>
              <a:t> </a:t>
            </a:r>
            <a:r>
              <a:rPr lang="en-US" dirty="0"/>
              <a:t>= 1</a:t>
            </a:r>
            <a:r>
              <a:rPr lang="en-US" i="1" dirty="0"/>
              <a:t>, . . . , </a:t>
            </a:r>
            <a:r>
              <a:rPr lang="en-US" dirty="0"/>
              <a:t>5.</a:t>
            </a:r>
          </a:p>
          <a:p>
            <a:r>
              <a:rPr lang="en-US" dirty="0"/>
              <a:t>Let </a:t>
            </a:r>
            <a:r>
              <a:rPr lang="en-US" i="1" dirty="0"/>
              <a:t>I</a:t>
            </a:r>
            <a:r>
              <a:rPr lang="en-US" i="1" baseline="-25000" dirty="0"/>
              <a:t>i</a:t>
            </a:r>
            <a:r>
              <a:rPr lang="en-US" i="1" dirty="0" smtClean="0"/>
              <a:t> </a:t>
            </a:r>
            <a:r>
              <a:rPr lang="en-US" dirty="0"/>
              <a:t>be the current through the resistance </a:t>
            </a:r>
            <a:r>
              <a:rPr lang="en-US" i="1" dirty="0" err="1"/>
              <a:t>R</a:t>
            </a:r>
            <a:r>
              <a:rPr lang="en-US" i="1" baseline="-25000" dirty="0" err="1"/>
              <a:t>i</a:t>
            </a:r>
            <a:r>
              <a:rPr lang="en-US" dirty="0" smtClean="0"/>
              <a:t>, </a:t>
            </a:r>
            <a:r>
              <a:rPr lang="en-US" dirty="0"/>
              <a:t>find the values of </a:t>
            </a:r>
            <a:r>
              <a:rPr lang="en-US" i="1" dirty="0" err="1"/>
              <a:t>R</a:t>
            </a:r>
            <a:r>
              <a:rPr lang="en-US" i="1" baseline="-25000" dirty="0" err="1"/>
              <a:t>i</a:t>
            </a:r>
            <a:r>
              <a:rPr lang="en-US" i="1" dirty="0" smtClean="0"/>
              <a:t> </a:t>
            </a:r>
            <a:r>
              <a:rPr lang="en-US" dirty="0"/>
              <a:t>so that the </a:t>
            </a:r>
            <a:r>
              <a:rPr lang="en-US" dirty="0" smtClean="0"/>
              <a:t>total dissipated </a:t>
            </a:r>
            <a:r>
              <a:rPr lang="en-US" dirty="0"/>
              <a:t>power is minimum. The current </a:t>
            </a:r>
            <a:r>
              <a:rPr lang="en-US" i="1" dirty="0"/>
              <a:t>I</a:t>
            </a:r>
            <a:r>
              <a:rPr lang="en-US" i="1" baseline="-25000" dirty="0"/>
              <a:t>i</a:t>
            </a:r>
            <a:r>
              <a:rPr lang="en-US" i="1" dirty="0"/>
              <a:t> </a:t>
            </a:r>
            <a:r>
              <a:rPr lang="en-US" dirty="0"/>
              <a:t>can vary between the lower limit </a:t>
            </a:r>
            <a:r>
              <a:rPr lang="en-US" i="1" u="sng" dirty="0"/>
              <a:t>I</a:t>
            </a:r>
            <a:r>
              <a:rPr lang="en-US" i="1" baseline="-25000" dirty="0"/>
              <a:t>i</a:t>
            </a:r>
            <a:r>
              <a:rPr lang="en-US" i="1" dirty="0" smtClean="0"/>
              <a:t> </a:t>
            </a:r>
            <a:r>
              <a:rPr lang="en-US" dirty="0"/>
              <a:t>and </a:t>
            </a:r>
            <a:r>
              <a:rPr lang="en-US" dirty="0" smtClean="0"/>
              <a:t>the upper </a:t>
            </a:r>
            <a:r>
              <a:rPr lang="en-US" dirty="0"/>
              <a:t>limit </a:t>
            </a:r>
            <a:r>
              <a:rPr lang="en-US" i="1" dirty="0" err="1" smtClean="0"/>
              <a:t>Ī</a:t>
            </a:r>
            <a:r>
              <a:rPr lang="en-US" i="1" baseline="-25000" dirty="0" err="1" smtClean="0"/>
              <a:t>i</a:t>
            </a:r>
            <a:r>
              <a:rPr lang="en-US" i="1" dirty="0" smtClean="0"/>
              <a:t> </a:t>
            </a:r>
            <a:r>
              <a:rPr lang="en-US" dirty="0"/>
              <a:t>and the voltage drop </a:t>
            </a:r>
            <a:r>
              <a:rPr lang="en-US" i="1" dirty="0"/>
              <a:t>V</a:t>
            </a:r>
            <a:r>
              <a:rPr lang="en-US" i="1" baseline="-25000" dirty="0"/>
              <a:t>i</a:t>
            </a:r>
            <a:r>
              <a:rPr lang="en-US" i="1" dirty="0"/>
              <a:t> </a:t>
            </a:r>
            <a:r>
              <a:rPr lang="en-US" dirty="0"/>
              <a:t>= </a:t>
            </a:r>
            <a:r>
              <a:rPr lang="en-US" i="1" dirty="0" err="1"/>
              <a:t>R</a:t>
            </a:r>
            <a:r>
              <a:rPr lang="en-US" i="1" baseline="-25000" dirty="0" err="1"/>
              <a:t>i</a:t>
            </a:r>
            <a:r>
              <a:rPr lang="en-US" i="1" dirty="0" err="1"/>
              <a:t>I</a:t>
            </a:r>
            <a:r>
              <a:rPr lang="en-US" i="1" baseline="-25000" dirty="0" err="1"/>
              <a:t>i</a:t>
            </a:r>
            <a:r>
              <a:rPr lang="en-US" i="1" dirty="0"/>
              <a:t> </a:t>
            </a:r>
            <a:r>
              <a:rPr lang="en-US" dirty="0"/>
              <a:t>must be equal to a constant </a:t>
            </a:r>
            <a:r>
              <a:rPr lang="en-US" i="1" dirty="0"/>
              <a:t>c</a:t>
            </a:r>
            <a:r>
              <a:rPr lang="en-US" i="1" baseline="-25000" dirty="0"/>
              <a:t>i</a:t>
            </a:r>
            <a:r>
              <a:rPr lang="en-US" dirty="0"/>
              <a:t>.</a:t>
            </a:r>
            <a:endParaRPr lang="es-MX" dirty="0"/>
          </a:p>
        </p:txBody>
      </p:sp>
      <p:pic>
        <p:nvPicPr>
          <p:cNvPr id="4" name="Picture 3"/>
          <p:cNvPicPr>
            <a:picLocks noChangeAspect="1"/>
          </p:cNvPicPr>
          <p:nvPr/>
        </p:nvPicPr>
        <p:blipFill>
          <a:blip r:embed="rId2"/>
          <a:stretch>
            <a:fillRect/>
          </a:stretch>
        </p:blipFill>
        <p:spPr>
          <a:xfrm>
            <a:off x="6939702" y="3979696"/>
            <a:ext cx="5000000" cy="2638095"/>
          </a:xfrm>
          <a:prstGeom prst="rect">
            <a:avLst/>
          </a:prstGeom>
        </p:spPr>
      </p:pic>
    </p:spTree>
    <p:extLst>
      <p:ext uri="{BB962C8B-B14F-4D97-AF65-F5344CB8AC3E}">
        <p14:creationId xmlns:p14="http://schemas.microsoft.com/office/powerpoint/2010/main" val="327809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lang="es-MX" dirty="0"/>
          </a:p>
        </p:txBody>
      </p:sp>
      <p:sp>
        <p:nvSpPr>
          <p:cNvPr id="7" name="Content Placeholder 6"/>
          <p:cNvSpPr>
            <a:spLocks noGrp="1"/>
          </p:cNvSpPr>
          <p:nvPr>
            <p:ph sz="quarter" idx="10"/>
          </p:nvPr>
        </p:nvSpPr>
        <p:spPr>
          <a:xfrm>
            <a:off x="792164" y="1709738"/>
            <a:ext cx="8515610" cy="4550697"/>
          </a:xfrm>
        </p:spPr>
        <p:txBody>
          <a:bodyPr>
            <a:normAutofit/>
          </a:bodyPr>
          <a:lstStyle/>
          <a:p>
            <a:pPr>
              <a:lnSpc>
                <a:spcPct val="150000"/>
              </a:lnSpc>
            </a:pPr>
            <a:r>
              <a:rPr lang="en-US" sz="3200" dirty="0"/>
              <a:t>6.1 Know the fundamental of optimization </a:t>
            </a:r>
            <a:r>
              <a:rPr lang="en-US" sz="3200" dirty="0" smtClean="0"/>
              <a:t>algorithms.</a:t>
            </a:r>
          </a:p>
          <a:p>
            <a:pPr>
              <a:lnSpc>
                <a:spcPct val="150000"/>
              </a:lnSpc>
            </a:pPr>
            <a:r>
              <a:rPr lang="en-US" sz="3200" dirty="0"/>
              <a:t>6.2 Solve problems using: linear and nonlinear optimization and genetic algorithms.</a:t>
            </a:r>
          </a:p>
          <a:p>
            <a:pPr>
              <a:lnSpc>
                <a:spcPct val="150000"/>
              </a:lnSpc>
            </a:pPr>
            <a:endParaRPr lang="es-MX" sz="3200" dirty="0"/>
          </a:p>
        </p:txBody>
      </p:sp>
      <p:pic>
        <p:nvPicPr>
          <p:cNvPr id="9" name="Picture 8" descr="Target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30" y="3200399"/>
            <a:ext cx="3810000" cy="2619375"/>
          </a:xfrm>
          <a:prstGeom prst="rect">
            <a:avLst/>
          </a:prstGeom>
        </p:spPr>
      </p:pic>
    </p:spTree>
    <p:extLst>
      <p:ext uri="{BB962C8B-B14F-4D97-AF65-F5344CB8AC3E}">
        <p14:creationId xmlns:p14="http://schemas.microsoft.com/office/powerpoint/2010/main" val="374907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Introduction</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p:txBody>
              <a:bodyPr/>
              <a:lstStyle/>
              <a:p>
                <a:r>
                  <a:rPr lang="en-US" dirty="0"/>
                  <a:t>Assume the function </a:t>
                </a:r>
                <a:r>
                  <a:rPr lang="en-US" i="1" dirty="0"/>
                  <a:t>f(x) </a:t>
                </a:r>
                <a:r>
                  <a:rPr lang="en-US" dirty="0"/>
                  <a:t>is continuous on the closed interval [</a:t>
                </a:r>
                <a:r>
                  <a:rPr lang="en-US" dirty="0" err="1"/>
                  <a:t>a,b</a:t>
                </a:r>
                <a:r>
                  <a:rPr lang="en-US" dirty="0"/>
                  <a:t>], so the integral </a:t>
                </a:r>
                <a:r>
                  <a:rPr lang="en-US" i="1" dirty="0"/>
                  <a:t>I(f) </a:t>
                </a:r>
                <a:r>
                  <a:rPr lang="en-US" dirty="0"/>
                  <a:t>exists. In this chapter we develop efficient methods for computing approximations to the integral using only the values of the integrand </a:t>
                </a:r>
                <a:r>
                  <a:rPr lang="en-US" i="1" dirty="0"/>
                  <a:t>f(x) </a:t>
                </a:r>
                <a:r>
                  <a:rPr lang="en-US" dirty="0"/>
                  <a:t>at points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r>
                  <a:rPr lang="en-US" dirty="0"/>
                  <a:t>.</a:t>
                </a:r>
                <a:endParaRPr lang="es-MX" dirty="0"/>
              </a:p>
              <a:p>
                <a:r>
                  <a:rPr lang="en-US" dirty="0"/>
                  <a:t>The need of finding the numerical integration of functions arise because not all functions can be analytically integrated or the analytic integral my not be the most convenient way of finding the solution to a problem. </a:t>
                </a:r>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a:blip r:embed="rId2"/>
                <a:stretch>
                  <a:fillRect l="-1030" t="-2299"/>
                </a:stretch>
              </a:blipFill>
            </p:spPr>
            <p:txBody>
              <a:bodyPr/>
              <a:lstStyle/>
              <a:p>
                <a:r>
                  <a:rPr lang="es-MX">
                    <a:noFill/>
                  </a:rPr>
                  <a:t> </a:t>
                </a:r>
              </a:p>
            </p:txBody>
          </p:sp>
        </mc:Fallback>
      </mc:AlternateContent>
    </p:spTree>
    <p:extLst>
      <p:ext uri="{BB962C8B-B14F-4D97-AF65-F5344CB8AC3E}">
        <p14:creationId xmlns:p14="http://schemas.microsoft.com/office/powerpoint/2010/main" val="253243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Optimization</a:t>
            </a:r>
            <a:endParaRPr lang="es-MX" dirty="0"/>
          </a:p>
        </p:txBody>
      </p:sp>
      <p:sp>
        <p:nvSpPr>
          <p:cNvPr id="3" name="Content Placeholder 2"/>
          <p:cNvSpPr>
            <a:spLocks noGrp="1"/>
          </p:cNvSpPr>
          <p:nvPr>
            <p:ph sz="quarter" idx="10"/>
          </p:nvPr>
        </p:nvSpPr>
        <p:spPr>
          <a:xfrm>
            <a:off x="715047" y="2019300"/>
            <a:ext cx="7746565" cy="4241135"/>
          </a:xfrm>
        </p:spPr>
        <p:txBody>
          <a:bodyPr>
            <a:normAutofit/>
          </a:bodyPr>
          <a:lstStyle/>
          <a:p>
            <a:r>
              <a:rPr lang="en-US" sz="2400" dirty="0"/>
              <a:t>Optimization is the act of achieving the best possible result under given circumstances</a:t>
            </a:r>
            <a:r>
              <a:rPr lang="en-US" sz="2400" dirty="0" smtClean="0"/>
              <a:t>.</a:t>
            </a:r>
          </a:p>
          <a:p>
            <a:r>
              <a:rPr lang="en-US" sz="2400" dirty="0" smtClean="0"/>
              <a:t> In </a:t>
            </a:r>
            <a:r>
              <a:rPr lang="en-US" sz="2400" dirty="0"/>
              <a:t>design, construction, maintenance, ..., engineers have to take decisions. The goal of </a:t>
            </a:r>
            <a:r>
              <a:rPr lang="en-US" sz="2400" dirty="0" smtClean="0"/>
              <a:t>all such </a:t>
            </a:r>
            <a:r>
              <a:rPr lang="en-US" sz="2400" dirty="0"/>
              <a:t>decisions is either to minimize effort or to maximize benefit</a:t>
            </a:r>
            <a:r>
              <a:rPr lang="en-US" sz="2400" dirty="0" smtClean="0"/>
              <a:t>. </a:t>
            </a:r>
          </a:p>
          <a:p>
            <a:r>
              <a:rPr lang="en-US" sz="2400" dirty="0" smtClean="0"/>
              <a:t>The </a:t>
            </a:r>
            <a:r>
              <a:rPr lang="en-US" sz="2400" dirty="0"/>
              <a:t>effort or the benefit can be usually expressed as a function of certain design variables</a:t>
            </a:r>
            <a:r>
              <a:rPr lang="en-US" sz="2400" dirty="0" smtClean="0"/>
              <a:t>. </a:t>
            </a:r>
          </a:p>
          <a:p>
            <a:r>
              <a:rPr lang="en-US" sz="2400" dirty="0" smtClean="0"/>
              <a:t>Hence</a:t>
            </a:r>
            <a:r>
              <a:rPr lang="en-US" sz="2400" dirty="0"/>
              <a:t>, optimization is the process of finding the conditions that give the maximum or </a:t>
            </a:r>
            <a:r>
              <a:rPr lang="en-US" sz="2400" dirty="0" smtClean="0"/>
              <a:t>the minimum </a:t>
            </a:r>
            <a:r>
              <a:rPr lang="en-US" sz="2400" dirty="0"/>
              <a:t>value of a function</a:t>
            </a:r>
            <a:endParaRPr lang="es-MX" sz="2400" dirty="0"/>
          </a:p>
        </p:txBody>
      </p:sp>
      <p:pic>
        <p:nvPicPr>
          <p:cNvPr id="4" name="Picture 3" descr="Mathematical optimization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437" y="1772297"/>
            <a:ext cx="3744889" cy="2995911"/>
          </a:xfrm>
          <a:prstGeom prst="rect">
            <a:avLst/>
          </a:prstGeom>
        </p:spPr>
      </p:pic>
    </p:spTree>
    <p:extLst>
      <p:ext uri="{BB962C8B-B14F-4D97-AF65-F5344CB8AC3E}">
        <p14:creationId xmlns:p14="http://schemas.microsoft.com/office/powerpoint/2010/main" val="3461369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Optimization</a:t>
            </a:r>
            <a:endParaRPr lang="es-MX" dirty="0"/>
          </a:p>
        </p:txBody>
      </p:sp>
      <p:sp>
        <p:nvSpPr>
          <p:cNvPr id="3" name="Content Placeholder 2"/>
          <p:cNvSpPr>
            <a:spLocks noGrp="1"/>
          </p:cNvSpPr>
          <p:nvPr>
            <p:ph sz="quarter" idx="10"/>
          </p:nvPr>
        </p:nvSpPr>
        <p:spPr/>
        <p:txBody>
          <a:bodyPr/>
          <a:lstStyle/>
          <a:p>
            <a:r>
              <a:rPr lang="en-US" dirty="0" smtClean="0"/>
              <a:t>If </a:t>
            </a:r>
            <a:r>
              <a:rPr lang="en-US" dirty="0"/>
              <a:t>a </a:t>
            </a:r>
            <a:r>
              <a:rPr lang="en-US" dirty="0" smtClean="0"/>
              <a:t>point x* corresponds </a:t>
            </a:r>
            <a:r>
              <a:rPr lang="en-US" dirty="0"/>
              <a:t>to the minimum value of a </a:t>
            </a:r>
            <a:r>
              <a:rPr lang="en-US" dirty="0" smtClean="0"/>
              <a:t>function </a:t>
            </a:r>
            <a:r>
              <a:rPr lang="en-US" i="1" dirty="0" smtClean="0"/>
              <a:t>f(x</a:t>
            </a:r>
            <a:r>
              <a:rPr lang="en-US" i="1" dirty="0"/>
              <a:t>), </a:t>
            </a:r>
            <a:r>
              <a:rPr lang="en-US" dirty="0" smtClean="0"/>
              <a:t>the same </a:t>
            </a:r>
            <a:r>
              <a:rPr lang="en-US" dirty="0"/>
              <a:t>point corresponds to the maximum value of the </a:t>
            </a:r>
            <a:r>
              <a:rPr lang="en-US" dirty="0" smtClean="0"/>
              <a:t>function </a:t>
            </a:r>
            <a:r>
              <a:rPr lang="en-US" i="1" dirty="0" smtClean="0"/>
              <a:t>−</a:t>
            </a:r>
            <a:r>
              <a:rPr lang="en-US" i="1" dirty="0"/>
              <a:t>f(x). </a:t>
            </a:r>
            <a:r>
              <a:rPr lang="en-US" dirty="0"/>
              <a:t>Thus, </a:t>
            </a:r>
            <a:r>
              <a:rPr lang="en-US" dirty="0" smtClean="0"/>
              <a:t>optimization can </a:t>
            </a:r>
            <a:r>
              <a:rPr lang="en-US" dirty="0"/>
              <a:t>be taken to be minimization</a:t>
            </a:r>
            <a:r>
              <a:rPr lang="en-US" dirty="0" smtClean="0"/>
              <a:t>. </a:t>
            </a:r>
          </a:p>
          <a:p>
            <a:r>
              <a:rPr lang="en-US" dirty="0" smtClean="0"/>
              <a:t>There </a:t>
            </a:r>
            <a:r>
              <a:rPr lang="en-US" dirty="0"/>
              <a:t>is no single method available for solving all optimization problems efficiently.  </a:t>
            </a:r>
            <a:r>
              <a:rPr lang="en-US" dirty="0" smtClean="0"/>
              <a:t>Hence, a </a:t>
            </a:r>
            <a:r>
              <a:rPr lang="en-US" dirty="0"/>
              <a:t>number of methods have been developed for solving different types of problems</a:t>
            </a:r>
            <a:r>
              <a:rPr lang="en-US" dirty="0" smtClean="0"/>
              <a:t>. </a:t>
            </a:r>
          </a:p>
          <a:p>
            <a:r>
              <a:rPr lang="en-US" dirty="0" smtClean="0"/>
              <a:t>Optimum  </a:t>
            </a:r>
            <a:r>
              <a:rPr lang="en-US" dirty="0"/>
              <a:t>seeking  methods are  also  known  as  mathematical  programming techniques</a:t>
            </a:r>
            <a:r>
              <a:rPr lang="en-US" dirty="0" smtClean="0"/>
              <a:t>, which </a:t>
            </a:r>
            <a:r>
              <a:rPr lang="en-US" dirty="0"/>
              <a:t>are a branch of operations research.   </a:t>
            </a:r>
            <a:endParaRPr lang="es-MX" dirty="0"/>
          </a:p>
        </p:txBody>
      </p:sp>
    </p:spTree>
    <p:extLst>
      <p:ext uri="{BB962C8B-B14F-4D97-AF65-F5344CB8AC3E}">
        <p14:creationId xmlns:p14="http://schemas.microsoft.com/office/powerpoint/2010/main" val="410150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Operation</a:t>
            </a:r>
            <a:r>
              <a:rPr lang="es-MX" dirty="0" smtClean="0"/>
              <a:t> Research </a:t>
            </a:r>
            <a:r>
              <a:rPr lang="es-MX" dirty="0" err="1" smtClean="0"/>
              <a:t>area</a:t>
            </a:r>
            <a:endParaRPr lang="es-MX" dirty="0"/>
          </a:p>
        </p:txBody>
      </p:sp>
      <p:sp>
        <p:nvSpPr>
          <p:cNvPr id="3" name="Content Placeholder 2"/>
          <p:cNvSpPr>
            <a:spLocks noGrp="1"/>
          </p:cNvSpPr>
          <p:nvPr>
            <p:ph sz="quarter" idx="10"/>
          </p:nvPr>
        </p:nvSpPr>
        <p:spPr/>
        <p:txBody>
          <a:bodyPr/>
          <a:lstStyle/>
          <a:p>
            <a:r>
              <a:rPr lang="en-US" dirty="0"/>
              <a:t>Mathematical programming methods. These are useful in finding the minimum of </a:t>
            </a:r>
            <a:r>
              <a:rPr lang="en-US" dirty="0" smtClean="0"/>
              <a:t>a function </a:t>
            </a:r>
            <a:r>
              <a:rPr lang="en-US" dirty="0"/>
              <a:t>of several variables under a prescribed set of </a:t>
            </a:r>
            <a:r>
              <a:rPr lang="en-US" dirty="0" smtClean="0"/>
              <a:t>constraints.</a:t>
            </a:r>
          </a:p>
          <a:p>
            <a:r>
              <a:rPr lang="en-US" dirty="0" smtClean="0"/>
              <a:t>Stochastic </a:t>
            </a:r>
            <a:r>
              <a:rPr lang="en-US" dirty="0"/>
              <a:t>process techniques. These are used to analyze problems which are </a:t>
            </a:r>
            <a:r>
              <a:rPr lang="en-US" dirty="0" smtClean="0"/>
              <a:t>described </a:t>
            </a:r>
            <a:r>
              <a:rPr lang="en-US" dirty="0"/>
              <a:t>by a set of random variables of known </a:t>
            </a:r>
            <a:r>
              <a:rPr lang="en-US" dirty="0" smtClean="0"/>
              <a:t>distribution.</a:t>
            </a:r>
          </a:p>
          <a:p>
            <a:r>
              <a:rPr lang="en-US" dirty="0" smtClean="0"/>
              <a:t>Statistical </a:t>
            </a:r>
            <a:r>
              <a:rPr lang="en-US" dirty="0"/>
              <a:t>methods. These are used in the analysis of experimental data and in </a:t>
            </a:r>
            <a:r>
              <a:rPr lang="en-US" dirty="0" smtClean="0"/>
              <a:t>the construction </a:t>
            </a:r>
            <a:r>
              <a:rPr lang="en-US" dirty="0"/>
              <a:t>of empirical models</a:t>
            </a:r>
            <a:endParaRPr lang="es-MX" dirty="0"/>
          </a:p>
        </p:txBody>
      </p:sp>
    </p:spTree>
    <p:extLst>
      <p:ext uri="{BB962C8B-B14F-4D97-AF65-F5344CB8AC3E}">
        <p14:creationId xmlns:p14="http://schemas.microsoft.com/office/powerpoint/2010/main" val="1934495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Mathematical</a:t>
            </a:r>
            <a:r>
              <a:rPr lang="es-MX" dirty="0" smtClean="0"/>
              <a:t> </a:t>
            </a:r>
            <a:r>
              <a:rPr lang="es-MX" dirty="0" err="1" smtClean="0"/>
              <a:t>programming</a:t>
            </a:r>
            <a:endParaRPr lang="es-MX" dirty="0"/>
          </a:p>
        </p:txBody>
      </p:sp>
      <p:sp>
        <p:nvSpPr>
          <p:cNvPr id="3" name="Content Placeholder 2"/>
          <p:cNvSpPr>
            <a:spLocks noGrp="1"/>
          </p:cNvSpPr>
          <p:nvPr>
            <p:ph sz="quarter" idx="10"/>
          </p:nvPr>
        </p:nvSpPr>
        <p:spPr/>
        <p:txBody>
          <a:bodyPr/>
          <a:lstStyle/>
          <a:p>
            <a:r>
              <a:rPr lang="en-US" dirty="0"/>
              <a:t>calculus of variations and optimal </a:t>
            </a:r>
            <a:r>
              <a:rPr lang="en-US" dirty="0" smtClean="0"/>
              <a:t>control</a:t>
            </a:r>
          </a:p>
          <a:p>
            <a:r>
              <a:rPr lang="en-US" dirty="0" smtClean="0"/>
              <a:t>linear</a:t>
            </a:r>
            <a:r>
              <a:rPr lang="en-US" dirty="0"/>
              <a:t>, quadratic and non-linear </a:t>
            </a:r>
            <a:r>
              <a:rPr lang="en-US" dirty="0" smtClean="0"/>
              <a:t>programming</a:t>
            </a:r>
          </a:p>
          <a:p>
            <a:r>
              <a:rPr lang="en-US" dirty="0" smtClean="0"/>
              <a:t>geometric programming</a:t>
            </a:r>
          </a:p>
          <a:p>
            <a:r>
              <a:rPr lang="en-US" dirty="0" smtClean="0"/>
              <a:t>integer programming</a:t>
            </a:r>
          </a:p>
          <a:p>
            <a:r>
              <a:rPr lang="en-US" dirty="0" smtClean="0"/>
              <a:t>network </a:t>
            </a:r>
            <a:r>
              <a:rPr lang="en-US" dirty="0"/>
              <a:t>methods (</a:t>
            </a:r>
            <a:r>
              <a:rPr lang="en-US" dirty="0" smtClean="0"/>
              <a:t>PERT)</a:t>
            </a:r>
          </a:p>
          <a:p>
            <a:r>
              <a:rPr lang="en-US" dirty="0" smtClean="0"/>
              <a:t>game </a:t>
            </a:r>
            <a:r>
              <a:rPr lang="en-US" dirty="0"/>
              <a:t>theory.</a:t>
            </a:r>
            <a:endParaRPr lang="es-MX" dirty="0"/>
          </a:p>
        </p:txBody>
      </p:sp>
    </p:spTree>
    <p:extLst>
      <p:ext uri="{BB962C8B-B14F-4D97-AF65-F5344CB8AC3E}">
        <p14:creationId xmlns:p14="http://schemas.microsoft.com/office/powerpoint/2010/main" val="384578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History</a:t>
            </a:r>
            <a:r>
              <a:rPr lang="es-MX" dirty="0" smtClean="0"/>
              <a:t> of </a:t>
            </a:r>
            <a:r>
              <a:rPr lang="es-MX" dirty="0" err="1" smtClean="0"/>
              <a:t>optimization</a:t>
            </a:r>
            <a:endParaRPr lang="es-MX" dirty="0"/>
          </a:p>
        </p:txBody>
      </p:sp>
      <p:sp>
        <p:nvSpPr>
          <p:cNvPr id="3" name="Content Placeholder 2"/>
          <p:cNvSpPr>
            <a:spLocks noGrp="1"/>
          </p:cNvSpPr>
          <p:nvPr>
            <p:ph sz="quarter" idx="10"/>
          </p:nvPr>
        </p:nvSpPr>
        <p:spPr/>
        <p:txBody>
          <a:bodyPr/>
          <a:lstStyle/>
          <a:p>
            <a:r>
              <a:rPr lang="en-US" dirty="0"/>
              <a:t>The existence of optimization can be traced back to Newton, Lagrange and Cauchy. </a:t>
            </a:r>
            <a:endParaRPr lang="en-US" dirty="0" smtClean="0"/>
          </a:p>
          <a:p>
            <a:r>
              <a:rPr lang="en-US" dirty="0" smtClean="0"/>
              <a:t>The development </a:t>
            </a:r>
            <a:r>
              <a:rPr lang="en-US" dirty="0"/>
              <a:t>of differential methods for optimization was possible because of the </a:t>
            </a:r>
            <a:r>
              <a:rPr lang="en-US" dirty="0" smtClean="0"/>
              <a:t>contribution </a:t>
            </a:r>
            <a:r>
              <a:rPr lang="en-US" dirty="0"/>
              <a:t>of Newton and Leibnitz</a:t>
            </a:r>
            <a:r>
              <a:rPr lang="en-US" dirty="0" smtClean="0"/>
              <a:t>.</a:t>
            </a:r>
          </a:p>
          <a:p>
            <a:r>
              <a:rPr lang="en-US" dirty="0" smtClean="0"/>
              <a:t> </a:t>
            </a:r>
            <a:r>
              <a:rPr lang="en-US" dirty="0"/>
              <a:t>The foundations of the calculus of variations were laid </a:t>
            </a:r>
            <a:r>
              <a:rPr lang="en-US" dirty="0" smtClean="0"/>
              <a:t>by Bernoulli</a:t>
            </a:r>
            <a:r>
              <a:rPr lang="en-US" dirty="0"/>
              <a:t>, Euler, Lagrange and </a:t>
            </a:r>
            <a:r>
              <a:rPr lang="en-US" dirty="0" err="1"/>
              <a:t>Weierstrasse</a:t>
            </a:r>
            <a:r>
              <a:rPr lang="en-US" dirty="0"/>
              <a:t>.  </a:t>
            </a:r>
            <a:endParaRPr lang="en-US" dirty="0" smtClean="0"/>
          </a:p>
          <a:p>
            <a:r>
              <a:rPr lang="en-US" dirty="0" smtClean="0"/>
              <a:t>Constrained </a:t>
            </a:r>
            <a:r>
              <a:rPr lang="en-US" dirty="0"/>
              <a:t>optimization was first </a:t>
            </a:r>
            <a:r>
              <a:rPr lang="en-US" dirty="0" smtClean="0"/>
              <a:t>studied by </a:t>
            </a:r>
            <a:r>
              <a:rPr lang="en-US" dirty="0"/>
              <a:t>Lagrange and the notion of descent was introduced by Cauchy.</a:t>
            </a:r>
            <a:endParaRPr lang="es-MX" dirty="0"/>
          </a:p>
        </p:txBody>
      </p:sp>
    </p:spTree>
    <p:extLst>
      <p:ext uri="{BB962C8B-B14F-4D97-AF65-F5344CB8AC3E}">
        <p14:creationId xmlns:p14="http://schemas.microsoft.com/office/powerpoint/2010/main" val="172742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Implementation</a:t>
            </a:r>
            <a:endParaRPr lang="es-MX" dirty="0"/>
          </a:p>
        </p:txBody>
      </p:sp>
      <p:sp>
        <p:nvSpPr>
          <p:cNvPr id="3" name="Content Placeholder 2"/>
          <p:cNvSpPr>
            <a:spLocks noGrp="1"/>
          </p:cNvSpPr>
          <p:nvPr>
            <p:ph sz="quarter" idx="10"/>
          </p:nvPr>
        </p:nvSpPr>
        <p:spPr>
          <a:xfrm>
            <a:off x="715048" y="2019300"/>
            <a:ext cx="9070398" cy="4241135"/>
          </a:xfrm>
        </p:spPr>
        <p:txBody>
          <a:bodyPr>
            <a:normAutofit lnSpcReduction="10000"/>
          </a:bodyPr>
          <a:lstStyle/>
          <a:p>
            <a:r>
              <a:rPr lang="en-US" dirty="0"/>
              <a:t>Despite these early contributions, very little progress was made till the 20th century, </a:t>
            </a:r>
            <a:r>
              <a:rPr lang="en-US" dirty="0" smtClean="0"/>
              <a:t>when computer </a:t>
            </a:r>
            <a:r>
              <a:rPr lang="en-US" dirty="0"/>
              <a:t>power made the implementation of optimization procedures possible and this </a:t>
            </a:r>
            <a:r>
              <a:rPr lang="en-US" dirty="0" smtClean="0"/>
              <a:t>in turn </a:t>
            </a:r>
            <a:r>
              <a:rPr lang="en-US" dirty="0"/>
              <a:t>stimulated further research methods</a:t>
            </a:r>
            <a:r>
              <a:rPr lang="en-US" dirty="0" smtClean="0"/>
              <a:t>.</a:t>
            </a:r>
          </a:p>
          <a:p>
            <a:r>
              <a:rPr lang="en-US" dirty="0" smtClean="0"/>
              <a:t>The </a:t>
            </a:r>
            <a:r>
              <a:rPr lang="en-US" dirty="0"/>
              <a:t>major developments in the area of numerical methods for unconstrained </a:t>
            </a:r>
            <a:r>
              <a:rPr lang="en-US" dirty="0" smtClean="0"/>
              <a:t>optimization have </a:t>
            </a:r>
            <a:r>
              <a:rPr lang="en-US" dirty="0"/>
              <a:t>been made in the UK. </a:t>
            </a:r>
            <a:endParaRPr lang="en-US" dirty="0" smtClean="0"/>
          </a:p>
          <a:p>
            <a:r>
              <a:rPr lang="en-US" dirty="0" smtClean="0"/>
              <a:t>These </a:t>
            </a:r>
            <a:r>
              <a:rPr lang="en-US" dirty="0"/>
              <a:t>include the development of the simplex method (Dantzig,1947), the principle of optimality (Bellman, 1957), necessary and sufficient conditions </a:t>
            </a:r>
            <a:r>
              <a:rPr lang="en-US" dirty="0" smtClean="0"/>
              <a:t>of optimality </a:t>
            </a:r>
            <a:r>
              <a:rPr lang="en-US" dirty="0"/>
              <a:t>(Kuhn and Tucker, 1951).</a:t>
            </a:r>
            <a:endParaRPr lang="es-MX" dirty="0"/>
          </a:p>
        </p:txBody>
      </p:sp>
      <p:pic>
        <p:nvPicPr>
          <p:cNvPr id="4" name="Picture 3" descr="Technology PNG Transparent Images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9533" y="1354540"/>
            <a:ext cx="3079845" cy="2309884"/>
          </a:xfrm>
          <a:prstGeom prst="rect">
            <a:avLst/>
          </a:prstGeom>
        </p:spPr>
      </p:pic>
    </p:spTree>
    <p:extLst>
      <p:ext uri="{BB962C8B-B14F-4D97-AF65-F5344CB8AC3E}">
        <p14:creationId xmlns:p14="http://schemas.microsoft.com/office/powerpoint/2010/main" val="1080298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ITESM">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ITESM" id="{E03CA1D1-06E5-4C12-BA89-2F1C4E09A4D7}" vid="{EA9A8373-A69E-4A7D-8FF8-74D665A7E351}"/>
    </a:ext>
  </a:extLst>
</a:theme>
</file>

<file path=ppt/theme/theme10.xml><?xml version="1.0" encoding="utf-8"?>
<a:theme xmlns:a="http://schemas.openxmlformats.org/drawingml/2006/main" name="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11.xml><?xml version="1.0" encoding="utf-8"?>
<a:theme xmlns:a="http://schemas.openxmlformats.org/drawingml/2006/main" name="1_itesm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esm2" id="{48F87552-8EA5-4198-B624-648B3B0F7360}" vid="{7230A462-B74A-491C-B158-6D179A384B63}"/>
    </a:ext>
  </a:extLst>
</a:theme>
</file>

<file path=ppt/theme/theme2.xml><?xml version="1.0" encoding="utf-8"?>
<a:theme xmlns:a="http://schemas.openxmlformats.org/drawingml/2006/main" name="12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5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6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8_Blank">
  <a:themeElements>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Theme2-ITESM</Template>
  <TotalTime>3102</TotalTime>
  <Words>1204</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19</vt:i4>
      </vt:variant>
    </vt:vector>
  </HeadingPairs>
  <TitlesOfParts>
    <vt:vector size="37" baseType="lpstr">
      <vt:lpstr>Arial</vt:lpstr>
      <vt:lpstr>Arial Narrow</vt:lpstr>
      <vt:lpstr>Calibri</vt:lpstr>
      <vt:lpstr>Cambria Math</vt:lpstr>
      <vt:lpstr>Candara</vt:lpstr>
      <vt:lpstr>Times New Roman</vt:lpstr>
      <vt:lpstr>Wingdings</vt:lpstr>
      <vt:lpstr>Theme2-ITESM</vt:lpstr>
      <vt:lpstr>12_Blank</vt:lpstr>
      <vt:lpstr>Office Theme</vt:lpstr>
      <vt:lpstr>13_Blank</vt:lpstr>
      <vt:lpstr>14_Blank</vt:lpstr>
      <vt:lpstr>15_Blank</vt:lpstr>
      <vt:lpstr>16_Blank</vt:lpstr>
      <vt:lpstr>17_Blank</vt:lpstr>
      <vt:lpstr>18_Blank</vt:lpstr>
      <vt:lpstr>itesm2</vt:lpstr>
      <vt:lpstr>1_itesm2</vt:lpstr>
      <vt:lpstr>6 Optimization</vt:lpstr>
      <vt:lpstr>Objectives</vt:lpstr>
      <vt:lpstr>Introduction</vt:lpstr>
      <vt:lpstr>Optimization</vt:lpstr>
      <vt:lpstr>Optimization</vt:lpstr>
      <vt:lpstr>Operation Research area</vt:lpstr>
      <vt:lpstr>Mathematical programming</vt:lpstr>
      <vt:lpstr>History of optimization</vt:lpstr>
      <vt:lpstr>Implementation</vt:lpstr>
      <vt:lpstr>Applications</vt:lpstr>
      <vt:lpstr>Applications</vt:lpstr>
      <vt:lpstr>Applications</vt:lpstr>
      <vt:lpstr>Applications</vt:lpstr>
      <vt:lpstr>Statement of optimization problems</vt:lpstr>
      <vt:lpstr>Classification of optimization problems</vt:lpstr>
      <vt:lpstr>Example</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Numerical methods for calculus and differential equations.</dc:title>
  <dc:creator>Laura Hervert Escobar</dc:creator>
  <cp:lastModifiedBy>Laura Hervert Escobar</cp:lastModifiedBy>
  <cp:revision>83</cp:revision>
  <dcterms:created xsi:type="dcterms:W3CDTF">2020-03-22T16:02:47Z</dcterms:created>
  <dcterms:modified xsi:type="dcterms:W3CDTF">2020-04-03T21:40:30Z</dcterms:modified>
</cp:coreProperties>
</file>