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5.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6.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7.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8.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9.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10.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 id="2147483669" r:id="rId3"/>
    <p:sldMasterId id="2147483682" r:id="rId4"/>
    <p:sldMasterId id="2147483689" r:id="rId5"/>
    <p:sldMasterId id="2147483695" r:id="rId6"/>
    <p:sldMasterId id="2147483703" r:id="rId7"/>
    <p:sldMasterId id="2147483711" r:id="rId8"/>
    <p:sldMasterId id="2147483718" r:id="rId9"/>
    <p:sldMasterId id="2147483725" r:id="rId10"/>
    <p:sldMasterId id="2147483735" r:id="rId11"/>
  </p:sldMasterIdLst>
  <p:sldIdLst>
    <p:sldId id="256" r:id="rId12"/>
    <p:sldId id="258" r:id="rId13"/>
    <p:sldId id="322" r:id="rId14"/>
    <p:sldId id="323" r:id="rId15"/>
    <p:sldId id="324" r:id="rId16"/>
    <p:sldId id="325" r:id="rId17"/>
    <p:sldId id="326" r:id="rId18"/>
    <p:sldId id="327" r:id="rId19"/>
    <p:sldId id="328" r:id="rId20"/>
    <p:sldId id="329" r:id="rId21"/>
    <p:sldId id="330" r:id="rId2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8" autoAdjust="0"/>
    <p:restoredTop sz="94660"/>
  </p:normalViewPr>
  <p:slideViewPr>
    <p:cSldViewPr snapToGrid="0">
      <p:cViewPr varScale="1">
        <p:scale>
          <a:sx n="70" d="100"/>
          <a:sy n="70" d="100"/>
        </p:scale>
        <p:origin x="576"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8.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0.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0.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0.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0.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1.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8" name="Picture 7" descr="Portada1.jpg"/>
          <p:cNvPicPr>
            <a:picLocks noChangeAspect="1"/>
          </p:cNvPicPr>
          <p:nvPr/>
        </p:nvPicPr>
        <p:blipFill>
          <a:blip r:embed="rId2" cstate="print"/>
          <a:srcRect t="3723"/>
          <a:stretch>
            <a:fillRect/>
          </a:stretch>
        </p:blipFill>
        <p:spPr>
          <a:xfrm>
            <a:off x="-24384" y="0"/>
            <a:ext cx="12216384" cy="6858000"/>
          </a:xfrm>
          <a:prstGeom prst="rect">
            <a:avLst/>
          </a:prstGeom>
          <a:noFill/>
          <a:ln>
            <a:noFill/>
          </a:ln>
        </p:spPr>
      </p:pic>
      <p:sp>
        <p:nvSpPr>
          <p:cNvPr id="4" name="Text Placeholder 2"/>
          <p:cNvSpPr>
            <a:spLocks noGrp="1"/>
          </p:cNvSpPr>
          <p:nvPr>
            <p:ph type="body" idx="1"/>
          </p:nvPr>
        </p:nvSpPr>
        <p:spPr>
          <a:xfrm>
            <a:off x="1493440" y="2636917"/>
            <a:ext cx="10363200" cy="1026343"/>
          </a:xfrm>
        </p:spPr>
        <p:txBody>
          <a:bodyPr>
            <a:noAutofit/>
          </a:bodyPr>
          <a:lstStyle>
            <a:lvl1pPr marL="0" indent="0" algn="r">
              <a:buNone/>
              <a:defRPr sz="21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
        <p:nvSpPr>
          <p:cNvPr id="5" name="Text Placeholder 2"/>
          <p:cNvSpPr>
            <a:spLocks noGrp="1"/>
          </p:cNvSpPr>
          <p:nvPr>
            <p:ph type="body" idx="10"/>
          </p:nvPr>
        </p:nvSpPr>
        <p:spPr>
          <a:xfrm>
            <a:off x="1493440" y="3807276"/>
            <a:ext cx="10363200" cy="1026343"/>
          </a:xfrm>
        </p:spPr>
        <p:txBody>
          <a:bodyPr anchor="b">
            <a:noAutofit/>
          </a:bodyPr>
          <a:lstStyle>
            <a:lvl1pPr marL="0" indent="0" algn="r">
              <a:buNone/>
              <a:defRPr sz="15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Tree>
    <p:extLst>
      <p:ext uri="{BB962C8B-B14F-4D97-AF65-F5344CB8AC3E}">
        <p14:creationId xmlns:p14="http://schemas.microsoft.com/office/powerpoint/2010/main" val="1445063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3000" b="1" cap="all"/>
            </a:lvl1pPr>
          </a:lstStyle>
          <a:p>
            <a:r>
              <a:rPr lang="en-US" smtClean="0"/>
              <a:t>Click to edit Master title style</a:t>
            </a:r>
            <a:endParaRPr lang="es-MX"/>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099BF6-DF63-444B-BC2A-9C6DE2801F68}" type="datetimeFigureOut">
              <a:rPr lang="es-MX" smtClean="0">
                <a:solidFill>
                  <a:prstClr val="black">
                    <a:tint val="75000"/>
                  </a:prstClr>
                </a:solidFill>
              </a:rPr>
              <a:pPr/>
              <a:t>23/04/2020</a:t>
            </a:fld>
            <a:endParaRPr lang="es-MX">
              <a:solidFill>
                <a:prstClr val="black">
                  <a:tint val="75000"/>
                </a:prstClr>
              </a:solidFill>
            </a:endParaRPr>
          </a:p>
        </p:txBody>
      </p:sp>
      <p:sp>
        <p:nvSpPr>
          <p:cNvPr id="5" name="Footer Placeholder 4"/>
          <p:cNvSpPr>
            <a:spLocks noGrp="1"/>
          </p:cNvSpPr>
          <p:nvPr>
            <p:ph type="ftr" sz="quarter" idx="11"/>
          </p:nvPr>
        </p:nvSpPr>
        <p:spPr/>
        <p:txBody>
          <a:bodyPr/>
          <a:lstStyle/>
          <a:p>
            <a:endParaRPr lang="es-MX">
              <a:solidFill>
                <a:prstClr val="black">
                  <a:tint val="75000"/>
                </a:prstClr>
              </a:solidFill>
            </a:endParaRPr>
          </a:p>
        </p:txBody>
      </p:sp>
      <p:sp>
        <p:nvSpPr>
          <p:cNvPr id="6" name="Slide Number Placeholder 5"/>
          <p:cNvSpPr>
            <a:spLocks noGrp="1"/>
          </p:cNvSpPr>
          <p:nvPr>
            <p:ph type="sldNum" sz="quarter" idx="12"/>
          </p:nvPr>
        </p:nvSpPr>
        <p:spPr/>
        <p:txBody>
          <a:bodyPr/>
          <a:lstStyle/>
          <a:p>
            <a:fld id="{CD47E4F4-20D9-4922-A72D-C09D843ED673}"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1736554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Content Placeholder 2"/>
          <p:cNvSpPr>
            <a:spLocks noGrp="1"/>
          </p:cNvSpPr>
          <p:nvPr>
            <p:ph sz="half" idx="1"/>
          </p:nvPr>
        </p:nvSpPr>
        <p:spPr>
          <a:xfrm>
            <a:off x="609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Content Placeholder 3"/>
          <p:cNvSpPr>
            <a:spLocks noGrp="1"/>
          </p:cNvSpPr>
          <p:nvPr>
            <p:ph sz="half" idx="2"/>
          </p:nvPr>
        </p:nvSpPr>
        <p:spPr>
          <a:xfrm>
            <a:off x="6197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Date Placeholder 4"/>
          <p:cNvSpPr>
            <a:spLocks noGrp="1"/>
          </p:cNvSpPr>
          <p:nvPr>
            <p:ph type="dt" sz="half" idx="10"/>
          </p:nvPr>
        </p:nvSpPr>
        <p:spPr/>
        <p:txBody>
          <a:bodyPr/>
          <a:lstStyle/>
          <a:p>
            <a:fld id="{73099BF6-DF63-444B-BC2A-9C6DE2801F68}" type="datetimeFigureOut">
              <a:rPr lang="es-MX" smtClean="0">
                <a:solidFill>
                  <a:prstClr val="black">
                    <a:tint val="75000"/>
                  </a:prstClr>
                </a:solidFill>
              </a:rPr>
              <a:pPr/>
              <a:t>23/04/2020</a:t>
            </a:fld>
            <a:endParaRPr lang="es-MX">
              <a:solidFill>
                <a:prstClr val="black">
                  <a:tint val="75000"/>
                </a:prstClr>
              </a:solidFill>
            </a:endParaRPr>
          </a:p>
        </p:txBody>
      </p:sp>
      <p:sp>
        <p:nvSpPr>
          <p:cNvPr id="6" name="Footer Placeholder 5"/>
          <p:cNvSpPr>
            <a:spLocks noGrp="1"/>
          </p:cNvSpPr>
          <p:nvPr>
            <p:ph type="ftr" sz="quarter" idx="11"/>
          </p:nvPr>
        </p:nvSpPr>
        <p:spPr/>
        <p:txBody>
          <a:bodyPr/>
          <a:lstStyle/>
          <a:p>
            <a:endParaRPr lang="es-MX">
              <a:solidFill>
                <a:prstClr val="black">
                  <a:tint val="75000"/>
                </a:prstClr>
              </a:solidFill>
            </a:endParaRPr>
          </a:p>
        </p:txBody>
      </p:sp>
      <p:sp>
        <p:nvSpPr>
          <p:cNvPr id="7" name="Slide Number Placeholder 6"/>
          <p:cNvSpPr>
            <a:spLocks noGrp="1"/>
          </p:cNvSpPr>
          <p:nvPr>
            <p:ph type="sldNum" sz="quarter" idx="12"/>
          </p:nvPr>
        </p:nvSpPr>
        <p:spPr/>
        <p:txBody>
          <a:bodyPr/>
          <a:lstStyle/>
          <a:p>
            <a:fld id="{CD47E4F4-20D9-4922-A72D-C09D843ED673}"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2437550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MX"/>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7" name="Date Placeholder 6"/>
          <p:cNvSpPr>
            <a:spLocks noGrp="1"/>
          </p:cNvSpPr>
          <p:nvPr>
            <p:ph type="dt" sz="half" idx="10"/>
          </p:nvPr>
        </p:nvSpPr>
        <p:spPr/>
        <p:txBody>
          <a:bodyPr/>
          <a:lstStyle/>
          <a:p>
            <a:fld id="{73099BF6-DF63-444B-BC2A-9C6DE2801F68}" type="datetimeFigureOut">
              <a:rPr lang="es-MX" smtClean="0">
                <a:solidFill>
                  <a:prstClr val="black">
                    <a:tint val="75000"/>
                  </a:prstClr>
                </a:solidFill>
              </a:rPr>
              <a:pPr/>
              <a:t>23/04/2020</a:t>
            </a:fld>
            <a:endParaRPr lang="es-MX">
              <a:solidFill>
                <a:prstClr val="black">
                  <a:tint val="75000"/>
                </a:prstClr>
              </a:solidFill>
            </a:endParaRPr>
          </a:p>
        </p:txBody>
      </p:sp>
      <p:sp>
        <p:nvSpPr>
          <p:cNvPr id="8" name="Footer Placeholder 7"/>
          <p:cNvSpPr>
            <a:spLocks noGrp="1"/>
          </p:cNvSpPr>
          <p:nvPr>
            <p:ph type="ftr" sz="quarter" idx="11"/>
          </p:nvPr>
        </p:nvSpPr>
        <p:spPr/>
        <p:txBody>
          <a:bodyPr/>
          <a:lstStyle/>
          <a:p>
            <a:endParaRPr lang="es-MX">
              <a:solidFill>
                <a:prstClr val="black">
                  <a:tint val="75000"/>
                </a:prstClr>
              </a:solidFill>
            </a:endParaRPr>
          </a:p>
        </p:txBody>
      </p:sp>
      <p:sp>
        <p:nvSpPr>
          <p:cNvPr id="9" name="Slide Number Placeholder 8"/>
          <p:cNvSpPr>
            <a:spLocks noGrp="1"/>
          </p:cNvSpPr>
          <p:nvPr>
            <p:ph type="sldNum" sz="quarter" idx="12"/>
          </p:nvPr>
        </p:nvSpPr>
        <p:spPr/>
        <p:txBody>
          <a:bodyPr/>
          <a:lstStyle/>
          <a:p>
            <a:fld id="{CD47E4F4-20D9-4922-A72D-C09D843ED673}"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2645297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Date Placeholder 2"/>
          <p:cNvSpPr>
            <a:spLocks noGrp="1"/>
          </p:cNvSpPr>
          <p:nvPr>
            <p:ph type="dt" sz="half" idx="10"/>
          </p:nvPr>
        </p:nvSpPr>
        <p:spPr/>
        <p:txBody>
          <a:bodyPr/>
          <a:lstStyle/>
          <a:p>
            <a:fld id="{73099BF6-DF63-444B-BC2A-9C6DE2801F68}" type="datetimeFigureOut">
              <a:rPr lang="es-MX" smtClean="0">
                <a:solidFill>
                  <a:prstClr val="black">
                    <a:tint val="75000"/>
                  </a:prstClr>
                </a:solidFill>
              </a:rPr>
              <a:pPr/>
              <a:t>23/04/2020</a:t>
            </a:fld>
            <a:endParaRPr lang="es-MX">
              <a:solidFill>
                <a:prstClr val="black">
                  <a:tint val="75000"/>
                </a:prstClr>
              </a:solidFill>
            </a:endParaRPr>
          </a:p>
        </p:txBody>
      </p:sp>
      <p:sp>
        <p:nvSpPr>
          <p:cNvPr id="4" name="Footer Placeholder 3"/>
          <p:cNvSpPr>
            <a:spLocks noGrp="1"/>
          </p:cNvSpPr>
          <p:nvPr>
            <p:ph type="ftr" sz="quarter" idx="11"/>
          </p:nvPr>
        </p:nvSpPr>
        <p:spPr/>
        <p:txBody>
          <a:bodyPr/>
          <a:lstStyle/>
          <a:p>
            <a:endParaRPr lang="es-MX">
              <a:solidFill>
                <a:prstClr val="black">
                  <a:tint val="75000"/>
                </a:prstClr>
              </a:solidFill>
            </a:endParaRPr>
          </a:p>
        </p:txBody>
      </p:sp>
      <p:sp>
        <p:nvSpPr>
          <p:cNvPr id="5" name="Slide Number Placeholder 4"/>
          <p:cNvSpPr>
            <a:spLocks noGrp="1"/>
          </p:cNvSpPr>
          <p:nvPr>
            <p:ph type="sldNum" sz="quarter" idx="12"/>
          </p:nvPr>
        </p:nvSpPr>
        <p:spPr/>
        <p:txBody>
          <a:bodyPr/>
          <a:lstStyle/>
          <a:p>
            <a:fld id="{CD47E4F4-20D9-4922-A72D-C09D843ED673}"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1253979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099BF6-DF63-444B-BC2A-9C6DE2801F68}" type="datetimeFigureOut">
              <a:rPr lang="es-MX" smtClean="0">
                <a:solidFill>
                  <a:prstClr val="black">
                    <a:tint val="75000"/>
                  </a:prstClr>
                </a:solidFill>
              </a:rPr>
              <a:pPr/>
              <a:t>23/04/2020</a:t>
            </a:fld>
            <a:endParaRPr lang="es-MX">
              <a:solidFill>
                <a:prstClr val="black">
                  <a:tint val="75000"/>
                </a:prstClr>
              </a:solidFill>
            </a:endParaRPr>
          </a:p>
        </p:txBody>
      </p:sp>
      <p:sp>
        <p:nvSpPr>
          <p:cNvPr id="3" name="Footer Placeholder 2"/>
          <p:cNvSpPr>
            <a:spLocks noGrp="1"/>
          </p:cNvSpPr>
          <p:nvPr>
            <p:ph type="ftr" sz="quarter" idx="11"/>
          </p:nvPr>
        </p:nvSpPr>
        <p:spPr/>
        <p:txBody>
          <a:bodyPr/>
          <a:lstStyle/>
          <a:p>
            <a:endParaRPr lang="es-MX">
              <a:solidFill>
                <a:prstClr val="black">
                  <a:tint val="75000"/>
                </a:prstClr>
              </a:solidFill>
            </a:endParaRPr>
          </a:p>
        </p:txBody>
      </p:sp>
      <p:sp>
        <p:nvSpPr>
          <p:cNvPr id="4" name="Slide Number Placeholder 3"/>
          <p:cNvSpPr>
            <a:spLocks noGrp="1"/>
          </p:cNvSpPr>
          <p:nvPr>
            <p:ph type="sldNum" sz="quarter" idx="12"/>
          </p:nvPr>
        </p:nvSpPr>
        <p:spPr/>
        <p:txBody>
          <a:bodyPr/>
          <a:lstStyle/>
          <a:p>
            <a:fld id="{CD47E4F4-20D9-4922-A72D-C09D843ED673}"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1257195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1500" b="1"/>
            </a:lvl1pPr>
          </a:lstStyle>
          <a:p>
            <a:r>
              <a:rPr lang="en-US" smtClean="0"/>
              <a:t>Click to edit Master title style</a:t>
            </a:r>
            <a:endParaRPr lang="es-MX"/>
          </a:p>
        </p:txBody>
      </p:sp>
      <p:sp>
        <p:nvSpPr>
          <p:cNvPr id="3" name="Content Placeholder 2"/>
          <p:cNvSpPr>
            <a:spLocks noGrp="1"/>
          </p:cNvSpPr>
          <p:nvPr>
            <p:ph idx="1"/>
          </p:nvPr>
        </p:nvSpPr>
        <p:spPr>
          <a:xfrm>
            <a:off x="4766733" y="273053"/>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73099BF6-DF63-444B-BC2A-9C6DE2801F68}" type="datetimeFigureOut">
              <a:rPr lang="es-MX" smtClean="0">
                <a:solidFill>
                  <a:prstClr val="black">
                    <a:tint val="75000"/>
                  </a:prstClr>
                </a:solidFill>
              </a:rPr>
              <a:pPr/>
              <a:t>23/04/2020</a:t>
            </a:fld>
            <a:endParaRPr lang="es-MX">
              <a:solidFill>
                <a:prstClr val="black">
                  <a:tint val="75000"/>
                </a:prstClr>
              </a:solidFill>
            </a:endParaRPr>
          </a:p>
        </p:txBody>
      </p:sp>
      <p:sp>
        <p:nvSpPr>
          <p:cNvPr id="6" name="Footer Placeholder 5"/>
          <p:cNvSpPr>
            <a:spLocks noGrp="1"/>
          </p:cNvSpPr>
          <p:nvPr>
            <p:ph type="ftr" sz="quarter" idx="11"/>
          </p:nvPr>
        </p:nvSpPr>
        <p:spPr/>
        <p:txBody>
          <a:bodyPr/>
          <a:lstStyle/>
          <a:p>
            <a:endParaRPr lang="es-MX">
              <a:solidFill>
                <a:prstClr val="black">
                  <a:tint val="75000"/>
                </a:prstClr>
              </a:solidFill>
            </a:endParaRPr>
          </a:p>
        </p:txBody>
      </p:sp>
      <p:sp>
        <p:nvSpPr>
          <p:cNvPr id="7" name="Slide Number Placeholder 6"/>
          <p:cNvSpPr>
            <a:spLocks noGrp="1"/>
          </p:cNvSpPr>
          <p:nvPr>
            <p:ph type="sldNum" sz="quarter" idx="12"/>
          </p:nvPr>
        </p:nvSpPr>
        <p:spPr/>
        <p:txBody>
          <a:bodyPr/>
          <a:lstStyle/>
          <a:p>
            <a:fld id="{CD47E4F4-20D9-4922-A72D-C09D843ED673}"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1806892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500" b="1"/>
            </a:lvl1pPr>
          </a:lstStyle>
          <a:p>
            <a:r>
              <a:rPr lang="en-US" smtClean="0"/>
              <a:t>Click to edit Master title style</a:t>
            </a:r>
            <a:endParaRPr lang="es-MX"/>
          </a:p>
        </p:txBody>
      </p:sp>
      <p:sp>
        <p:nvSpPr>
          <p:cNvPr id="3" name="Picture Placeholder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s-MX"/>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73099BF6-DF63-444B-BC2A-9C6DE2801F68}" type="datetimeFigureOut">
              <a:rPr lang="es-MX" smtClean="0">
                <a:solidFill>
                  <a:prstClr val="black">
                    <a:tint val="75000"/>
                  </a:prstClr>
                </a:solidFill>
              </a:rPr>
              <a:pPr/>
              <a:t>23/04/2020</a:t>
            </a:fld>
            <a:endParaRPr lang="es-MX">
              <a:solidFill>
                <a:prstClr val="black">
                  <a:tint val="75000"/>
                </a:prstClr>
              </a:solidFill>
            </a:endParaRPr>
          </a:p>
        </p:txBody>
      </p:sp>
      <p:sp>
        <p:nvSpPr>
          <p:cNvPr id="6" name="Footer Placeholder 5"/>
          <p:cNvSpPr>
            <a:spLocks noGrp="1"/>
          </p:cNvSpPr>
          <p:nvPr>
            <p:ph type="ftr" sz="quarter" idx="11"/>
          </p:nvPr>
        </p:nvSpPr>
        <p:spPr/>
        <p:txBody>
          <a:bodyPr/>
          <a:lstStyle/>
          <a:p>
            <a:endParaRPr lang="es-MX">
              <a:solidFill>
                <a:prstClr val="black">
                  <a:tint val="75000"/>
                </a:prstClr>
              </a:solidFill>
            </a:endParaRPr>
          </a:p>
        </p:txBody>
      </p:sp>
      <p:sp>
        <p:nvSpPr>
          <p:cNvPr id="7" name="Slide Number Placeholder 6"/>
          <p:cNvSpPr>
            <a:spLocks noGrp="1"/>
          </p:cNvSpPr>
          <p:nvPr>
            <p:ph type="sldNum" sz="quarter" idx="12"/>
          </p:nvPr>
        </p:nvSpPr>
        <p:spPr/>
        <p:txBody>
          <a:bodyPr/>
          <a:lstStyle/>
          <a:p>
            <a:fld id="{CD47E4F4-20D9-4922-A72D-C09D843ED673}"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1682910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73099BF6-DF63-444B-BC2A-9C6DE2801F68}" type="datetimeFigureOut">
              <a:rPr lang="es-MX" smtClean="0">
                <a:solidFill>
                  <a:prstClr val="black">
                    <a:tint val="75000"/>
                  </a:prstClr>
                </a:solidFill>
              </a:rPr>
              <a:pPr/>
              <a:t>23/04/2020</a:t>
            </a:fld>
            <a:endParaRPr lang="es-MX">
              <a:solidFill>
                <a:prstClr val="black">
                  <a:tint val="75000"/>
                </a:prstClr>
              </a:solidFill>
            </a:endParaRPr>
          </a:p>
        </p:txBody>
      </p:sp>
      <p:sp>
        <p:nvSpPr>
          <p:cNvPr id="5" name="Footer Placeholder 4"/>
          <p:cNvSpPr>
            <a:spLocks noGrp="1"/>
          </p:cNvSpPr>
          <p:nvPr>
            <p:ph type="ftr" sz="quarter" idx="11"/>
          </p:nvPr>
        </p:nvSpPr>
        <p:spPr/>
        <p:txBody>
          <a:bodyPr/>
          <a:lstStyle/>
          <a:p>
            <a:endParaRPr lang="es-MX">
              <a:solidFill>
                <a:prstClr val="black">
                  <a:tint val="75000"/>
                </a:prstClr>
              </a:solidFill>
            </a:endParaRPr>
          </a:p>
        </p:txBody>
      </p:sp>
      <p:sp>
        <p:nvSpPr>
          <p:cNvPr id="6" name="Slide Number Placeholder 5"/>
          <p:cNvSpPr>
            <a:spLocks noGrp="1"/>
          </p:cNvSpPr>
          <p:nvPr>
            <p:ph type="sldNum" sz="quarter" idx="12"/>
          </p:nvPr>
        </p:nvSpPr>
        <p:spPr/>
        <p:txBody>
          <a:bodyPr/>
          <a:lstStyle/>
          <a:p>
            <a:fld id="{CD47E4F4-20D9-4922-A72D-C09D843ED673}"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26861947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s-MX"/>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73099BF6-DF63-444B-BC2A-9C6DE2801F68}" type="datetimeFigureOut">
              <a:rPr lang="es-MX" smtClean="0">
                <a:solidFill>
                  <a:prstClr val="black">
                    <a:tint val="75000"/>
                  </a:prstClr>
                </a:solidFill>
              </a:rPr>
              <a:pPr/>
              <a:t>23/04/2020</a:t>
            </a:fld>
            <a:endParaRPr lang="es-MX">
              <a:solidFill>
                <a:prstClr val="black">
                  <a:tint val="75000"/>
                </a:prstClr>
              </a:solidFill>
            </a:endParaRPr>
          </a:p>
        </p:txBody>
      </p:sp>
      <p:sp>
        <p:nvSpPr>
          <p:cNvPr id="5" name="Footer Placeholder 4"/>
          <p:cNvSpPr>
            <a:spLocks noGrp="1"/>
          </p:cNvSpPr>
          <p:nvPr>
            <p:ph type="ftr" sz="quarter" idx="11"/>
          </p:nvPr>
        </p:nvSpPr>
        <p:spPr/>
        <p:txBody>
          <a:bodyPr/>
          <a:lstStyle/>
          <a:p>
            <a:endParaRPr lang="es-MX">
              <a:solidFill>
                <a:prstClr val="black">
                  <a:tint val="75000"/>
                </a:prstClr>
              </a:solidFill>
            </a:endParaRPr>
          </a:p>
        </p:txBody>
      </p:sp>
      <p:sp>
        <p:nvSpPr>
          <p:cNvPr id="6" name="Slide Number Placeholder 5"/>
          <p:cNvSpPr>
            <a:spLocks noGrp="1"/>
          </p:cNvSpPr>
          <p:nvPr>
            <p:ph type="sldNum" sz="quarter" idx="12"/>
          </p:nvPr>
        </p:nvSpPr>
        <p:spPr/>
        <p:txBody>
          <a:bodyPr/>
          <a:lstStyle/>
          <a:p>
            <a:fld id="{CD47E4F4-20D9-4922-A72D-C09D843ED673}"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24286058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pic>
        <p:nvPicPr>
          <p:cNvPr id="8" name="Picture 7" descr="Portada1.jpg"/>
          <p:cNvPicPr>
            <a:picLocks noChangeAspect="1"/>
          </p:cNvPicPr>
          <p:nvPr/>
        </p:nvPicPr>
        <p:blipFill>
          <a:blip r:embed="rId2" cstate="print"/>
          <a:srcRect t="3723"/>
          <a:stretch>
            <a:fillRect/>
          </a:stretch>
        </p:blipFill>
        <p:spPr>
          <a:xfrm>
            <a:off x="-24384" y="0"/>
            <a:ext cx="12216384" cy="6858000"/>
          </a:xfrm>
          <a:prstGeom prst="rect">
            <a:avLst/>
          </a:prstGeom>
          <a:noFill/>
          <a:ln>
            <a:noFill/>
          </a:ln>
        </p:spPr>
      </p:pic>
      <p:sp>
        <p:nvSpPr>
          <p:cNvPr id="4" name="Text Placeholder 2"/>
          <p:cNvSpPr>
            <a:spLocks noGrp="1"/>
          </p:cNvSpPr>
          <p:nvPr>
            <p:ph type="body" idx="1"/>
          </p:nvPr>
        </p:nvSpPr>
        <p:spPr>
          <a:xfrm>
            <a:off x="1493440" y="2636915"/>
            <a:ext cx="10363200" cy="1026343"/>
          </a:xfrm>
        </p:spPr>
        <p:txBody>
          <a:bodyPr>
            <a:noAutofit/>
          </a:bodyPr>
          <a:lstStyle>
            <a:lvl1pPr marL="0" indent="0" algn="r">
              <a:buNone/>
              <a:defRPr sz="21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
        <p:nvSpPr>
          <p:cNvPr id="5" name="Text Placeholder 2"/>
          <p:cNvSpPr>
            <a:spLocks noGrp="1"/>
          </p:cNvSpPr>
          <p:nvPr>
            <p:ph type="body" idx="10"/>
          </p:nvPr>
        </p:nvSpPr>
        <p:spPr>
          <a:xfrm>
            <a:off x="1493440" y="3807274"/>
            <a:ext cx="10363200" cy="1026343"/>
          </a:xfrm>
        </p:spPr>
        <p:txBody>
          <a:bodyPr anchor="b">
            <a:noAutofit/>
          </a:bodyPr>
          <a:lstStyle>
            <a:lvl1pPr marL="0" indent="0" algn="r">
              <a:buNone/>
              <a:defRPr sz="15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
        <p:nvSpPr>
          <p:cNvPr id="7" name="Rectangle 6"/>
          <p:cNvSpPr/>
          <p:nvPr/>
        </p:nvSpPr>
        <p:spPr>
          <a:xfrm>
            <a:off x="239351" y="5661828"/>
            <a:ext cx="11713301" cy="184666"/>
          </a:xfrm>
          <a:prstGeom prst="rect">
            <a:avLst/>
          </a:prstGeom>
        </p:spPr>
        <p:txBody>
          <a:bodyPr wrap="square">
            <a:spAutoFit/>
          </a:bodyPr>
          <a:lstStyle/>
          <a:p>
            <a:pPr algn="ctr"/>
            <a:r>
              <a:rPr lang="es-MX" sz="600" dirty="0">
                <a:solidFill>
                  <a:srgbClr val="FFFFFF"/>
                </a:solidFill>
                <a:latin typeface="Calibri"/>
              </a:rPr>
              <a:t>Información </a:t>
            </a:r>
            <a:r>
              <a:rPr lang="es-MX" sz="600" dirty="0" smtClean="0">
                <a:solidFill>
                  <a:srgbClr val="FFFFFF"/>
                </a:solidFill>
                <a:latin typeface="Calibri"/>
              </a:rPr>
              <a:t>confidencial. </a:t>
            </a:r>
            <a:r>
              <a:rPr lang="es-MX" sz="600" dirty="0">
                <a:solidFill>
                  <a:srgbClr val="FFFFFF"/>
                </a:solidFill>
                <a:latin typeface="Calibri"/>
              </a:rPr>
              <a:t>Esta información fue preparada por Sintec para uso del cliente. Está prohibido compartirla con cualquier tercera parte sin el permiso previo por escrito de Sintec.</a:t>
            </a:r>
          </a:p>
        </p:txBody>
      </p:sp>
    </p:spTree>
    <p:extLst>
      <p:ext uri="{BB962C8B-B14F-4D97-AF65-F5344CB8AC3E}">
        <p14:creationId xmlns:p14="http://schemas.microsoft.com/office/powerpoint/2010/main" val="14205951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4438" y="131768"/>
            <a:ext cx="11426196" cy="344909"/>
          </a:xfrm>
        </p:spPr>
        <p:txBody>
          <a:bodyPr>
            <a:noAutofit/>
          </a:bodyPr>
          <a:lstStyle>
            <a:lvl1pPr>
              <a:defRPr sz="2400"/>
            </a:lvl1pPr>
          </a:lstStyle>
          <a:p>
            <a:r>
              <a:rPr lang="en-US" smtClean="0"/>
              <a:t>Click to edit Master title style</a:t>
            </a:r>
            <a:endParaRPr lang="es-MX" dirty="0"/>
          </a:p>
        </p:txBody>
      </p:sp>
      <p:sp>
        <p:nvSpPr>
          <p:cNvPr id="3" name="Content Placeholder 2"/>
          <p:cNvSpPr>
            <a:spLocks noGrp="1"/>
          </p:cNvSpPr>
          <p:nvPr>
            <p:ph idx="1"/>
          </p:nvPr>
        </p:nvSpPr>
        <p:spPr/>
        <p:txBody>
          <a:bodyPr/>
          <a:lstStyle>
            <a:lvl1pPr>
              <a:buFont typeface="Arial" pitchFamily="34" charset="0"/>
              <a:buChar char="•"/>
              <a:defRPr sz="1800"/>
            </a:lvl1pPr>
            <a:lvl2pPr marL="600075" indent="-257175">
              <a:buFont typeface="Arial" pitchFamily="34" charset="0"/>
              <a:buChar char="•"/>
              <a:defRPr sz="1800"/>
            </a:lvl2pPr>
            <a:lvl3pPr>
              <a:defRPr sz="1200"/>
            </a:lvl3pPr>
            <a:lvl4pPr>
              <a:defRPr sz="1050"/>
            </a:lvl4pPr>
            <a:lvl5pPr>
              <a:defRPr sz="105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Tree>
    <p:extLst>
      <p:ext uri="{BB962C8B-B14F-4D97-AF65-F5344CB8AC3E}">
        <p14:creationId xmlns:p14="http://schemas.microsoft.com/office/powerpoint/2010/main" val="21441533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8" name="Picture 7" descr="Portada1.jpg"/>
          <p:cNvPicPr>
            <a:picLocks noChangeAspect="1"/>
          </p:cNvPicPr>
          <p:nvPr/>
        </p:nvPicPr>
        <p:blipFill>
          <a:blip r:embed="rId2" cstate="print"/>
          <a:srcRect t="3723"/>
          <a:stretch>
            <a:fillRect/>
          </a:stretch>
        </p:blipFill>
        <p:spPr>
          <a:xfrm>
            <a:off x="-24384" y="0"/>
            <a:ext cx="12216384" cy="6858000"/>
          </a:xfrm>
          <a:prstGeom prst="rect">
            <a:avLst/>
          </a:prstGeom>
          <a:noFill/>
          <a:ln>
            <a:noFill/>
          </a:ln>
        </p:spPr>
      </p:pic>
      <p:sp>
        <p:nvSpPr>
          <p:cNvPr id="4" name="Text Placeholder 2"/>
          <p:cNvSpPr>
            <a:spLocks noGrp="1"/>
          </p:cNvSpPr>
          <p:nvPr>
            <p:ph type="body" idx="1"/>
          </p:nvPr>
        </p:nvSpPr>
        <p:spPr>
          <a:xfrm>
            <a:off x="1493440" y="2636915"/>
            <a:ext cx="10363200" cy="1026343"/>
          </a:xfrm>
        </p:spPr>
        <p:txBody>
          <a:bodyPr>
            <a:noAutofit/>
          </a:bodyPr>
          <a:lstStyle>
            <a:lvl1pPr marL="0" indent="0" algn="r">
              <a:buNone/>
              <a:defRPr sz="21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
        <p:nvSpPr>
          <p:cNvPr id="5" name="Text Placeholder 2"/>
          <p:cNvSpPr>
            <a:spLocks noGrp="1"/>
          </p:cNvSpPr>
          <p:nvPr>
            <p:ph type="body" idx="10"/>
          </p:nvPr>
        </p:nvSpPr>
        <p:spPr>
          <a:xfrm>
            <a:off x="1493440" y="3807274"/>
            <a:ext cx="10363200" cy="1026343"/>
          </a:xfrm>
        </p:spPr>
        <p:txBody>
          <a:bodyPr anchor="b">
            <a:noAutofit/>
          </a:bodyPr>
          <a:lstStyle>
            <a:lvl1pPr marL="0" indent="0" algn="r">
              <a:buNone/>
              <a:defRPr sz="15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
        <p:nvSpPr>
          <p:cNvPr id="7" name="Rectangle 6"/>
          <p:cNvSpPr/>
          <p:nvPr/>
        </p:nvSpPr>
        <p:spPr>
          <a:xfrm>
            <a:off x="239351" y="5661828"/>
            <a:ext cx="11713301" cy="184666"/>
          </a:xfrm>
          <a:prstGeom prst="rect">
            <a:avLst/>
          </a:prstGeom>
        </p:spPr>
        <p:txBody>
          <a:bodyPr wrap="square">
            <a:spAutoFit/>
          </a:bodyPr>
          <a:lstStyle/>
          <a:p>
            <a:pPr algn="ctr"/>
            <a:r>
              <a:rPr lang="es-MX" sz="600" dirty="0">
                <a:solidFill>
                  <a:srgbClr val="FFFFFF"/>
                </a:solidFill>
                <a:latin typeface="Arial"/>
              </a:rPr>
              <a:t>Información </a:t>
            </a:r>
            <a:r>
              <a:rPr lang="es-MX" sz="600" dirty="0" smtClean="0">
                <a:solidFill>
                  <a:srgbClr val="FFFFFF"/>
                </a:solidFill>
                <a:latin typeface="Arial"/>
              </a:rPr>
              <a:t>confidencial. </a:t>
            </a:r>
            <a:r>
              <a:rPr lang="es-MX" sz="600" dirty="0">
                <a:solidFill>
                  <a:srgbClr val="FFFFFF"/>
                </a:solidFill>
                <a:latin typeface="Arial"/>
              </a:rPr>
              <a:t>Esta información fue preparada por Sintec para uso del cliente. Está prohibido compartirla con cualquier tercera parte sin el permiso previo por escrito de Sintec.</a:t>
            </a:r>
          </a:p>
        </p:txBody>
      </p:sp>
    </p:spTree>
    <p:extLst>
      <p:ext uri="{BB962C8B-B14F-4D97-AF65-F5344CB8AC3E}">
        <p14:creationId xmlns:p14="http://schemas.microsoft.com/office/powerpoint/2010/main" val="23547364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4434" y="131766"/>
            <a:ext cx="11426196" cy="344909"/>
          </a:xfrm>
        </p:spPr>
        <p:txBody>
          <a:bodyPr>
            <a:noAutofit/>
          </a:bodyPr>
          <a:lstStyle/>
          <a:p>
            <a:r>
              <a:rPr lang="en-US" smtClean="0"/>
              <a:t>Click to edit Master title style</a:t>
            </a:r>
            <a:endParaRPr lang="es-MX" dirty="0"/>
          </a:p>
        </p:txBody>
      </p:sp>
      <p:sp>
        <p:nvSpPr>
          <p:cNvPr id="3" name="Content Placeholder 2"/>
          <p:cNvSpPr>
            <a:spLocks noGrp="1"/>
          </p:cNvSpPr>
          <p:nvPr>
            <p:ph idx="1"/>
          </p:nvPr>
        </p:nvSpPr>
        <p:spPr/>
        <p:txBody>
          <a:bodyPr/>
          <a:lstStyle>
            <a:lvl1pPr>
              <a:buFont typeface="Arial" pitchFamily="34" charset="0"/>
              <a:buChar char="•"/>
              <a:defRPr sz="1800"/>
            </a:lvl1pPr>
            <a:lvl2pPr marL="600075" indent="-257175">
              <a:buFont typeface="Arial" pitchFamily="34" charset="0"/>
              <a:buChar char="•"/>
              <a:defRPr sz="1800"/>
            </a:lvl2pPr>
            <a:lvl3pPr>
              <a:defRPr sz="1200"/>
            </a:lvl3pPr>
            <a:lvl4pPr>
              <a:defRPr sz="1050"/>
            </a:lvl4pPr>
            <a:lvl5pPr>
              <a:defRPr sz="105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Tree>
    <p:extLst>
      <p:ext uri="{BB962C8B-B14F-4D97-AF65-F5344CB8AC3E}">
        <p14:creationId xmlns:p14="http://schemas.microsoft.com/office/powerpoint/2010/main" val="222756246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7053" y="765178"/>
            <a:ext cx="5465233"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4" name="Content Placeholder 3"/>
          <p:cNvSpPr>
            <a:spLocks noGrp="1"/>
          </p:cNvSpPr>
          <p:nvPr>
            <p:ph sz="half" idx="2"/>
          </p:nvPr>
        </p:nvSpPr>
        <p:spPr>
          <a:xfrm>
            <a:off x="6195484" y="765178"/>
            <a:ext cx="5467349"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5" name="Title 1"/>
          <p:cNvSpPr>
            <a:spLocks noGrp="1"/>
          </p:cNvSpPr>
          <p:nvPr>
            <p:ph type="title"/>
          </p:nvPr>
        </p:nvSpPr>
        <p:spPr>
          <a:xfrm>
            <a:off x="334434" y="131766"/>
            <a:ext cx="11426196" cy="344909"/>
          </a:xfrm>
          <a:noFill/>
          <a:ln>
            <a:noFill/>
          </a:ln>
          <a:effectLst/>
          <a:extLst/>
        </p:spPr>
        <p:txBody>
          <a:bodyPr>
            <a:noAutofit/>
          </a:bodyPr>
          <a:lstStyle>
            <a:lvl1pPr>
              <a:defRPr lang="es-MX" dirty="0"/>
            </a:lvl1pPr>
          </a:lstStyle>
          <a:p>
            <a:pPr lvl="0"/>
            <a:r>
              <a:rPr lang="en-US" smtClean="0"/>
              <a:t>Click to edit Master title style</a:t>
            </a:r>
            <a:endParaRPr lang="es-MX" dirty="0"/>
          </a:p>
        </p:txBody>
      </p:sp>
    </p:spTree>
    <p:extLst>
      <p:ext uri="{BB962C8B-B14F-4D97-AF65-F5344CB8AC3E}">
        <p14:creationId xmlns:p14="http://schemas.microsoft.com/office/powerpoint/2010/main" val="359382936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09445"/>
            <a:ext cx="12192000" cy="369332"/>
          </a:xfrm>
        </p:spPr>
        <p:txBody>
          <a:bodyPr/>
          <a:lstStyle/>
          <a:p>
            <a:r>
              <a:rPr lang="en-US" smtClean="0"/>
              <a:t>Click to edit Master title style</a:t>
            </a:r>
            <a:endParaRPr lang="es-MX" dirty="0"/>
          </a:p>
        </p:txBody>
      </p:sp>
      <p:sp>
        <p:nvSpPr>
          <p:cNvPr id="3" name="Table Placeholder 2"/>
          <p:cNvSpPr>
            <a:spLocks noGrp="1"/>
          </p:cNvSpPr>
          <p:nvPr>
            <p:ph type="tbl" idx="1"/>
          </p:nvPr>
        </p:nvSpPr>
        <p:spPr>
          <a:xfrm>
            <a:off x="302684" y="985841"/>
            <a:ext cx="11650133" cy="1925637"/>
          </a:xfrm>
        </p:spPr>
        <p:txBody>
          <a:bodyPr/>
          <a:lstStyle/>
          <a:p>
            <a:r>
              <a:rPr lang="en-US" smtClean="0"/>
              <a:t>Click icon to add table</a:t>
            </a:r>
            <a:endParaRPr lang="es-MX" dirty="0"/>
          </a:p>
        </p:txBody>
      </p:sp>
    </p:spTree>
    <p:extLst>
      <p:ext uri="{BB962C8B-B14F-4D97-AF65-F5344CB8AC3E}">
        <p14:creationId xmlns:p14="http://schemas.microsoft.com/office/powerpoint/2010/main" val="363022192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8257121"/>
      </p:ext>
    </p:extLst>
  </p:cSld>
  <p:clrMapOvr>
    <a:masterClrMapping/>
  </p:clrMapOvr>
  <p:transition>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Rectangle 7"/>
          <p:cNvSpPr>
            <a:spLocks noGrp="1" noChangeArrowheads="1"/>
          </p:cNvSpPr>
          <p:nvPr>
            <p:ph type="sldNum" sz="quarter" idx="10"/>
          </p:nvPr>
        </p:nvSpPr>
        <p:spPr>
          <a:xfrm>
            <a:off x="11184473" y="6443663"/>
            <a:ext cx="960967" cy="360362"/>
          </a:xfrm>
          <a:prstGeom prst="rect">
            <a:avLst/>
          </a:prstGeom>
          <a:ln/>
        </p:spPr>
        <p:txBody>
          <a:bodyPr/>
          <a:lstStyle>
            <a:lvl1pPr>
              <a:defRPr/>
            </a:lvl1pPr>
          </a:lstStyle>
          <a:p>
            <a:pPr>
              <a:defRPr/>
            </a:pPr>
            <a:fld id="{F7A01E18-71C4-4FE4-8249-74D3E102D520}" type="slidenum">
              <a:rPr lang="es-ES_tradnl"/>
              <a:pPr>
                <a:defRPr/>
              </a:pPr>
              <a:t>‹#›</a:t>
            </a:fld>
            <a:endParaRPr lang="es-ES_tradnl" dirty="0"/>
          </a:p>
        </p:txBody>
      </p:sp>
    </p:spTree>
    <p:extLst>
      <p:ext uri="{BB962C8B-B14F-4D97-AF65-F5344CB8AC3E}">
        <p14:creationId xmlns:p14="http://schemas.microsoft.com/office/powerpoint/2010/main" val="31480912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8" name="Picture 7" descr="Portada1.jpg"/>
          <p:cNvPicPr>
            <a:picLocks noChangeAspect="1"/>
          </p:cNvPicPr>
          <p:nvPr/>
        </p:nvPicPr>
        <p:blipFill>
          <a:blip r:embed="rId2" cstate="print"/>
          <a:srcRect t="3723"/>
          <a:stretch>
            <a:fillRect/>
          </a:stretch>
        </p:blipFill>
        <p:spPr>
          <a:xfrm>
            <a:off x="-24384" y="0"/>
            <a:ext cx="12216384" cy="6858000"/>
          </a:xfrm>
          <a:prstGeom prst="rect">
            <a:avLst/>
          </a:prstGeom>
          <a:noFill/>
          <a:ln>
            <a:noFill/>
          </a:ln>
        </p:spPr>
      </p:pic>
      <p:sp>
        <p:nvSpPr>
          <p:cNvPr id="4" name="Text Placeholder 2"/>
          <p:cNvSpPr>
            <a:spLocks noGrp="1"/>
          </p:cNvSpPr>
          <p:nvPr>
            <p:ph type="body" idx="1"/>
          </p:nvPr>
        </p:nvSpPr>
        <p:spPr>
          <a:xfrm>
            <a:off x="1493440" y="2636915"/>
            <a:ext cx="10363200" cy="1026343"/>
          </a:xfrm>
        </p:spPr>
        <p:txBody>
          <a:bodyPr>
            <a:noAutofit/>
          </a:bodyPr>
          <a:lstStyle>
            <a:lvl1pPr marL="0" indent="0" algn="r">
              <a:buNone/>
              <a:defRPr sz="21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
        <p:nvSpPr>
          <p:cNvPr id="5" name="Text Placeholder 2"/>
          <p:cNvSpPr>
            <a:spLocks noGrp="1"/>
          </p:cNvSpPr>
          <p:nvPr>
            <p:ph type="body" idx="10"/>
          </p:nvPr>
        </p:nvSpPr>
        <p:spPr>
          <a:xfrm>
            <a:off x="1493440" y="3807274"/>
            <a:ext cx="10363200" cy="1026343"/>
          </a:xfrm>
        </p:spPr>
        <p:txBody>
          <a:bodyPr anchor="b">
            <a:noAutofit/>
          </a:bodyPr>
          <a:lstStyle>
            <a:lvl1pPr marL="0" indent="0" algn="r">
              <a:buNone/>
              <a:defRPr sz="15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Tree>
    <p:extLst>
      <p:ext uri="{BB962C8B-B14F-4D97-AF65-F5344CB8AC3E}">
        <p14:creationId xmlns:p14="http://schemas.microsoft.com/office/powerpoint/2010/main" val="7710478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4434" y="131766"/>
            <a:ext cx="11426196" cy="344909"/>
          </a:xfrm>
        </p:spPr>
        <p:txBody>
          <a:bodyPr>
            <a:noAutofit/>
          </a:bodyPr>
          <a:lstStyle/>
          <a:p>
            <a:r>
              <a:rPr lang="en-US" smtClean="0"/>
              <a:t>Click to edit Master title style</a:t>
            </a:r>
            <a:endParaRPr lang="es-MX" dirty="0"/>
          </a:p>
        </p:txBody>
      </p:sp>
      <p:sp>
        <p:nvSpPr>
          <p:cNvPr id="3" name="Content Placeholder 2"/>
          <p:cNvSpPr>
            <a:spLocks noGrp="1"/>
          </p:cNvSpPr>
          <p:nvPr>
            <p:ph idx="1"/>
          </p:nvPr>
        </p:nvSpPr>
        <p:spPr/>
        <p:txBody>
          <a:bodyPr/>
          <a:lstStyle>
            <a:lvl1pPr>
              <a:buFont typeface="Arial" pitchFamily="34" charset="0"/>
              <a:buChar char="•"/>
              <a:defRPr sz="1800"/>
            </a:lvl1pPr>
            <a:lvl2pPr marL="600075" indent="-257175">
              <a:buFont typeface="Arial" pitchFamily="34" charset="0"/>
              <a:buChar char="•"/>
              <a:defRPr sz="1800"/>
            </a:lvl2pPr>
            <a:lvl3pPr>
              <a:defRPr sz="1500"/>
            </a:lvl3pPr>
            <a:lvl4pPr>
              <a:defRPr sz="135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Tree>
    <p:extLst>
      <p:ext uri="{BB962C8B-B14F-4D97-AF65-F5344CB8AC3E}">
        <p14:creationId xmlns:p14="http://schemas.microsoft.com/office/powerpoint/2010/main" val="38672022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7053" y="765178"/>
            <a:ext cx="5465233"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4" name="Content Placeholder 3"/>
          <p:cNvSpPr>
            <a:spLocks noGrp="1"/>
          </p:cNvSpPr>
          <p:nvPr>
            <p:ph sz="half" idx="2"/>
          </p:nvPr>
        </p:nvSpPr>
        <p:spPr>
          <a:xfrm>
            <a:off x="6195484" y="765178"/>
            <a:ext cx="5467349"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5" name="Title 1"/>
          <p:cNvSpPr>
            <a:spLocks noGrp="1"/>
          </p:cNvSpPr>
          <p:nvPr>
            <p:ph type="title"/>
          </p:nvPr>
        </p:nvSpPr>
        <p:spPr>
          <a:xfrm>
            <a:off x="334434" y="131766"/>
            <a:ext cx="11426196" cy="344909"/>
          </a:xfrm>
          <a:noFill/>
          <a:ln>
            <a:noFill/>
          </a:ln>
          <a:effectLst/>
          <a:extLst/>
        </p:spPr>
        <p:txBody>
          <a:bodyPr>
            <a:noAutofit/>
          </a:bodyPr>
          <a:lstStyle>
            <a:lvl1pPr>
              <a:defRPr lang="es-MX" dirty="0"/>
            </a:lvl1pPr>
          </a:lstStyle>
          <a:p>
            <a:pPr lvl="0"/>
            <a:r>
              <a:rPr lang="en-US" smtClean="0"/>
              <a:t>Click to edit Master title style</a:t>
            </a:r>
            <a:endParaRPr lang="es-MX" dirty="0"/>
          </a:p>
        </p:txBody>
      </p:sp>
    </p:spTree>
    <p:extLst>
      <p:ext uri="{BB962C8B-B14F-4D97-AF65-F5344CB8AC3E}">
        <p14:creationId xmlns:p14="http://schemas.microsoft.com/office/powerpoint/2010/main" val="30851544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Rectangle 7"/>
          <p:cNvSpPr>
            <a:spLocks noGrp="1" noChangeArrowheads="1"/>
          </p:cNvSpPr>
          <p:nvPr>
            <p:ph type="sldNum" sz="quarter" idx="10"/>
          </p:nvPr>
        </p:nvSpPr>
        <p:spPr>
          <a:xfrm>
            <a:off x="11184469" y="6443663"/>
            <a:ext cx="960967" cy="360362"/>
          </a:xfrm>
          <a:prstGeom prst="rect">
            <a:avLst/>
          </a:prstGeom>
          <a:ln/>
        </p:spPr>
        <p:txBody>
          <a:bodyPr/>
          <a:lstStyle>
            <a:lvl1pPr>
              <a:defRPr/>
            </a:lvl1pPr>
          </a:lstStyle>
          <a:p>
            <a:pPr>
              <a:defRPr/>
            </a:pPr>
            <a:fld id="{5F4064D4-6044-4690-844D-16744B7AC2D7}" type="slidenum">
              <a:rPr lang="es-ES_tradnl">
                <a:solidFill>
                  <a:srgbClr val="000000"/>
                </a:solidFill>
                <a:latin typeface="Arial" pitchFamily="34" charset="0"/>
              </a:rPr>
              <a:pPr>
                <a:defRPr/>
              </a:pPr>
              <a:t>‹#›</a:t>
            </a:fld>
            <a:endParaRPr lang="es-ES_tradnl" dirty="0">
              <a:solidFill>
                <a:srgbClr val="000000"/>
              </a:solidFill>
              <a:latin typeface="Arial" pitchFamily="34" charset="0"/>
            </a:endParaRPr>
          </a:p>
        </p:txBody>
      </p:sp>
      <p:sp>
        <p:nvSpPr>
          <p:cNvPr id="4" name="Rectangle 3"/>
          <p:cNvSpPr/>
          <p:nvPr/>
        </p:nvSpPr>
        <p:spPr>
          <a:xfrm>
            <a:off x="263692" y="6669940"/>
            <a:ext cx="11664619" cy="184666"/>
          </a:xfrm>
          <a:prstGeom prst="rect">
            <a:avLst/>
          </a:prstGeom>
        </p:spPr>
        <p:txBody>
          <a:bodyPr wrap="square">
            <a:spAutoFit/>
          </a:bodyPr>
          <a:lstStyle/>
          <a:p>
            <a:r>
              <a:rPr lang="es-MX" sz="600" i="1" dirty="0">
                <a:solidFill>
                  <a:srgbClr val="000000"/>
                </a:solidFill>
                <a:latin typeface="Arial" pitchFamily="34" charset="0"/>
              </a:rPr>
              <a:t>Información </a:t>
            </a:r>
            <a:r>
              <a:rPr lang="es-MX" sz="600" i="1" dirty="0" smtClean="0">
                <a:solidFill>
                  <a:srgbClr val="000000"/>
                </a:solidFill>
                <a:latin typeface="Arial" pitchFamily="34" charset="0"/>
              </a:rPr>
              <a:t>confidencial. </a:t>
            </a:r>
            <a:r>
              <a:rPr lang="es-MX" sz="600" i="1" dirty="0">
                <a:solidFill>
                  <a:srgbClr val="000000"/>
                </a:solidFill>
                <a:latin typeface="Arial" pitchFamily="34" charset="0"/>
              </a:rPr>
              <a:t>Esta información fue preparada por Sintec para uso del cliente. </a:t>
            </a:r>
            <a:r>
              <a:rPr lang="es-MX" sz="600" i="1" dirty="0" smtClean="0">
                <a:solidFill>
                  <a:srgbClr val="000000"/>
                </a:solidFill>
                <a:latin typeface="Arial" pitchFamily="34" charset="0"/>
              </a:rPr>
              <a:t>Está </a:t>
            </a:r>
            <a:r>
              <a:rPr lang="es-MX" sz="600" i="1" dirty="0">
                <a:solidFill>
                  <a:srgbClr val="000000"/>
                </a:solidFill>
                <a:latin typeface="Arial" pitchFamily="34" charset="0"/>
              </a:rPr>
              <a:t>prohibido compartirla con cualquier tercera parte sin el permiso previo por escrito de Sintec.</a:t>
            </a:r>
          </a:p>
        </p:txBody>
      </p:sp>
    </p:spTree>
    <p:extLst>
      <p:ext uri="{BB962C8B-B14F-4D97-AF65-F5344CB8AC3E}">
        <p14:creationId xmlns:p14="http://schemas.microsoft.com/office/powerpoint/2010/main" val="2932392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7057" y="765178"/>
            <a:ext cx="5465233"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4" name="Content Placeholder 3"/>
          <p:cNvSpPr>
            <a:spLocks noGrp="1"/>
          </p:cNvSpPr>
          <p:nvPr>
            <p:ph sz="half" idx="2"/>
          </p:nvPr>
        </p:nvSpPr>
        <p:spPr>
          <a:xfrm>
            <a:off x="6195484" y="765178"/>
            <a:ext cx="5467349"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5" name="Title 1"/>
          <p:cNvSpPr>
            <a:spLocks noGrp="1"/>
          </p:cNvSpPr>
          <p:nvPr>
            <p:ph type="title"/>
          </p:nvPr>
        </p:nvSpPr>
        <p:spPr>
          <a:xfrm>
            <a:off x="334438" y="131768"/>
            <a:ext cx="11426196" cy="344909"/>
          </a:xfrm>
          <a:noFill/>
          <a:ln>
            <a:noFill/>
          </a:ln>
          <a:effectLst/>
          <a:extLst/>
        </p:spPr>
        <p:txBody>
          <a:bodyPr>
            <a:noAutofit/>
          </a:bodyPr>
          <a:lstStyle>
            <a:lvl1pPr>
              <a:defRPr lang="es-MX" sz="2100" dirty="0"/>
            </a:lvl1pPr>
          </a:lstStyle>
          <a:p>
            <a:pPr lvl="0"/>
            <a:r>
              <a:rPr lang="en-US" smtClean="0"/>
              <a:t>Click to edit Master title style</a:t>
            </a:r>
            <a:endParaRPr lang="es-MX" dirty="0"/>
          </a:p>
        </p:txBody>
      </p:sp>
    </p:spTree>
    <p:extLst>
      <p:ext uri="{BB962C8B-B14F-4D97-AF65-F5344CB8AC3E}">
        <p14:creationId xmlns:p14="http://schemas.microsoft.com/office/powerpoint/2010/main" val="1639423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4883381" y="6448254"/>
            <a:ext cx="2844800" cy="365125"/>
          </a:xfrm>
          <a:prstGeom prst="rect">
            <a:avLst/>
          </a:prstGeom>
        </p:spPr>
        <p:txBody>
          <a:bodyPr/>
          <a:lstStyle/>
          <a:p>
            <a:fld id="{9ADB06C8-9592-43F2-B40F-E3490BBF9051}" type="slidenum">
              <a:rPr lang="es-MX" smtClean="0">
                <a:solidFill>
                  <a:prstClr val="black">
                    <a:lumMod val="75000"/>
                    <a:lumOff val="25000"/>
                  </a:prstClr>
                </a:solidFill>
                <a:latin typeface="Arial" pitchFamily="34" charset="0"/>
              </a:rPr>
              <a:pPr/>
              <a:t>‹#›</a:t>
            </a:fld>
            <a:endParaRPr lang="es-MX">
              <a:solidFill>
                <a:prstClr val="black">
                  <a:lumMod val="75000"/>
                  <a:lumOff val="25000"/>
                </a:prstClr>
              </a:solidFill>
              <a:latin typeface="Arial" pitchFamily="34" charset="0"/>
            </a:endParaRPr>
          </a:p>
        </p:txBody>
      </p:sp>
    </p:spTree>
    <p:extLst>
      <p:ext uri="{BB962C8B-B14F-4D97-AF65-F5344CB8AC3E}">
        <p14:creationId xmlns:p14="http://schemas.microsoft.com/office/powerpoint/2010/main" val="40267374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8" name="Picture 7" descr="Portada1.jp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24384" y="0"/>
            <a:ext cx="12216384" cy="6858000"/>
          </a:xfrm>
          <a:prstGeom prst="rect">
            <a:avLst/>
          </a:prstGeom>
          <a:noFill/>
          <a:ln>
            <a:noFill/>
          </a:ln>
        </p:spPr>
      </p:pic>
      <p:sp>
        <p:nvSpPr>
          <p:cNvPr id="4" name="Text Placeholder 2"/>
          <p:cNvSpPr>
            <a:spLocks noGrp="1"/>
          </p:cNvSpPr>
          <p:nvPr>
            <p:ph type="body" idx="1"/>
          </p:nvPr>
        </p:nvSpPr>
        <p:spPr>
          <a:xfrm>
            <a:off x="1493440" y="2636915"/>
            <a:ext cx="10363200" cy="1026343"/>
          </a:xfrm>
        </p:spPr>
        <p:txBody>
          <a:bodyPr>
            <a:noAutofit/>
          </a:bodyPr>
          <a:lstStyle>
            <a:lvl1pPr marL="0" indent="0" algn="r">
              <a:buNone/>
              <a:defRPr sz="21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
        <p:nvSpPr>
          <p:cNvPr id="5" name="Text Placeholder 2"/>
          <p:cNvSpPr>
            <a:spLocks noGrp="1"/>
          </p:cNvSpPr>
          <p:nvPr>
            <p:ph type="body" idx="10"/>
          </p:nvPr>
        </p:nvSpPr>
        <p:spPr>
          <a:xfrm>
            <a:off x="1493440" y="3807274"/>
            <a:ext cx="10363200" cy="1026343"/>
          </a:xfrm>
        </p:spPr>
        <p:txBody>
          <a:bodyPr anchor="b">
            <a:noAutofit/>
          </a:bodyPr>
          <a:lstStyle>
            <a:lvl1pPr marL="0" indent="0" algn="r">
              <a:buNone/>
              <a:defRPr sz="15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Tree>
    <p:extLst>
      <p:ext uri="{BB962C8B-B14F-4D97-AF65-F5344CB8AC3E}">
        <p14:creationId xmlns:p14="http://schemas.microsoft.com/office/powerpoint/2010/main" val="27851289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4434" y="131766"/>
            <a:ext cx="11426196" cy="344909"/>
          </a:xfrm>
        </p:spPr>
        <p:txBody>
          <a:bodyPr>
            <a:noAutofit/>
          </a:bodyPr>
          <a:lstStyle/>
          <a:p>
            <a:r>
              <a:rPr lang="en-US" smtClean="0"/>
              <a:t>Click to edit Master title style</a:t>
            </a:r>
            <a:endParaRPr lang="es-MX" dirty="0"/>
          </a:p>
        </p:txBody>
      </p:sp>
      <p:sp>
        <p:nvSpPr>
          <p:cNvPr id="3" name="Content Placeholder 2"/>
          <p:cNvSpPr>
            <a:spLocks noGrp="1"/>
          </p:cNvSpPr>
          <p:nvPr>
            <p:ph idx="1"/>
          </p:nvPr>
        </p:nvSpPr>
        <p:spPr/>
        <p:txBody>
          <a:bodyPr/>
          <a:lstStyle>
            <a:lvl1pPr>
              <a:buFont typeface="Arial" pitchFamily="34" charset="0"/>
              <a:buChar char="•"/>
              <a:defRPr sz="1800"/>
            </a:lvl1pPr>
            <a:lvl2pPr marL="600075" indent="-257175">
              <a:buFont typeface="Arial" pitchFamily="34" charset="0"/>
              <a:buChar char="•"/>
              <a:defRPr sz="1800"/>
            </a:lvl2pPr>
            <a:lvl3pPr>
              <a:defRPr sz="1200"/>
            </a:lvl3pPr>
            <a:lvl4pPr>
              <a:defRPr sz="1050"/>
            </a:lvl4pPr>
            <a:lvl5pPr>
              <a:defRPr sz="105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Tree>
    <p:extLst>
      <p:ext uri="{BB962C8B-B14F-4D97-AF65-F5344CB8AC3E}">
        <p14:creationId xmlns:p14="http://schemas.microsoft.com/office/powerpoint/2010/main" val="7088754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7053" y="765178"/>
            <a:ext cx="5465233"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4" name="Content Placeholder 3"/>
          <p:cNvSpPr>
            <a:spLocks noGrp="1"/>
          </p:cNvSpPr>
          <p:nvPr>
            <p:ph sz="half" idx="2"/>
          </p:nvPr>
        </p:nvSpPr>
        <p:spPr>
          <a:xfrm>
            <a:off x="6195484" y="765178"/>
            <a:ext cx="5467349"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5" name="Title 1"/>
          <p:cNvSpPr>
            <a:spLocks noGrp="1"/>
          </p:cNvSpPr>
          <p:nvPr>
            <p:ph type="title"/>
          </p:nvPr>
        </p:nvSpPr>
        <p:spPr>
          <a:xfrm>
            <a:off x="334434" y="131766"/>
            <a:ext cx="11426196" cy="344909"/>
          </a:xfrm>
          <a:noFill/>
          <a:ln>
            <a:noFill/>
          </a:ln>
          <a:effectLst/>
          <a:extLst/>
        </p:spPr>
        <p:txBody>
          <a:bodyPr>
            <a:noAutofit/>
          </a:bodyPr>
          <a:lstStyle>
            <a:lvl1pPr>
              <a:defRPr lang="es-MX" dirty="0"/>
            </a:lvl1pPr>
          </a:lstStyle>
          <a:p>
            <a:pPr lvl="0"/>
            <a:r>
              <a:rPr lang="en-US" smtClean="0"/>
              <a:t>Click to edit Master title style</a:t>
            </a:r>
            <a:endParaRPr lang="es-MX" dirty="0"/>
          </a:p>
        </p:txBody>
      </p:sp>
    </p:spTree>
    <p:extLst>
      <p:ext uri="{BB962C8B-B14F-4D97-AF65-F5344CB8AC3E}">
        <p14:creationId xmlns:p14="http://schemas.microsoft.com/office/powerpoint/2010/main" val="29341694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245225"/>
            <a:ext cx="2844800" cy="476250"/>
          </a:xfrm>
          <a:prstGeom prst="rect">
            <a:avLst/>
          </a:prstGeom>
        </p:spPr>
        <p:txBody>
          <a:bodyPr/>
          <a:lstStyle>
            <a:lvl1pPr>
              <a:defRPr/>
            </a:lvl1pPr>
          </a:lstStyle>
          <a:p>
            <a:endParaRPr lang="es-ES">
              <a:solidFill>
                <a:srgbClr val="000000"/>
              </a:solidFill>
              <a:latin typeface="Arial"/>
            </a:endParaRPr>
          </a:p>
        </p:txBody>
      </p:sp>
      <p:sp>
        <p:nvSpPr>
          <p:cNvPr id="3" name="Footer Placeholder 2"/>
          <p:cNvSpPr>
            <a:spLocks noGrp="1"/>
          </p:cNvSpPr>
          <p:nvPr>
            <p:ph type="ftr" sz="quarter" idx="11"/>
          </p:nvPr>
        </p:nvSpPr>
        <p:spPr>
          <a:xfrm>
            <a:off x="4165600" y="6245225"/>
            <a:ext cx="3860800" cy="476250"/>
          </a:xfrm>
          <a:prstGeom prst="rect">
            <a:avLst/>
          </a:prstGeom>
        </p:spPr>
        <p:txBody>
          <a:bodyPr/>
          <a:lstStyle>
            <a:lvl1pPr>
              <a:defRPr/>
            </a:lvl1pPr>
          </a:lstStyle>
          <a:p>
            <a:endParaRPr lang="es-ES">
              <a:solidFill>
                <a:srgbClr val="000000"/>
              </a:solidFill>
              <a:latin typeface="Arial"/>
            </a:endParaRPr>
          </a:p>
        </p:txBody>
      </p:sp>
      <p:sp>
        <p:nvSpPr>
          <p:cNvPr id="4" name="Slide Number Placeholder 3"/>
          <p:cNvSpPr>
            <a:spLocks noGrp="1"/>
          </p:cNvSpPr>
          <p:nvPr>
            <p:ph type="sldNum" sz="quarter" idx="12"/>
          </p:nvPr>
        </p:nvSpPr>
        <p:spPr>
          <a:xfrm>
            <a:off x="8737600" y="6245225"/>
            <a:ext cx="2844800" cy="476250"/>
          </a:xfrm>
          <a:prstGeom prst="rect">
            <a:avLst/>
          </a:prstGeom>
        </p:spPr>
        <p:txBody>
          <a:bodyPr/>
          <a:lstStyle>
            <a:lvl1pPr>
              <a:defRPr/>
            </a:lvl1pPr>
          </a:lstStyle>
          <a:p>
            <a:fld id="{C884C011-8E4A-4310-B645-004A6E918553}" type="slidenum">
              <a:rPr lang="es-ES">
                <a:solidFill>
                  <a:srgbClr val="000000"/>
                </a:solidFill>
                <a:latin typeface="Arial"/>
              </a:rPr>
              <a:pPr/>
              <a:t>‹#›</a:t>
            </a:fld>
            <a:endParaRPr lang="es-ES">
              <a:solidFill>
                <a:srgbClr val="000000"/>
              </a:solidFill>
              <a:latin typeface="Arial"/>
            </a:endParaRPr>
          </a:p>
        </p:txBody>
      </p:sp>
    </p:spTree>
    <p:extLst>
      <p:ext uri="{BB962C8B-B14F-4D97-AF65-F5344CB8AC3E}">
        <p14:creationId xmlns:p14="http://schemas.microsoft.com/office/powerpoint/2010/main" val="8044485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Date Placeholder 2"/>
          <p:cNvSpPr>
            <a:spLocks noGrp="1"/>
          </p:cNvSpPr>
          <p:nvPr>
            <p:ph type="dt" sz="half" idx="10"/>
          </p:nvPr>
        </p:nvSpPr>
        <p:spPr>
          <a:xfrm>
            <a:off x="609600" y="6245225"/>
            <a:ext cx="2844800" cy="476250"/>
          </a:xfrm>
          <a:prstGeom prst="rect">
            <a:avLst/>
          </a:prstGeom>
        </p:spPr>
        <p:txBody>
          <a:bodyPr/>
          <a:lstStyle>
            <a:lvl1pPr>
              <a:defRPr/>
            </a:lvl1pPr>
          </a:lstStyle>
          <a:p>
            <a:endParaRPr lang="es-ES">
              <a:solidFill>
                <a:srgbClr val="000000"/>
              </a:solidFill>
              <a:latin typeface="Arial"/>
            </a:endParaRPr>
          </a:p>
        </p:txBody>
      </p:sp>
      <p:sp>
        <p:nvSpPr>
          <p:cNvPr id="4" name="Footer Placeholder 3"/>
          <p:cNvSpPr>
            <a:spLocks noGrp="1"/>
          </p:cNvSpPr>
          <p:nvPr>
            <p:ph type="ftr" sz="quarter" idx="11"/>
          </p:nvPr>
        </p:nvSpPr>
        <p:spPr>
          <a:xfrm>
            <a:off x="4165600" y="6245225"/>
            <a:ext cx="3860800" cy="476250"/>
          </a:xfrm>
          <a:prstGeom prst="rect">
            <a:avLst/>
          </a:prstGeom>
        </p:spPr>
        <p:txBody>
          <a:bodyPr/>
          <a:lstStyle>
            <a:lvl1pPr>
              <a:defRPr/>
            </a:lvl1pPr>
          </a:lstStyle>
          <a:p>
            <a:endParaRPr lang="es-ES">
              <a:solidFill>
                <a:srgbClr val="000000"/>
              </a:solidFill>
              <a:latin typeface="Arial"/>
            </a:endParaRPr>
          </a:p>
        </p:txBody>
      </p:sp>
      <p:sp>
        <p:nvSpPr>
          <p:cNvPr id="5" name="Slide Number Placeholder 4"/>
          <p:cNvSpPr>
            <a:spLocks noGrp="1"/>
          </p:cNvSpPr>
          <p:nvPr>
            <p:ph type="sldNum" sz="quarter" idx="12"/>
          </p:nvPr>
        </p:nvSpPr>
        <p:spPr>
          <a:xfrm>
            <a:off x="8737600" y="6245225"/>
            <a:ext cx="2844800" cy="476250"/>
          </a:xfrm>
          <a:prstGeom prst="rect">
            <a:avLst/>
          </a:prstGeom>
        </p:spPr>
        <p:txBody>
          <a:bodyPr/>
          <a:lstStyle>
            <a:lvl1pPr>
              <a:defRPr/>
            </a:lvl1pPr>
          </a:lstStyle>
          <a:p>
            <a:fld id="{7125E362-922A-4851-9867-97A78DE6A4A5}" type="slidenum">
              <a:rPr lang="es-ES">
                <a:solidFill>
                  <a:srgbClr val="000000"/>
                </a:solidFill>
                <a:latin typeface="Arial"/>
              </a:rPr>
              <a:pPr/>
              <a:t>‹#›</a:t>
            </a:fld>
            <a:endParaRPr lang="es-ES">
              <a:solidFill>
                <a:srgbClr val="000000"/>
              </a:solidFill>
              <a:latin typeface="Arial"/>
            </a:endParaRPr>
          </a:p>
        </p:txBody>
      </p:sp>
    </p:spTree>
    <p:extLst>
      <p:ext uri="{BB962C8B-B14F-4D97-AF65-F5344CB8AC3E}">
        <p14:creationId xmlns:p14="http://schemas.microsoft.com/office/powerpoint/2010/main" val="4988793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61473"/>
            <a:ext cx="10972800" cy="369332"/>
          </a:xfrm>
        </p:spPr>
        <p:txBody>
          <a:bodyPr/>
          <a:lstStyle/>
          <a:p>
            <a:r>
              <a:rPr lang="en-US" smtClean="0"/>
              <a:t>Click to edit Master title style</a:t>
            </a:r>
            <a:endParaRPr lang="es-MX"/>
          </a:p>
        </p:txBody>
      </p:sp>
      <p:sp>
        <p:nvSpPr>
          <p:cNvPr id="3" name="Text Placeholder 2"/>
          <p:cNvSpPr>
            <a:spLocks noGrp="1"/>
          </p:cNvSpPr>
          <p:nvPr>
            <p:ph type="body" sz="half" idx="1"/>
          </p:nvPr>
        </p:nvSpPr>
        <p:spPr>
          <a:xfrm>
            <a:off x="609600" y="1600203"/>
            <a:ext cx="5384800" cy="4525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Content Placeholder 3"/>
          <p:cNvSpPr>
            <a:spLocks noGrp="1"/>
          </p:cNvSpPr>
          <p:nvPr>
            <p:ph sz="quarter" idx="2"/>
          </p:nvPr>
        </p:nvSpPr>
        <p:spPr>
          <a:xfrm>
            <a:off x="6197600" y="1600200"/>
            <a:ext cx="5384800" cy="21859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Content Placeholder 4"/>
          <p:cNvSpPr>
            <a:spLocks noGrp="1"/>
          </p:cNvSpPr>
          <p:nvPr>
            <p:ph sz="quarter" idx="3"/>
          </p:nvPr>
        </p:nvSpPr>
        <p:spPr>
          <a:xfrm>
            <a:off x="6197600" y="3938591"/>
            <a:ext cx="5384800" cy="21875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6" name="Date Placeholder 5"/>
          <p:cNvSpPr>
            <a:spLocks noGrp="1"/>
          </p:cNvSpPr>
          <p:nvPr>
            <p:ph type="dt" sz="half" idx="10"/>
          </p:nvPr>
        </p:nvSpPr>
        <p:spPr>
          <a:xfrm>
            <a:off x="609600" y="6245225"/>
            <a:ext cx="2844800" cy="476250"/>
          </a:xfrm>
          <a:prstGeom prst="rect">
            <a:avLst/>
          </a:prstGeom>
        </p:spPr>
        <p:txBody>
          <a:bodyPr/>
          <a:lstStyle>
            <a:lvl1pPr>
              <a:defRPr/>
            </a:lvl1pPr>
          </a:lstStyle>
          <a:p>
            <a:endParaRPr lang="es-ES">
              <a:solidFill>
                <a:srgbClr val="000000"/>
              </a:solidFill>
              <a:latin typeface="Arial"/>
            </a:endParaRPr>
          </a:p>
        </p:txBody>
      </p:sp>
      <p:sp>
        <p:nvSpPr>
          <p:cNvPr id="7" name="Footer Placeholder 6"/>
          <p:cNvSpPr>
            <a:spLocks noGrp="1"/>
          </p:cNvSpPr>
          <p:nvPr>
            <p:ph type="ftr" sz="quarter" idx="11"/>
          </p:nvPr>
        </p:nvSpPr>
        <p:spPr>
          <a:xfrm>
            <a:off x="4165600" y="6245225"/>
            <a:ext cx="3860800" cy="476250"/>
          </a:xfrm>
          <a:prstGeom prst="rect">
            <a:avLst/>
          </a:prstGeom>
        </p:spPr>
        <p:txBody>
          <a:bodyPr/>
          <a:lstStyle>
            <a:lvl1pPr>
              <a:defRPr/>
            </a:lvl1pPr>
          </a:lstStyle>
          <a:p>
            <a:endParaRPr lang="es-ES">
              <a:solidFill>
                <a:srgbClr val="000000"/>
              </a:solidFill>
              <a:latin typeface="Arial"/>
            </a:endParaRPr>
          </a:p>
        </p:txBody>
      </p:sp>
      <p:sp>
        <p:nvSpPr>
          <p:cNvPr id="8" name="Slide Number Placeholder 7"/>
          <p:cNvSpPr>
            <a:spLocks noGrp="1"/>
          </p:cNvSpPr>
          <p:nvPr>
            <p:ph type="sldNum" sz="quarter" idx="12"/>
          </p:nvPr>
        </p:nvSpPr>
        <p:spPr>
          <a:xfrm>
            <a:off x="8737600" y="6245225"/>
            <a:ext cx="2844800" cy="476250"/>
          </a:xfrm>
          <a:prstGeom prst="rect">
            <a:avLst/>
          </a:prstGeom>
        </p:spPr>
        <p:txBody>
          <a:bodyPr/>
          <a:lstStyle>
            <a:lvl1pPr>
              <a:defRPr/>
            </a:lvl1pPr>
          </a:lstStyle>
          <a:p>
            <a:fld id="{CDF824E6-4534-4F6E-BE16-2A17E185539B}" type="slidenum">
              <a:rPr lang="es-ES">
                <a:solidFill>
                  <a:srgbClr val="000000"/>
                </a:solidFill>
                <a:latin typeface="Arial"/>
              </a:rPr>
              <a:pPr/>
              <a:t>‹#›</a:t>
            </a:fld>
            <a:endParaRPr lang="es-ES">
              <a:solidFill>
                <a:srgbClr val="000000"/>
              </a:solidFill>
              <a:latin typeface="Arial"/>
            </a:endParaRPr>
          </a:p>
        </p:txBody>
      </p:sp>
    </p:spTree>
    <p:extLst>
      <p:ext uri="{BB962C8B-B14F-4D97-AF65-F5344CB8AC3E}">
        <p14:creationId xmlns:p14="http://schemas.microsoft.com/office/powerpoint/2010/main" val="19480514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221092"/>
            <a:ext cx="10363200" cy="648071"/>
          </a:xfrm>
        </p:spPr>
        <p:txBody>
          <a:bodyPr>
            <a:noAutofit/>
          </a:bodyPr>
          <a:lstStyle>
            <a:lvl1pPr algn="r">
              <a:defRPr sz="3000" b="1">
                <a:solidFill>
                  <a:srgbClr val="0C283B"/>
                </a:solidFill>
                <a:latin typeface="Arial" pitchFamily="34" charset="0"/>
                <a:cs typeface="Arial" pitchFamily="34" charset="0"/>
              </a:defRPr>
            </a:lvl1pPr>
          </a:lstStyle>
          <a:p>
            <a:r>
              <a:rPr lang="en-US" smtClean="0"/>
              <a:t>Click to edit Master title style</a:t>
            </a:r>
            <a:endParaRPr lang="es-MX" dirty="0"/>
          </a:p>
        </p:txBody>
      </p:sp>
      <p:sp>
        <p:nvSpPr>
          <p:cNvPr id="3" name="Subtitle 2"/>
          <p:cNvSpPr>
            <a:spLocks noGrp="1"/>
          </p:cNvSpPr>
          <p:nvPr>
            <p:ph type="subTitle" idx="1"/>
          </p:nvPr>
        </p:nvSpPr>
        <p:spPr>
          <a:xfrm>
            <a:off x="911424" y="4869163"/>
            <a:ext cx="10369152" cy="549457"/>
          </a:xfrm>
        </p:spPr>
        <p:txBody>
          <a:bodyPr>
            <a:noAutofit/>
          </a:bodyPr>
          <a:lstStyle>
            <a:lvl1pPr marL="0" indent="0" algn="r">
              <a:buNone/>
              <a:defRPr sz="2400">
                <a:solidFill>
                  <a:srgbClr val="0C283B"/>
                </a:solidFill>
                <a:latin typeface="Arial Narrow"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s-MX" dirty="0"/>
          </a:p>
        </p:txBody>
      </p:sp>
    </p:spTree>
    <p:extLst>
      <p:ext uri="{BB962C8B-B14F-4D97-AF65-F5344CB8AC3E}">
        <p14:creationId xmlns:p14="http://schemas.microsoft.com/office/powerpoint/2010/main" val="390925362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8" name="Picture 7" descr="Portada1.jp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24384" y="0"/>
            <a:ext cx="12216384" cy="6858000"/>
          </a:xfrm>
          <a:prstGeom prst="rect">
            <a:avLst/>
          </a:prstGeom>
          <a:noFill/>
          <a:ln>
            <a:noFill/>
          </a:ln>
        </p:spPr>
      </p:pic>
      <p:sp>
        <p:nvSpPr>
          <p:cNvPr id="4" name="Text Placeholder 2"/>
          <p:cNvSpPr>
            <a:spLocks noGrp="1"/>
          </p:cNvSpPr>
          <p:nvPr>
            <p:ph type="body" idx="1"/>
          </p:nvPr>
        </p:nvSpPr>
        <p:spPr>
          <a:xfrm>
            <a:off x="1493440" y="2636915"/>
            <a:ext cx="10363200" cy="1026343"/>
          </a:xfrm>
        </p:spPr>
        <p:txBody>
          <a:bodyPr>
            <a:noAutofit/>
          </a:bodyPr>
          <a:lstStyle>
            <a:lvl1pPr marL="0" indent="0" algn="r">
              <a:buNone/>
              <a:defRPr sz="21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
        <p:nvSpPr>
          <p:cNvPr id="5" name="Text Placeholder 2"/>
          <p:cNvSpPr>
            <a:spLocks noGrp="1"/>
          </p:cNvSpPr>
          <p:nvPr>
            <p:ph type="body" idx="10"/>
          </p:nvPr>
        </p:nvSpPr>
        <p:spPr>
          <a:xfrm>
            <a:off x="1493440" y="3807274"/>
            <a:ext cx="10363200" cy="1026343"/>
          </a:xfrm>
        </p:spPr>
        <p:txBody>
          <a:bodyPr anchor="b">
            <a:noAutofit/>
          </a:bodyPr>
          <a:lstStyle>
            <a:lvl1pPr marL="0" indent="0" algn="r">
              <a:buNone/>
              <a:defRPr sz="15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Tree>
    <p:extLst>
      <p:ext uri="{BB962C8B-B14F-4D97-AF65-F5344CB8AC3E}">
        <p14:creationId xmlns:p14="http://schemas.microsoft.com/office/powerpoint/2010/main" val="21714515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4434" y="131766"/>
            <a:ext cx="11426196" cy="344909"/>
          </a:xfrm>
        </p:spPr>
        <p:txBody>
          <a:bodyPr>
            <a:noAutofit/>
          </a:bodyPr>
          <a:lstStyle>
            <a:lvl1pPr>
              <a:defRPr sz="2400"/>
            </a:lvl1pPr>
          </a:lstStyle>
          <a:p>
            <a:r>
              <a:rPr lang="en-US" smtClean="0"/>
              <a:t>Click to edit Master title style</a:t>
            </a:r>
            <a:endParaRPr lang="es-MX" dirty="0"/>
          </a:p>
        </p:txBody>
      </p:sp>
      <p:sp>
        <p:nvSpPr>
          <p:cNvPr id="3" name="Content Placeholder 2"/>
          <p:cNvSpPr>
            <a:spLocks noGrp="1"/>
          </p:cNvSpPr>
          <p:nvPr>
            <p:ph idx="1"/>
          </p:nvPr>
        </p:nvSpPr>
        <p:spPr/>
        <p:txBody>
          <a:bodyPr/>
          <a:lstStyle>
            <a:lvl1pPr>
              <a:buFont typeface="Arial" pitchFamily="34" charset="0"/>
              <a:buChar char="•"/>
              <a:defRPr sz="1800"/>
            </a:lvl1pPr>
            <a:lvl2pPr marL="600075" indent="-257175">
              <a:buFont typeface="Arial" pitchFamily="34" charset="0"/>
              <a:buChar char="•"/>
              <a:defRPr sz="1800"/>
            </a:lvl2pPr>
            <a:lvl3pPr>
              <a:defRPr sz="1200"/>
            </a:lvl3pPr>
            <a:lvl4pPr>
              <a:defRPr sz="1050"/>
            </a:lvl4pPr>
            <a:lvl5pPr>
              <a:defRPr sz="105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Tree>
    <p:extLst>
      <p:ext uri="{BB962C8B-B14F-4D97-AF65-F5344CB8AC3E}">
        <p14:creationId xmlns:p14="http://schemas.microsoft.com/office/powerpoint/2010/main" val="577560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17467"/>
            <a:ext cx="9144000" cy="692497"/>
          </a:xfrm>
        </p:spPr>
        <p:txBody>
          <a:bodyPr anchor="b"/>
          <a:lstStyle>
            <a:lvl1pPr algn="ctr">
              <a:defRPr sz="4500"/>
            </a:lvl1pPr>
          </a:lstStyle>
          <a:p>
            <a:r>
              <a:rPr lang="en-US" smtClean="0"/>
              <a:t>Click to edit Master title style</a:t>
            </a:r>
            <a:endParaRPr lang="es-MX"/>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s-MX"/>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81D1A5D8-6A4B-4361-B610-C7EED6C914BD}" type="datetimeFigureOut">
              <a:rPr lang="es-MX" smtClean="0"/>
              <a:t>23/04/2020</a:t>
            </a:fld>
            <a:endParaRPr lang="es-MX"/>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s-MX"/>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B6407259-DF93-4847-9D05-B8F7EBA91833}" type="slidenum">
              <a:rPr lang="es-MX" smtClean="0"/>
              <a:t>‹#›</a:t>
            </a:fld>
            <a:endParaRPr lang="es-MX"/>
          </a:p>
        </p:txBody>
      </p:sp>
    </p:spTree>
    <p:extLst>
      <p:ext uri="{BB962C8B-B14F-4D97-AF65-F5344CB8AC3E}">
        <p14:creationId xmlns:p14="http://schemas.microsoft.com/office/powerpoint/2010/main" val="41983495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7053" y="765178"/>
            <a:ext cx="5465233"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4" name="Content Placeholder 3"/>
          <p:cNvSpPr>
            <a:spLocks noGrp="1"/>
          </p:cNvSpPr>
          <p:nvPr>
            <p:ph sz="half" idx="2"/>
          </p:nvPr>
        </p:nvSpPr>
        <p:spPr>
          <a:xfrm>
            <a:off x="6195484" y="765178"/>
            <a:ext cx="5467349"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5" name="Title 1"/>
          <p:cNvSpPr>
            <a:spLocks noGrp="1"/>
          </p:cNvSpPr>
          <p:nvPr>
            <p:ph type="title"/>
          </p:nvPr>
        </p:nvSpPr>
        <p:spPr>
          <a:xfrm>
            <a:off x="334434" y="131766"/>
            <a:ext cx="11426196" cy="344909"/>
          </a:xfrm>
          <a:noFill/>
          <a:ln>
            <a:noFill/>
          </a:ln>
          <a:effectLst/>
          <a:extLst/>
        </p:spPr>
        <p:txBody>
          <a:bodyPr>
            <a:noAutofit/>
          </a:bodyPr>
          <a:lstStyle>
            <a:lvl1pPr>
              <a:defRPr lang="es-MX" sz="2400" dirty="0"/>
            </a:lvl1pPr>
          </a:lstStyle>
          <a:p>
            <a:pPr lvl="0"/>
            <a:r>
              <a:rPr lang="en-US" smtClean="0"/>
              <a:t>Click to edit Master title style</a:t>
            </a:r>
            <a:endParaRPr lang="es-MX" dirty="0"/>
          </a:p>
        </p:txBody>
      </p:sp>
    </p:spTree>
    <p:extLst>
      <p:ext uri="{BB962C8B-B14F-4D97-AF65-F5344CB8AC3E}">
        <p14:creationId xmlns:p14="http://schemas.microsoft.com/office/powerpoint/2010/main" val="105496629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61473"/>
            <a:ext cx="10972800" cy="369332"/>
          </a:xfrm>
        </p:spPr>
        <p:txBody>
          <a:bodyPr/>
          <a:lstStyle/>
          <a:p>
            <a:r>
              <a:rPr lang="en-US" smtClean="0"/>
              <a:t>Click to edit Master title style</a:t>
            </a:r>
            <a:endParaRPr lang="es-MX"/>
          </a:p>
        </p:txBody>
      </p:sp>
      <p:sp>
        <p:nvSpPr>
          <p:cNvPr id="3" name="Text Placeholder 2"/>
          <p:cNvSpPr>
            <a:spLocks noGrp="1"/>
          </p:cNvSpPr>
          <p:nvPr>
            <p:ph type="body" sz="half" idx="1"/>
          </p:nvPr>
        </p:nvSpPr>
        <p:spPr>
          <a:xfrm>
            <a:off x="609600" y="1600203"/>
            <a:ext cx="5384800" cy="4525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Content Placeholder 3"/>
          <p:cNvSpPr>
            <a:spLocks noGrp="1"/>
          </p:cNvSpPr>
          <p:nvPr>
            <p:ph sz="quarter" idx="2"/>
          </p:nvPr>
        </p:nvSpPr>
        <p:spPr>
          <a:xfrm>
            <a:off x="6197600" y="1600200"/>
            <a:ext cx="5384800" cy="21859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Content Placeholder 4"/>
          <p:cNvSpPr>
            <a:spLocks noGrp="1"/>
          </p:cNvSpPr>
          <p:nvPr>
            <p:ph sz="quarter" idx="3"/>
          </p:nvPr>
        </p:nvSpPr>
        <p:spPr>
          <a:xfrm>
            <a:off x="6197600" y="3938591"/>
            <a:ext cx="5384800" cy="21875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6" name="Date Placeholder 5"/>
          <p:cNvSpPr>
            <a:spLocks noGrp="1"/>
          </p:cNvSpPr>
          <p:nvPr>
            <p:ph type="dt" sz="half" idx="10"/>
          </p:nvPr>
        </p:nvSpPr>
        <p:spPr>
          <a:xfrm>
            <a:off x="609600" y="6245225"/>
            <a:ext cx="2844800" cy="476250"/>
          </a:xfrm>
          <a:prstGeom prst="rect">
            <a:avLst/>
          </a:prstGeom>
        </p:spPr>
        <p:txBody>
          <a:bodyPr/>
          <a:lstStyle>
            <a:lvl1pPr>
              <a:defRPr/>
            </a:lvl1pPr>
          </a:lstStyle>
          <a:p>
            <a:endParaRPr lang="es-ES">
              <a:solidFill>
                <a:srgbClr val="000000"/>
              </a:solidFill>
              <a:latin typeface="Arial"/>
            </a:endParaRPr>
          </a:p>
        </p:txBody>
      </p:sp>
      <p:sp>
        <p:nvSpPr>
          <p:cNvPr id="7" name="Footer Placeholder 6"/>
          <p:cNvSpPr>
            <a:spLocks noGrp="1"/>
          </p:cNvSpPr>
          <p:nvPr>
            <p:ph type="ftr" sz="quarter" idx="11"/>
          </p:nvPr>
        </p:nvSpPr>
        <p:spPr>
          <a:xfrm>
            <a:off x="4165600" y="6245225"/>
            <a:ext cx="3860800" cy="476250"/>
          </a:xfrm>
          <a:prstGeom prst="rect">
            <a:avLst/>
          </a:prstGeom>
        </p:spPr>
        <p:txBody>
          <a:bodyPr/>
          <a:lstStyle>
            <a:lvl1pPr>
              <a:defRPr/>
            </a:lvl1pPr>
          </a:lstStyle>
          <a:p>
            <a:endParaRPr lang="es-ES">
              <a:solidFill>
                <a:srgbClr val="000000"/>
              </a:solidFill>
              <a:latin typeface="Arial"/>
            </a:endParaRPr>
          </a:p>
        </p:txBody>
      </p:sp>
      <p:sp>
        <p:nvSpPr>
          <p:cNvPr id="8" name="Slide Number Placeholder 7"/>
          <p:cNvSpPr>
            <a:spLocks noGrp="1"/>
          </p:cNvSpPr>
          <p:nvPr>
            <p:ph type="sldNum" sz="quarter" idx="12"/>
          </p:nvPr>
        </p:nvSpPr>
        <p:spPr>
          <a:xfrm>
            <a:off x="8737600" y="6245225"/>
            <a:ext cx="2844800" cy="476250"/>
          </a:xfrm>
          <a:prstGeom prst="rect">
            <a:avLst/>
          </a:prstGeom>
        </p:spPr>
        <p:txBody>
          <a:bodyPr/>
          <a:lstStyle>
            <a:lvl1pPr>
              <a:defRPr/>
            </a:lvl1pPr>
          </a:lstStyle>
          <a:p>
            <a:fld id="{CDF824E6-4534-4F6E-BE16-2A17E185539B}" type="slidenum">
              <a:rPr lang="es-ES">
                <a:solidFill>
                  <a:srgbClr val="000000"/>
                </a:solidFill>
                <a:latin typeface="Arial"/>
              </a:rPr>
              <a:pPr/>
              <a:t>‹#›</a:t>
            </a:fld>
            <a:endParaRPr lang="es-ES">
              <a:solidFill>
                <a:srgbClr val="000000"/>
              </a:solidFill>
              <a:latin typeface="Arial"/>
            </a:endParaRPr>
          </a:p>
        </p:txBody>
      </p:sp>
    </p:spTree>
    <p:extLst>
      <p:ext uri="{BB962C8B-B14F-4D97-AF65-F5344CB8AC3E}">
        <p14:creationId xmlns:p14="http://schemas.microsoft.com/office/powerpoint/2010/main" val="1143555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221092"/>
            <a:ext cx="10363200" cy="648071"/>
          </a:xfrm>
        </p:spPr>
        <p:txBody>
          <a:bodyPr>
            <a:noAutofit/>
          </a:bodyPr>
          <a:lstStyle>
            <a:lvl1pPr algn="r">
              <a:defRPr sz="3000" b="1">
                <a:solidFill>
                  <a:srgbClr val="0C283B"/>
                </a:solidFill>
                <a:latin typeface="Arial" pitchFamily="34" charset="0"/>
                <a:cs typeface="Arial" pitchFamily="34" charset="0"/>
              </a:defRPr>
            </a:lvl1pPr>
          </a:lstStyle>
          <a:p>
            <a:r>
              <a:rPr lang="en-US" smtClean="0"/>
              <a:t>Click to edit Master title style</a:t>
            </a:r>
            <a:endParaRPr lang="es-MX" dirty="0"/>
          </a:p>
        </p:txBody>
      </p:sp>
      <p:sp>
        <p:nvSpPr>
          <p:cNvPr id="3" name="Subtitle 2"/>
          <p:cNvSpPr>
            <a:spLocks noGrp="1"/>
          </p:cNvSpPr>
          <p:nvPr>
            <p:ph type="subTitle" idx="1"/>
          </p:nvPr>
        </p:nvSpPr>
        <p:spPr>
          <a:xfrm>
            <a:off x="911424" y="4869163"/>
            <a:ext cx="10369152" cy="549457"/>
          </a:xfrm>
        </p:spPr>
        <p:txBody>
          <a:bodyPr>
            <a:noAutofit/>
          </a:bodyPr>
          <a:lstStyle>
            <a:lvl1pPr marL="0" indent="0" algn="r">
              <a:buNone/>
              <a:defRPr sz="2400">
                <a:solidFill>
                  <a:srgbClr val="0C283B"/>
                </a:solidFill>
                <a:latin typeface="Arial Narrow"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s-MX" dirty="0"/>
          </a:p>
        </p:txBody>
      </p:sp>
    </p:spTree>
    <p:extLst>
      <p:ext uri="{BB962C8B-B14F-4D97-AF65-F5344CB8AC3E}">
        <p14:creationId xmlns:p14="http://schemas.microsoft.com/office/powerpoint/2010/main" val="1776690747"/>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3" name="Rectangle 2"/>
          <p:cNvSpPr/>
          <p:nvPr/>
        </p:nvSpPr>
        <p:spPr>
          <a:xfrm>
            <a:off x="0" y="27384"/>
            <a:ext cx="12192000" cy="6858000"/>
          </a:xfrm>
          <a:prstGeom prst="rect">
            <a:avLst/>
          </a:prstGeom>
          <a:solidFill>
            <a:srgbClr val="172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s-MX" sz="1350" dirty="0">
              <a:solidFill>
                <a:srgbClr val="FFFFFF"/>
              </a:solidFill>
            </a:endParaRPr>
          </a:p>
        </p:txBody>
      </p:sp>
      <p:pic>
        <p:nvPicPr>
          <p:cNvPr id="4" name="Content Placeholder 10" descr="Sintec_bco.png"/>
          <p:cNvPicPr>
            <a:picLocks noChangeAspect="1"/>
          </p:cNvPicPr>
          <p:nvPr/>
        </p:nvPicPr>
        <p:blipFill>
          <a:blip r:embed="rId2" cstate="print"/>
          <a:stretch>
            <a:fillRect/>
          </a:stretch>
        </p:blipFill>
        <p:spPr bwMode="auto">
          <a:xfrm>
            <a:off x="1295469" y="3006541"/>
            <a:ext cx="3762953" cy="926515"/>
          </a:xfrm>
          <a:prstGeom prst="rect">
            <a:avLst/>
          </a:prstGeom>
          <a:noFill/>
          <a:ln w="9525">
            <a:noFill/>
            <a:miter lim="800000"/>
            <a:headEnd/>
            <a:tailEnd/>
          </a:ln>
        </p:spPr>
      </p:pic>
      <p:sp>
        <p:nvSpPr>
          <p:cNvPr id="9" name="TextBox 8"/>
          <p:cNvSpPr txBox="1"/>
          <p:nvPr/>
        </p:nvSpPr>
        <p:spPr>
          <a:xfrm>
            <a:off x="2865525" y="5616000"/>
            <a:ext cx="1202830" cy="300082"/>
          </a:xfrm>
          <a:prstGeom prst="rect">
            <a:avLst/>
          </a:prstGeom>
          <a:noFill/>
        </p:spPr>
        <p:txBody>
          <a:bodyPr wrap="none" rtlCol="0">
            <a:spAutoFit/>
          </a:bodyPr>
          <a:lstStyle/>
          <a:p>
            <a:pPr algn="ctr" fontAlgn="auto">
              <a:spcBef>
                <a:spcPts val="0"/>
              </a:spcBef>
              <a:spcAft>
                <a:spcPts val="0"/>
              </a:spcAft>
            </a:pPr>
            <a:r>
              <a:rPr lang="es-MX" sz="1350" dirty="0" smtClean="0">
                <a:solidFill>
                  <a:srgbClr val="FFFFFF">
                    <a:lumMod val="85000"/>
                  </a:srgbClr>
                </a:solidFill>
                <a:latin typeface="Arial Narrow" pitchFamily="34" charset="0"/>
              </a:rPr>
              <a:t>www.sintec.com</a:t>
            </a:r>
          </a:p>
        </p:txBody>
      </p:sp>
      <p:sp>
        <p:nvSpPr>
          <p:cNvPr id="10" name="TextBox 9"/>
          <p:cNvSpPr txBox="1"/>
          <p:nvPr/>
        </p:nvSpPr>
        <p:spPr>
          <a:xfrm>
            <a:off x="7728183" y="260648"/>
            <a:ext cx="4224469" cy="1246495"/>
          </a:xfrm>
          <a:prstGeom prst="rect">
            <a:avLst/>
          </a:prstGeom>
          <a:noFill/>
        </p:spPr>
        <p:txBody>
          <a:bodyPr wrap="square" rtlCol="0">
            <a:spAutoFit/>
          </a:bodyPr>
          <a:lstStyle/>
          <a:p>
            <a:pPr fontAlgn="auto">
              <a:spcBef>
                <a:spcPts val="0"/>
              </a:spcBef>
              <a:spcAft>
                <a:spcPts val="0"/>
              </a:spcAft>
            </a:pPr>
            <a:r>
              <a:rPr lang="es-MX" sz="1200" b="1" dirty="0" smtClean="0">
                <a:solidFill>
                  <a:srgbClr val="FFFFFF"/>
                </a:solidFill>
                <a:latin typeface="Arial"/>
              </a:rPr>
              <a:t>CIUDAD DE MÉXICO </a:t>
            </a:r>
          </a:p>
          <a:p>
            <a:pPr fontAlgn="auto">
              <a:spcBef>
                <a:spcPts val="0"/>
              </a:spcBef>
              <a:spcAft>
                <a:spcPts val="0"/>
              </a:spcAft>
            </a:pPr>
            <a:r>
              <a:rPr lang="es-MX" sz="1050" dirty="0" smtClean="0">
                <a:solidFill>
                  <a:srgbClr val="FFFFFF">
                    <a:lumMod val="85000"/>
                  </a:srgbClr>
                </a:solidFill>
                <a:latin typeface="Arial Narrow" pitchFamily="34" charset="0"/>
              </a:rPr>
              <a:t>Av. Santa Fe Núm. 505</a:t>
            </a:r>
          </a:p>
          <a:p>
            <a:pPr fontAlgn="auto">
              <a:spcBef>
                <a:spcPts val="0"/>
              </a:spcBef>
              <a:spcAft>
                <a:spcPts val="0"/>
              </a:spcAft>
            </a:pPr>
            <a:r>
              <a:rPr lang="es-MX" sz="1050" dirty="0" smtClean="0">
                <a:solidFill>
                  <a:srgbClr val="FFFFFF">
                    <a:lumMod val="85000"/>
                  </a:srgbClr>
                </a:solidFill>
                <a:latin typeface="Arial Narrow" pitchFamily="34" charset="0"/>
              </a:rPr>
              <a:t>Corporativo Santa Fe, piso 6</a:t>
            </a:r>
          </a:p>
          <a:p>
            <a:pPr fontAlgn="auto">
              <a:spcBef>
                <a:spcPts val="0"/>
              </a:spcBef>
              <a:spcAft>
                <a:spcPts val="0"/>
              </a:spcAft>
            </a:pPr>
            <a:r>
              <a:rPr lang="es-MX" sz="1050" dirty="0" smtClean="0">
                <a:solidFill>
                  <a:srgbClr val="FFFFFF">
                    <a:lumMod val="85000"/>
                  </a:srgbClr>
                </a:solidFill>
                <a:latin typeface="Arial Narrow" pitchFamily="34" charset="0"/>
              </a:rPr>
              <a:t>Col. Cruz Manca</a:t>
            </a:r>
          </a:p>
          <a:p>
            <a:pPr fontAlgn="auto">
              <a:spcBef>
                <a:spcPts val="0"/>
              </a:spcBef>
              <a:spcAft>
                <a:spcPts val="0"/>
              </a:spcAft>
            </a:pPr>
            <a:r>
              <a:rPr lang="es-MX" sz="1050" dirty="0" smtClean="0">
                <a:solidFill>
                  <a:srgbClr val="FFFFFF">
                    <a:lumMod val="85000"/>
                  </a:srgbClr>
                </a:solidFill>
                <a:latin typeface="Arial Narrow" pitchFamily="34" charset="0"/>
              </a:rPr>
              <a:t>Delegación Cuajimalpa</a:t>
            </a:r>
          </a:p>
          <a:p>
            <a:pPr>
              <a:defRPr/>
            </a:pPr>
            <a:r>
              <a:rPr lang="es-MX" sz="1050" dirty="0" smtClean="0">
                <a:solidFill>
                  <a:srgbClr val="FFFFFF">
                    <a:lumMod val="85000"/>
                  </a:srgbClr>
                </a:solidFill>
                <a:latin typeface="Arial Narrow" pitchFamily="34" charset="0"/>
              </a:rPr>
              <a:t>México, D.F CP 05349</a:t>
            </a:r>
          </a:p>
          <a:p>
            <a:pPr>
              <a:defRPr/>
            </a:pPr>
            <a:r>
              <a:rPr lang="es-MX" sz="1050" dirty="0" smtClean="0">
                <a:solidFill>
                  <a:srgbClr val="FFFFFF">
                    <a:lumMod val="85000"/>
                  </a:srgbClr>
                </a:solidFill>
                <a:latin typeface="Arial Narrow" pitchFamily="34" charset="0"/>
              </a:rPr>
              <a:t>Tel. +52 (55) 5002 5444</a:t>
            </a:r>
            <a:endParaRPr lang="es-MX" sz="1050" dirty="0">
              <a:solidFill>
                <a:srgbClr val="FFFFFF">
                  <a:lumMod val="85000"/>
                </a:srgbClr>
              </a:solidFill>
              <a:latin typeface="Arial Narrow" pitchFamily="34" charset="0"/>
            </a:endParaRPr>
          </a:p>
        </p:txBody>
      </p:sp>
      <p:sp>
        <p:nvSpPr>
          <p:cNvPr id="11" name="TextBox 10"/>
          <p:cNvSpPr txBox="1"/>
          <p:nvPr/>
        </p:nvSpPr>
        <p:spPr>
          <a:xfrm>
            <a:off x="7728183" y="1988841"/>
            <a:ext cx="4224469" cy="1408078"/>
          </a:xfrm>
          <a:prstGeom prst="rect">
            <a:avLst/>
          </a:prstGeom>
          <a:noFill/>
        </p:spPr>
        <p:txBody>
          <a:bodyPr wrap="square" rtlCol="0">
            <a:spAutoFit/>
          </a:bodyPr>
          <a:lstStyle/>
          <a:p>
            <a:pPr fontAlgn="auto">
              <a:spcBef>
                <a:spcPts val="0"/>
              </a:spcBef>
              <a:spcAft>
                <a:spcPts val="0"/>
              </a:spcAft>
            </a:pPr>
            <a:r>
              <a:rPr lang="es-MX" sz="1200" b="1" dirty="0" smtClean="0">
                <a:solidFill>
                  <a:srgbClr val="FFFFFF"/>
                </a:solidFill>
                <a:latin typeface="Arial"/>
              </a:rPr>
              <a:t>MONTERREY</a:t>
            </a:r>
            <a:endParaRPr lang="es-MX" sz="1050" dirty="0" smtClean="0">
              <a:solidFill>
                <a:srgbClr val="000000"/>
              </a:solidFill>
              <a:latin typeface="Arial"/>
            </a:endParaRPr>
          </a:p>
          <a:p>
            <a:pPr fontAlgn="auto">
              <a:spcBef>
                <a:spcPts val="0"/>
              </a:spcBef>
              <a:spcAft>
                <a:spcPts val="0"/>
              </a:spcAft>
            </a:pPr>
            <a:r>
              <a:rPr lang="es-MX" sz="1050" dirty="0" smtClean="0">
                <a:solidFill>
                  <a:srgbClr val="FFFFFF">
                    <a:lumMod val="85000"/>
                  </a:srgbClr>
                </a:solidFill>
                <a:latin typeface="Arial Narrow" pitchFamily="34" charset="0"/>
              </a:rPr>
              <a:t>Av. Ricardo </a:t>
            </a:r>
            <a:r>
              <a:rPr lang="es-MX" sz="1050" dirty="0" err="1" smtClean="0">
                <a:solidFill>
                  <a:srgbClr val="FFFFFF">
                    <a:lumMod val="85000"/>
                  </a:srgbClr>
                </a:solidFill>
                <a:latin typeface="Arial Narrow" pitchFamily="34" charset="0"/>
              </a:rPr>
              <a:t>Margáin</a:t>
            </a:r>
            <a:r>
              <a:rPr lang="es-MX" sz="1050" dirty="0" smtClean="0">
                <a:solidFill>
                  <a:srgbClr val="FFFFFF">
                    <a:lumMod val="85000"/>
                  </a:srgbClr>
                </a:solidFill>
                <a:latin typeface="Arial Narrow" pitchFamily="34" charset="0"/>
              </a:rPr>
              <a:t> #565 torre </a:t>
            </a:r>
            <a:br>
              <a:rPr lang="es-MX" sz="1050" dirty="0" smtClean="0">
                <a:solidFill>
                  <a:srgbClr val="FFFFFF">
                    <a:lumMod val="85000"/>
                  </a:srgbClr>
                </a:solidFill>
                <a:latin typeface="Arial Narrow" pitchFamily="34" charset="0"/>
              </a:rPr>
            </a:br>
            <a:r>
              <a:rPr lang="es-MX" sz="1050" dirty="0" smtClean="0">
                <a:solidFill>
                  <a:srgbClr val="FFFFFF">
                    <a:lumMod val="85000"/>
                  </a:srgbClr>
                </a:solidFill>
                <a:latin typeface="Arial Narrow" pitchFamily="34" charset="0"/>
              </a:rPr>
              <a:t>PCC2-A, piso 7</a:t>
            </a:r>
          </a:p>
          <a:p>
            <a:pPr fontAlgn="auto">
              <a:spcBef>
                <a:spcPts val="0"/>
              </a:spcBef>
              <a:spcAft>
                <a:spcPts val="0"/>
              </a:spcAft>
            </a:pPr>
            <a:r>
              <a:rPr lang="es-MX" sz="1050" dirty="0" smtClean="0">
                <a:solidFill>
                  <a:srgbClr val="FFFFFF">
                    <a:lumMod val="85000"/>
                  </a:srgbClr>
                </a:solidFill>
                <a:latin typeface="Arial Narrow" pitchFamily="34" charset="0"/>
              </a:rPr>
              <a:t>Colonia Santa Engracia </a:t>
            </a:r>
            <a:br>
              <a:rPr lang="es-MX" sz="1050" dirty="0" smtClean="0">
                <a:solidFill>
                  <a:srgbClr val="FFFFFF">
                    <a:lumMod val="85000"/>
                  </a:srgbClr>
                </a:solidFill>
                <a:latin typeface="Arial Narrow" pitchFamily="34" charset="0"/>
              </a:rPr>
            </a:br>
            <a:r>
              <a:rPr lang="es-MX" sz="1050" dirty="0" smtClean="0">
                <a:solidFill>
                  <a:srgbClr val="FFFFFF">
                    <a:lumMod val="85000"/>
                  </a:srgbClr>
                </a:solidFill>
                <a:latin typeface="Arial Narrow" pitchFamily="34" charset="0"/>
              </a:rPr>
              <a:t>San Pedro Garza García, N.L.</a:t>
            </a:r>
          </a:p>
          <a:p>
            <a:pPr fontAlgn="auto">
              <a:spcBef>
                <a:spcPts val="0"/>
              </a:spcBef>
              <a:spcAft>
                <a:spcPts val="0"/>
              </a:spcAft>
            </a:pPr>
            <a:r>
              <a:rPr lang="es-MX" sz="1050" dirty="0" smtClean="0">
                <a:solidFill>
                  <a:srgbClr val="FFFFFF">
                    <a:lumMod val="85000"/>
                  </a:srgbClr>
                </a:solidFill>
                <a:latin typeface="Arial Narrow" pitchFamily="34" charset="0"/>
              </a:rPr>
              <a:t>México. CP 66267</a:t>
            </a:r>
            <a:br>
              <a:rPr lang="es-MX" sz="1050" dirty="0" smtClean="0">
                <a:solidFill>
                  <a:srgbClr val="FFFFFF">
                    <a:lumMod val="85000"/>
                  </a:srgbClr>
                </a:solidFill>
                <a:latin typeface="Arial Narrow" pitchFamily="34" charset="0"/>
              </a:rPr>
            </a:br>
            <a:r>
              <a:rPr lang="de-DE" sz="1050" dirty="0" smtClean="0">
                <a:solidFill>
                  <a:srgbClr val="FFFFFF">
                    <a:lumMod val="85000"/>
                  </a:srgbClr>
                </a:solidFill>
                <a:latin typeface="Arial Narrow" pitchFamily="34" charset="0"/>
              </a:rPr>
              <a:t>Tel. +52 (81) 1001 8570 </a:t>
            </a:r>
            <a:r>
              <a:rPr lang="es-MX" sz="1050" dirty="0" smtClean="0">
                <a:solidFill>
                  <a:srgbClr val="FFFFFF">
                    <a:lumMod val="85000"/>
                  </a:srgbClr>
                </a:solidFill>
                <a:latin typeface="Arial Narrow" pitchFamily="34" charset="0"/>
              </a:rPr>
              <a:t/>
            </a:r>
            <a:br>
              <a:rPr lang="es-MX" sz="1050" dirty="0" smtClean="0">
                <a:solidFill>
                  <a:srgbClr val="FFFFFF">
                    <a:lumMod val="85000"/>
                  </a:srgbClr>
                </a:solidFill>
                <a:latin typeface="Arial Narrow" pitchFamily="34" charset="0"/>
              </a:rPr>
            </a:br>
            <a:endParaRPr lang="es-MX" sz="1050" dirty="0">
              <a:solidFill>
                <a:srgbClr val="FFFFFF">
                  <a:lumMod val="85000"/>
                </a:srgbClr>
              </a:solidFill>
              <a:latin typeface="Arial Narrow" pitchFamily="34" charset="0"/>
            </a:endParaRPr>
          </a:p>
        </p:txBody>
      </p:sp>
      <p:sp>
        <p:nvSpPr>
          <p:cNvPr id="12" name="TextBox 11"/>
          <p:cNvSpPr txBox="1"/>
          <p:nvPr/>
        </p:nvSpPr>
        <p:spPr>
          <a:xfrm>
            <a:off x="7728181" y="3717032"/>
            <a:ext cx="4079776" cy="1084912"/>
          </a:xfrm>
          <a:prstGeom prst="rect">
            <a:avLst/>
          </a:prstGeom>
          <a:noFill/>
        </p:spPr>
        <p:txBody>
          <a:bodyPr wrap="square" rtlCol="0">
            <a:spAutoFit/>
          </a:bodyPr>
          <a:lstStyle/>
          <a:p>
            <a:pPr fontAlgn="auto">
              <a:spcBef>
                <a:spcPts val="0"/>
              </a:spcBef>
              <a:spcAft>
                <a:spcPts val="0"/>
              </a:spcAft>
            </a:pPr>
            <a:r>
              <a:rPr lang="es-MX" sz="1200" b="1" dirty="0" smtClean="0">
                <a:solidFill>
                  <a:srgbClr val="FFFFFF"/>
                </a:solidFill>
                <a:latin typeface="Arial"/>
              </a:rPr>
              <a:t>BOGOTÁ</a:t>
            </a:r>
            <a:endParaRPr lang="es-MX" sz="900" dirty="0" smtClean="0">
              <a:solidFill>
                <a:srgbClr val="000000"/>
              </a:solidFill>
              <a:latin typeface="Arial"/>
            </a:endParaRPr>
          </a:p>
          <a:p>
            <a:pPr fontAlgn="auto">
              <a:spcBef>
                <a:spcPts val="0"/>
              </a:spcBef>
              <a:spcAft>
                <a:spcPts val="0"/>
              </a:spcAft>
            </a:pPr>
            <a:r>
              <a:rPr lang="es-MX" sz="1050" dirty="0" smtClean="0">
                <a:solidFill>
                  <a:srgbClr val="FFFFFF">
                    <a:lumMod val="85000"/>
                  </a:srgbClr>
                </a:solidFill>
                <a:latin typeface="Arial Narrow" pitchFamily="34" charset="0"/>
              </a:rPr>
              <a:t>Edificio Torres Unidas II </a:t>
            </a:r>
          </a:p>
          <a:p>
            <a:pPr fontAlgn="auto">
              <a:spcBef>
                <a:spcPts val="0"/>
              </a:spcBef>
              <a:spcAft>
                <a:spcPts val="0"/>
              </a:spcAft>
            </a:pPr>
            <a:r>
              <a:rPr lang="es-MX" sz="1050" dirty="0" smtClean="0">
                <a:solidFill>
                  <a:srgbClr val="FFFFFF">
                    <a:lumMod val="85000"/>
                  </a:srgbClr>
                </a:solidFill>
                <a:latin typeface="Arial Narrow" pitchFamily="34" charset="0"/>
              </a:rPr>
              <a:t>Carrera 9 No. 113-52</a:t>
            </a:r>
          </a:p>
          <a:p>
            <a:pPr fontAlgn="auto">
              <a:spcBef>
                <a:spcPts val="0"/>
              </a:spcBef>
              <a:spcAft>
                <a:spcPts val="0"/>
              </a:spcAft>
            </a:pPr>
            <a:r>
              <a:rPr lang="es-MX" sz="1050" dirty="0" smtClean="0">
                <a:solidFill>
                  <a:srgbClr val="FFFFFF">
                    <a:lumMod val="85000"/>
                  </a:srgbClr>
                </a:solidFill>
                <a:latin typeface="Arial Narrow" pitchFamily="34" charset="0"/>
              </a:rPr>
              <a:t>Oficina 1206</a:t>
            </a:r>
          </a:p>
          <a:p>
            <a:pPr fontAlgn="auto">
              <a:spcBef>
                <a:spcPts val="0"/>
              </a:spcBef>
              <a:spcAft>
                <a:spcPts val="0"/>
              </a:spcAft>
            </a:pPr>
            <a:r>
              <a:rPr lang="es-MX" sz="1050" dirty="0" smtClean="0">
                <a:solidFill>
                  <a:srgbClr val="FFFFFF">
                    <a:lumMod val="85000"/>
                  </a:srgbClr>
                </a:solidFill>
                <a:latin typeface="Arial Narrow" pitchFamily="34" charset="0"/>
              </a:rPr>
              <a:t>Bogotá, Colombia</a:t>
            </a:r>
          </a:p>
          <a:p>
            <a:pPr fontAlgn="auto">
              <a:spcBef>
                <a:spcPts val="0"/>
              </a:spcBef>
              <a:spcAft>
                <a:spcPts val="0"/>
              </a:spcAft>
            </a:pPr>
            <a:r>
              <a:rPr lang="es-MX" sz="1050" dirty="0" smtClean="0">
                <a:solidFill>
                  <a:srgbClr val="FFFFFF">
                    <a:lumMod val="85000"/>
                  </a:srgbClr>
                </a:solidFill>
                <a:latin typeface="Arial Narrow" pitchFamily="34" charset="0"/>
              </a:rPr>
              <a:t>Tel. +57 (1) 379 4343</a:t>
            </a:r>
          </a:p>
        </p:txBody>
      </p:sp>
      <p:cxnSp>
        <p:nvCxnSpPr>
          <p:cNvPr id="13" name="Straight Connector 12"/>
          <p:cNvCxnSpPr/>
          <p:nvPr/>
        </p:nvCxnSpPr>
        <p:spPr>
          <a:xfrm>
            <a:off x="7536160" y="404664"/>
            <a:ext cx="0" cy="6192688"/>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728181" y="5181580"/>
            <a:ext cx="4079776" cy="1084912"/>
          </a:xfrm>
          <a:prstGeom prst="rect">
            <a:avLst/>
          </a:prstGeom>
          <a:noFill/>
        </p:spPr>
        <p:txBody>
          <a:bodyPr wrap="square" rtlCol="0">
            <a:spAutoFit/>
          </a:bodyPr>
          <a:lstStyle/>
          <a:p>
            <a:pPr fontAlgn="auto">
              <a:spcBef>
                <a:spcPts val="0"/>
              </a:spcBef>
              <a:spcAft>
                <a:spcPts val="0"/>
              </a:spcAft>
            </a:pPr>
            <a:r>
              <a:rPr lang="es-MX" sz="1200" b="1" dirty="0" smtClean="0">
                <a:solidFill>
                  <a:srgbClr val="FFFFFF"/>
                </a:solidFill>
                <a:latin typeface="Arial"/>
              </a:rPr>
              <a:t>SAO PAULO</a:t>
            </a:r>
            <a:endParaRPr lang="es-MX" sz="900" dirty="0" smtClean="0">
              <a:solidFill>
                <a:srgbClr val="000000"/>
              </a:solidFill>
              <a:latin typeface="Arial"/>
            </a:endParaRPr>
          </a:p>
          <a:p>
            <a:pPr fontAlgn="auto">
              <a:spcBef>
                <a:spcPts val="0"/>
              </a:spcBef>
              <a:spcAft>
                <a:spcPts val="0"/>
              </a:spcAft>
              <a:defRPr/>
            </a:pPr>
            <a:r>
              <a:rPr lang="pt-BR" sz="1050" dirty="0" smtClean="0">
                <a:solidFill>
                  <a:srgbClr val="FFFFFF">
                    <a:lumMod val="85000"/>
                  </a:srgbClr>
                </a:solidFill>
                <a:latin typeface="Arial Narrow" pitchFamily="34" charset="0"/>
              </a:rPr>
              <a:t>Av. das Nações Unidas 12551</a:t>
            </a:r>
          </a:p>
          <a:p>
            <a:pPr fontAlgn="auto">
              <a:spcBef>
                <a:spcPts val="0"/>
              </a:spcBef>
              <a:spcAft>
                <a:spcPts val="0"/>
              </a:spcAft>
            </a:pPr>
            <a:r>
              <a:rPr lang="pt-BR" sz="1050" dirty="0" smtClean="0">
                <a:solidFill>
                  <a:srgbClr val="FFFFFF">
                    <a:lumMod val="85000"/>
                  </a:srgbClr>
                </a:solidFill>
                <a:latin typeface="Arial Narrow" pitchFamily="34" charset="0"/>
              </a:rPr>
              <a:t>22 andar - sala 2208</a:t>
            </a:r>
          </a:p>
          <a:p>
            <a:pPr fontAlgn="auto">
              <a:spcBef>
                <a:spcPts val="0"/>
              </a:spcBef>
              <a:spcAft>
                <a:spcPts val="0"/>
              </a:spcAft>
            </a:pPr>
            <a:r>
              <a:rPr lang="pt-BR" sz="1050" dirty="0" smtClean="0">
                <a:solidFill>
                  <a:srgbClr val="FFFFFF">
                    <a:lumMod val="85000"/>
                  </a:srgbClr>
                </a:solidFill>
                <a:latin typeface="Arial Narrow" pitchFamily="34" charset="0"/>
              </a:rPr>
              <a:t>CEP 04578-000, Brooklin</a:t>
            </a:r>
          </a:p>
          <a:p>
            <a:pPr fontAlgn="auto">
              <a:spcBef>
                <a:spcPts val="0"/>
              </a:spcBef>
              <a:spcAft>
                <a:spcPts val="0"/>
              </a:spcAft>
            </a:pPr>
            <a:r>
              <a:rPr lang="pt-BR" sz="1050" dirty="0" smtClean="0">
                <a:solidFill>
                  <a:srgbClr val="FFFFFF">
                    <a:lumMod val="85000"/>
                  </a:srgbClr>
                </a:solidFill>
                <a:latin typeface="Arial Narrow" pitchFamily="34" charset="0"/>
              </a:rPr>
              <a:t>Sao Paulo, Brasil</a:t>
            </a:r>
          </a:p>
          <a:p>
            <a:pPr fontAlgn="auto">
              <a:spcBef>
                <a:spcPts val="0"/>
              </a:spcBef>
              <a:spcAft>
                <a:spcPts val="0"/>
              </a:spcAft>
            </a:pPr>
            <a:r>
              <a:rPr lang="pt-BR" sz="1050" dirty="0" smtClean="0">
                <a:solidFill>
                  <a:srgbClr val="FFFFFF">
                    <a:lumMod val="85000"/>
                  </a:srgbClr>
                </a:solidFill>
                <a:latin typeface="Arial Narrow" pitchFamily="34" charset="0"/>
              </a:rPr>
              <a:t>Tel. +55 11 </a:t>
            </a:r>
            <a:r>
              <a:rPr lang="es-MX" sz="1050" dirty="0" smtClean="0">
                <a:solidFill>
                  <a:srgbClr val="FFFFFF">
                    <a:lumMod val="85000"/>
                  </a:srgbClr>
                </a:solidFill>
                <a:latin typeface="Arial Narrow" pitchFamily="34" charset="0"/>
              </a:rPr>
              <a:t>3043 9800</a:t>
            </a:r>
            <a:endParaRPr lang="pt-BR" sz="1050" dirty="0" smtClean="0">
              <a:solidFill>
                <a:srgbClr val="FFFFFF">
                  <a:lumMod val="85000"/>
                </a:srgbClr>
              </a:solidFill>
              <a:latin typeface="Arial Narrow" pitchFamily="34" charset="0"/>
            </a:endParaRPr>
          </a:p>
        </p:txBody>
      </p:sp>
    </p:spTree>
    <p:extLst>
      <p:ext uri="{BB962C8B-B14F-4D97-AF65-F5344CB8AC3E}">
        <p14:creationId xmlns:p14="http://schemas.microsoft.com/office/powerpoint/2010/main" val="1071435985"/>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4433" y="119342"/>
            <a:ext cx="11413067" cy="369332"/>
          </a:xfrm>
        </p:spPr>
        <p:txBody>
          <a:bodyPr/>
          <a:lstStyle>
            <a:lvl1pPr>
              <a:defRPr sz="2400"/>
            </a:lvl1pPr>
          </a:lstStyle>
          <a:p>
            <a:r>
              <a:rPr lang="en-US" smtClean="0"/>
              <a:t>Click to edit Master title style</a:t>
            </a:r>
            <a:endParaRPr lang="es-MX"/>
          </a:p>
        </p:txBody>
      </p:sp>
      <p:sp>
        <p:nvSpPr>
          <p:cNvPr id="3" name="Rectangle 7"/>
          <p:cNvSpPr>
            <a:spLocks noGrp="1" noChangeArrowheads="1"/>
          </p:cNvSpPr>
          <p:nvPr>
            <p:ph type="sldNum" sz="quarter" idx="10"/>
          </p:nvPr>
        </p:nvSpPr>
        <p:spPr>
          <a:xfrm>
            <a:off x="11184473" y="6443663"/>
            <a:ext cx="960967" cy="360362"/>
          </a:xfrm>
          <a:prstGeom prst="rect">
            <a:avLst/>
          </a:prstGeom>
          <a:ln/>
        </p:spPr>
        <p:txBody>
          <a:bodyPr/>
          <a:lstStyle>
            <a:lvl1pPr>
              <a:defRPr/>
            </a:lvl1pPr>
          </a:lstStyle>
          <a:p>
            <a:pPr>
              <a:defRPr/>
            </a:pPr>
            <a:fld id="{F7A01E18-71C4-4FE4-8249-74D3E102D520}" type="slidenum">
              <a:rPr lang="es-ES_tradnl"/>
              <a:pPr>
                <a:defRPr/>
              </a:pPr>
              <a:t>‹#›</a:t>
            </a:fld>
            <a:endParaRPr lang="es-ES_tradnl" dirty="0"/>
          </a:p>
        </p:txBody>
      </p:sp>
    </p:spTree>
    <p:extLst>
      <p:ext uri="{BB962C8B-B14F-4D97-AF65-F5344CB8AC3E}">
        <p14:creationId xmlns:p14="http://schemas.microsoft.com/office/powerpoint/2010/main" val="20931855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8" name="Picture 7" descr="Portada1.jp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24384" y="0"/>
            <a:ext cx="12216384" cy="6858000"/>
          </a:xfrm>
          <a:prstGeom prst="rect">
            <a:avLst/>
          </a:prstGeom>
          <a:noFill/>
          <a:ln>
            <a:noFill/>
          </a:ln>
        </p:spPr>
      </p:pic>
      <p:sp>
        <p:nvSpPr>
          <p:cNvPr id="4" name="Text Placeholder 2"/>
          <p:cNvSpPr>
            <a:spLocks noGrp="1"/>
          </p:cNvSpPr>
          <p:nvPr>
            <p:ph type="body" idx="1"/>
          </p:nvPr>
        </p:nvSpPr>
        <p:spPr>
          <a:xfrm>
            <a:off x="1493440" y="2636915"/>
            <a:ext cx="10363200" cy="1026343"/>
          </a:xfrm>
        </p:spPr>
        <p:txBody>
          <a:bodyPr>
            <a:noAutofit/>
          </a:bodyPr>
          <a:lstStyle>
            <a:lvl1pPr marL="0" indent="0" algn="r">
              <a:buNone/>
              <a:defRPr sz="21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
        <p:nvSpPr>
          <p:cNvPr id="5" name="Text Placeholder 2"/>
          <p:cNvSpPr>
            <a:spLocks noGrp="1"/>
          </p:cNvSpPr>
          <p:nvPr>
            <p:ph type="body" idx="10"/>
          </p:nvPr>
        </p:nvSpPr>
        <p:spPr>
          <a:xfrm>
            <a:off x="1493440" y="3807274"/>
            <a:ext cx="10363200" cy="1026343"/>
          </a:xfrm>
        </p:spPr>
        <p:txBody>
          <a:bodyPr anchor="b">
            <a:noAutofit/>
          </a:bodyPr>
          <a:lstStyle>
            <a:lvl1pPr marL="0" indent="0" algn="r">
              <a:buNone/>
              <a:defRPr sz="15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Tree>
    <p:extLst>
      <p:ext uri="{BB962C8B-B14F-4D97-AF65-F5344CB8AC3E}">
        <p14:creationId xmlns:p14="http://schemas.microsoft.com/office/powerpoint/2010/main" val="251029933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4434" y="131766"/>
            <a:ext cx="11426196" cy="344909"/>
          </a:xfrm>
        </p:spPr>
        <p:txBody>
          <a:bodyPr>
            <a:noAutofit/>
          </a:bodyPr>
          <a:lstStyle>
            <a:lvl1pPr>
              <a:defRPr sz="2400"/>
            </a:lvl1pPr>
          </a:lstStyle>
          <a:p>
            <a:r>
              <a:rPr lang="en-US" smtClean="0"/>
              <a:t>Click to edit Master title style</a:t>
            </a:r>
            <a:endParaRPr lang="es-MX" dirty="0"/>
          </a:p>
        </p:txBody>
      </p:sp>
      <p:sp>
        <p:nvSpPr>
          <p:cNvPr id="3" name="Content Placeholder 2"/>
          <p:cNvSpPr>
            <a:spLocks noGrp="1"/>
          </p:cNvSpPr>
          <p:nvPr>
            <p:ph idx="1"/>
          </p:nvPr>
        </p:nvSpPr>
        <p:spPr/>
        <p:txBody>
          <a:bodyPr/>
          <a:lstStyle>
            <a:lvl1pPr>
              <a:buFont typeface="Arial" pitchFamily="34" charset="0"/>
              <a:buChar char="•"/>
              <a:defRPr sz="1800"/>
            </a:lvl1pPr>
            <a:lvl2pPr marL="600075" indent="-257175">
              <a:buFont typeface="Arial" pitchFamily="34" charset="0"/>
              <a:buChar char="•"/>
              <a:defRPr sz="1800"/>
            </a:lvl2pPr>
            <a:lvl3pPr>
              <a:defRPr sz="1200"/>
            </a:lvl3pPr>
            <a:lvl4pPr>
              <a:defRPr sz="1050"/>
            </a:lvl4pPr>
            <a:lvl5pPr>
              <a:defRPr sz="105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Tree>
    <p:extLst>
      <p:ext uri="{BB962C8B-B14F-4D97-AF65-F5344CB8AC3E}">
        <p14:creationId xmlns:p14="http://schemas.microsoft.com/office/powerpoint/2010/main" val="413862038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7053" y="765178"/>
            <a:ext cx="5465233"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4" name="Content Placeholder 3"/>
          <p:cNvSpPr>
            <a:spLocks noGrp="1"/>
          </p:cNvSpPr>
          <p:nvPr>
            <p:ph sz="half" idx="2"/>
          </p:nvPr>
        </p:nvSpPr>
        <p:spPr>
          <a:xfrm>
            <a:off x="6195484" y="765178"/>
            <a:ext cx="5467349"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5" name="Title 1"/>
          <p:cNvSpPr>
            <a:spLocks noGrp="1"/>
          </p:cNvSpPr>
          <p:nvPr>
            <p:ph type="title"/>
          </p:nvPr>
        </p:nvSpPr>
        <p:spPr>
          <a:xfrm>
            <a:off x="334434" y="131766"/>
            <a:ext cx="11426196" cy="344909"/>
          </a:xfrm>
          <a:noFill/>
          <a:ln>
            <a:noFill/>
          </a:ln>
          <a:effectLst/>
          <a:extLst/>
        </p:spPr>
        <p:txBody>
          <a:bodyPr>
            <a:noAutofit/>
          </a:bodyPr>
          <a:lstStyle>
            <a:lvl1pPr>
              <a:defRPr lang="es-MX" sz="2400" dirty="0"/>
            </a:lvl1pPr>
          </a:lstStyle>
          <a:p>
            <a:pPr lvl="0"/>
            <a:r>
              <a:rPr lang="en-US" smtClean="0"/>
              <a:t>Click to edit Master title style</a:t>
            </a:r>
            <a:endParaRPr lang="es-MX" dirty="0"/>
          </a:p>
        </p:txBody>
      </p:sp>
    </p:spTree>
    <p:extLst>
      <p:ext uri="{BB962C8B-B14F-4D97-AF65-F5344CB8AC3E}">
        <p14:creationId xmlns:p14="http://schemas.microsoft.com/office/powerpoint/2010/main" val="8537901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3" name="Rectangle 2"/>
          <p:cNvSpPr/>
          <p:nvPr/>
        </p:nvSpPr>
        <p:spPr>
          <a:xfrm>
            <a:off x="0" y="27384"/>
            <a:ext cx="12192000" cy="6858000"/>
          </a:xfrm>
          <a:prstGeom prst="rect">
            <a:avLst/>
          </a:prstGeom>
          <a:solidFill>
            <a:srgbClr val="172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dirty="0">
              <a:solidFill>
                <a:srgbClr val="FFFFFF"/>
              </a:solidFill>
            </a:endParaRPr>
          </a:p>
        </p:txBody>
      </p:sp>
      <p:pic>
        <p:nvPicPr>
          <p:cNvPr id="4" name="Content Placeholder 10" descr="Sintec_bco.png"/>
          <p:cNvPicPr>
            <a:picLocks noChangeAspect="1"/>
          </p:cNvPicPr>
          <p:nvPr/>
        </p:nvPicPr>
        <p:blipFill>
          <a:blip r:embed="rId2" cstate="print"/>
          <a:stretch>
            <a:fillRect/>
          </a:stretch>
        </p:blipFill>
        <p:spPr bwMode="auto">
          <a:xfrm>
            <a:off x="1295469" y="3006541"/>
            <a:ext cx="3762953" cy="926515"/>
          </a:xfrm>
          <a:prstGeom prst="rect">
            <a:avLst/>
          </a:prstGeom>
          <a:noFill/>
          <a:ln w="9525">
            <a:noFill/>
            <a:miter lim="800000"/>
            <a:headEnd/>
            <a:tailEnd/>
          </a:ln>
        </p:spPr>
      </p:pic>
      <p:sp>
        <p:nvSpPr>
          <p:cNvPr id="9" name="TextBox 8"/>
          <p:cNvSpPr txBox="1"/>
          <p:nvPr/>
        </p:nvSpPr>
        <p:spPr>
          <a:xfrm>
            <a:off x="2865525" y="5616000"/>
            <a:ext cx="1202830" cy="300082"/>
          </a:xfrm>
          <a:prstGeom prst="rect">
            <a:avLst/>
          </a:prstGeom>
          <a:noFill/>
        </p:spPr>
        <p:txBody>
          <a:bodyPr wrap="none" rtlCol="0">
            <a:spAutoFit/>
          </a:bodyPr>
          <a:lstStyle/>
          <a:p>
            <a:pPr algn="ctr"/>
            <a:r>
              <a:rPr lang="es-MX" sz="1350" dirty="0" smtClean="0">
                <a:solidFill>
                  <a:srgbClr val="FFFFFF">
                    <a:lumMod val="85000"/>
                  </a:srgbClr>
                </a:solidFill>
                <a:latin typeface="Arial Narrow" pitchFamily="34" charset="0"/>
              </a:rPr>
              <a:t>www.sintec.com</a:t>
            </a:r>
          </a:p>
        </p:txBody>
      </p:sp>
      <p:sp>
        <p:nvSpPr>
          <p:cNvPr id="10" name="TextBox 9"/>
          <p:cNvSpPr txBox="1"/>
          <p:nvPr/>
        </p:nvSpPr>
        <p:spPr>
          <a:xfrm>
            <a:off x="7728183" y="476672"/>
            <a:ext cx="4224469" cy="1084912"/>
          </a:xfrm>
          <a:prstGeom prst="rect">
            <a:avLst/>
          </a:prstGeom>
          <a:noFill/>
        </p:spPr>
        <p:txBody>
          <a:bodyPr wrap="square" rtlCol="0">
            <a:spAutoFit/>
          </a:bodyPr>
          <a:lstStyle/>
          <a:p>
            <a:r>
              <a:rPr lang="es-MX" sz="1200" b="1" dirty="0" smtClean="0">
                <a:solidFill>
                  <a:srgbClr val="FFFFFF"/>
                </a:solidFill>
              </a:rPr>
              <a:t>CIUDAD DE MÉXICO </a:t>
            </a:r>
          </a:p>
          <a:p>
            <a:r>
              <a:rPr lang="es-MX" sz="1050" dirty="0" smtClean="0">
                <a:solidFill>
                  <a:srgbClr val="FFFFFF">
                    <a:lumMod val="85000"/>
                  </a:srgbClr>
                </a:solidFill>
                <a:latin typeface="Arial Narrow" pitchFamily="34" charset="0"/>
              </a:rPr>
              <a:t>Paseo de los Tamarindos 400-B </a:t>
            </a:r>
          </a:p>
          <a:p>
            <a:r>
              <a:rPr lang="pt-BR" sz="1050" dirty="0" smtClean="0">
                <a:solidFill>
                  <a:srgbClr val="FFFFFF">
                    <a:lumMod val="85000"/>
                  </a:srgbClr>
                </a:solidFill>
                <a:latin typeface="Arial Narrow" pitchFamily="34" charset="0"/>
              </a:rPr>
              <a:t>Edificio Arcos I, Piso 16 Oriente, </a:t>
            </a:r>
          </a:p>
          <a:p>
            <a:r>
              <a:rPr lang="es-MX" sz="1050" dirty="0" smtClean="0">
                <a:solidFill>
                  <a:srgbClr val="FFFFFF">
                    <a:lumMod val="85000"/>
                  </a:srgbClr>
                </a:solidFill>
                <a:latin typeface="Arial Narrow" pitchFamily="34" charset="0"/>
              </a:rPr>
              <a:t>Col. Bosques de Las Lomas, D.F. </a:t>
            </a:r>
          </a:p>
          <a:p>
            <a:r>
              <a:rPr lang="es-MX" sz="1050" dirty="0" smtClean="0">
                <a:solidFill>
                  <a:srgbClr val="FFFFFF">
                    <a:lumMod val="85000"/>
                  </a:srgbClr>
                </a:solidFill>
                <a:latin typeface="Arial Narrow" pitchFamily="34" charset="0"/>
              </a:rPr>
              <a:t>México. CP 05120</a:t>
            </a:r>
          </a:p>
          <a:p>
            <a:r>
              <a:rPr lang="es-MX" sz="1050" dirty="0" smtClean="0">
                <a:solidFill>
                  <a:srgbClr val="FFFFFF">
                    <a:lumMod val="85000"/>
                  </a:srgbClr>
                </a:solidFill>
                <a:latin typeface="Arial Narrow" pitchFamily="34" charset="0"/>
              </a:rPr>
              <a:t>Tel. +52 (55) 5002 5444</a:t>
            </a:r>
            <a:endParaRPr lang="es-MX" sz="1050" dirty="0">
              <a:solidFill>
                <a:srgbClr val="FFFFFF">
                  <a:lumMod val="85000"/>
                </a:srgbClr>
              </a:solidFill>
              <a:latin typeface="Arial Narrow" pitchFamily="34" charset="0"/>
            </a:endParaRPr>
          </a:p>
        </p:txBody>
      </p:sp>
      <p:sp>
        <p:nvSpPr>
          <p:cNvPr id="11" name="TextBox 10"/>
          <p:cNvSpPr txBox="1"/>
          <p:nvPr/>
        </p:nvSpPr>
        <p:spPr>
          <a:xfrm>
            <a:off x="7728183" y="2132858"/>
            <a:ext cx="4224469" cy="761747"/>
          </a:xfrm>
          <a:prstGeom prst="rect">
            <a:avLst/>
          </a:prstGeom>
          <a:noFill/>
        </p:spPr>
        <p:txBody>
          <a:bodyPr wrap="square" rtlCol="0">
            <a:spAutoFit/>
          </a:bodyPr>
          <a:lstStyle/>
          <a:p>
            <a:r>
              <a:rPr lang="es-MX" sz="1200" b="1" dirty="0" smtClean="0">
                <a:solidFill>
                  <a:srgbClr val="FFFFFF"/>
                </a:solidFill>
              </a:rPr>
              <a:t>MONTERREY</a:t>
            </a:r>
            <a:endParaRPr lang="es-MX" sz="1050" dirty="0" smtClean="0">
              <a:solidFill>
                <a:srgbClr val="000000"/>
              </a:solidFill>
            </a:endParaRPr>
          </a:p>
          <a:p>
            <a:r>
              <a:rPr lang="es-MX" sz="1050" dirty="0" smtClean="0">
                <a:solidFill>
                  <a:srgbClr val="FFFFFF">
                    <a:lumMod val="85000"/>
                  </a:srgbClr>
                </a:solidFill>
                <a:latin typeface="Arial Narrow" pitchFamily="34" charset="0"/>
              </a:rPr>
              <a:t>Río de la Plata No. 409 </a:t>
            </a:r>
            <a:r>
              <a:rPr lang="es-MX" sz="1050" dirty="0" err="1" smtClean="0">
                <a:solidFill>
                  <a:srgbClr val="FFFFFF">
                    <a:lumMod val="85000"/>
                  </a:srgbClr>
                </a:solidFill>
                <a:latin typeface="Arial Narrow" pitchFamily="34" charset="0"/>
              </a:rPr>
              <a:t>Ote</a:t>
            </a:r>
            <a:r>
              <a:rPr lang="es-MX" sz="1050" dirty="0" smtClean="0">
                <a:solidFill>
                  <a:srgbClr val="FFFFFF">
                    <a:lumMod val="85000"/>
                  </a:srgbClr>
                </a:solidFill>
                <a:latin typeface="Arial Narrow" pitchFamily="34" charset="0"/>
              </a:rPr>
              <a:t>. </a:t>
            </a:r>
          </a:p>
          <a:p>
            <a:r>
              <a:rPr lang="es-MX" sz="1050" dirty="0" smtClean="0">
                <a:solidFill>
                  <a:srgbClr val="FFFFFF">
                    <a:lumMod val="85000"/>
                  </a:srgbClr>
                </a:solidFill>
                <a:latin typeface="Arial Narrow" pitchFamily="34" charset="0"/>
              </a:rPr>
              <a:t>Col. del Valle, San Pedro Garza García, N.L. México. CP 66220</a:t>
            </a:r>
          </a:p>
          <a:p>
            <a:r>
              <a:rPr lang="es-MX" sz="1050" dirty="0" smtClean="0">
                <a:solidFill>
                  <a:srgbClr val="FFFFFF">
                    <a:lumMod val="85000"/>
                  </a:srgbClr>
                </a:solidFill>
                <a:latin typeface="Arial Narrow" pitchFamily="34" charset="0"/>
              </a:rPr>
              <a:t>Tel. +52 (81) 1001 8570 </a:t>
            </a:r>
            <a:endParaRPr lang="es-MX" sz="1050" dirty="0">
              <a:solidFill>
                <a:srgbClr val="FFFFFF">
                  <a:lumMod val="85000"/>
                </a:srgbClr>
              </a:solidFill>
              <a:latin typeface="Arial Narrow" pitchFamily="34" charset="0"/>
            </a:endParaRPr>
          </a:p>
        </p:txBody>
      </p:sp>
      <p:sp>
        <p:nvSpPr>
          <p:cNvPr id="12" name="TextBox 11"/>
          <p:cNvSpPr txBox="1"/>
          <p:nvPr/>
        </p:nvSpPr>
        <p:spPr>
          <a:xfrm>
            <a:off x="7728181" y="3525396"/>
            <a:ext cx="4079776" cy="1084912"/>
          </a:xfrm>
          <a:prstGeom prst="rect">
            <a:avLst/>
          </a:prstGeom>
          <a:noFill/>
        </p:spPr>
        <p:txBody>
          <a:bodyPr wrap="square" rtlCol="0">
            <a:spAutoFit/>
          </a:bodyPr>
          <a:lstStyle/>
          <a:p>
            <a:r>
              <a:rPr lang="es-MX" sz="1200" b="1" dirty="0" smtClean="0">
                <a:solidFill>
                  <a:srgbClr val="FFFFFF"/>
                </a:solidFill>
              </a:rPr>
              <a:t>BOGOTÁ</a:t>
            </a:r>
            <a:endParaRPr lang="es-MX" sz="900" dirty="0" smtClean="0">
              <a:solidFill>
                <a:srgbClr val="000000"/>
              </a:solidFill>
            </a:endParaRPr>
          </a:p>
          <a:p>
            <a:r>
              <a:rPr lang="es-MX" sz="1050" dirty="0" smtClean="0">
                <a:solidFill>
                  <a:srgbClr val="FFFFFF">
                    <a:lumMod val="85000"/>
                  </a:srgbClr>
                </a:solidFill>
                <a:latin typeface="Arial Narrow" pitchFamily="34" charset="0"/>
              </a:rPr>
              <a:t>Edificio Torres Unidas II, </a:t>
            </a:r>
          </a:p>
          <a:p>
            <a:r>
              <a:rPr lang="es-MX" sz="1050" dirty="0" smtClean="0">
                <a:solidFill>
                  <a:srgbClr val="FFFFFF">
                    <a:lumMod val="85000"/>
                  </a:srgbClr>
                </a:solidFill>
                <a:latin typeface="Arial Narrow" pitchFamily="34" charset="0"/>
              </a:rPr>
              <a:t>Carrera 9 No. 113-52, </a:t>
            </a:r>
          </a:p>
          <a:p>
            <a:r>
              <a:rPr lang="es-MX" sz="1050" dirty="0" smtClean="0">
                <a:solidFill>
                  <a:srgbClr val="FFFFFF">
                    <a:lumMod val="85000"/>
                  </a:srgbClr>
                </a:solidFill>
                <a:latin typeface="Arial Narrow" pitchFamily="34" charset="0"/>
              </a:rPr>
              <a:t>Oficina 1206, </a:t>
            </a:r>
          </a:p>
          <a:p>
            <a:r>
              <a:rPr lang="es-MX" sz="1050" dirty="0" smtClean="0">
                <a:solidFill>
                  <a:srgbClr val="FFFFFF">
                    <a:lumMod val="85000"/>
                  </a:srgbClr>
                </a:solidFill>
                <a:latin typeface="Arial Narrow" pitchFamily="34" charset="0"/>
              </a:rPr>
              <a:t>Bogotá, Colombia</a:t>
            </a:r>
          </a:p>
          <a:p>
            <a:r>
              <a:rPr lang="es-MX" sz="1050" dirty="0" smtClean="0">
                <a:solidFill>
                  <a:srgbClr val="FFFFFF">
                    <a:lumMod val="85000"/>
                  </a:srgbClr>
                </a:solidFill>
                <a:latin typeface="Arial Narrow" pitchFamily="34" charset="0"/>
              </a:rPr>
              <a:t>Tel. +57 (1) 379 4343</a:t>
            </a:r>
          </a:p>
        </p:txBody>
      </p:sp>
      <p:cxnSp>
        <p:nvCxnSpPr>
          <p:cNvPr id="13" name="Straight Connector 12"/>
          <p:cNvCxnSpPr/>
          <p:nvPr/>
        </p:nvCxnSpPr>
        <p:spPr>
          <a:xfrm>
            <a:off x="7536160" y="404664"/>
            <a:ext cx="0" cy="6192688"/>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728181" y="5109572"/>
            <a:ext cx="4079776" cy="1084912"/>
          </a:xfrm>
          <a:prstGeom prst="rect">
            <a:avLst/>
          </a:prstGeom>
          <a:noFill/>
        </p:spPr>
        <p:txBody>
          <a:bodyPr wrap="square" rtlCol="0">
            <a:spAutoFit/>
          </a:bodyPr>
          <a:lstStyle/>
          <a:p>
            <a:r>
              <a:rPr lang="es-MX" sz="1200" b="1" dirty="0" smtClean="0">
                <a:solidFill>
                  <a:srgbClr val="FFFFFF"/>
                </a:solidFill>
              </a:rPr>
              <a:t>SAO PAULO</a:t>
            </a:r>
            <a:endParaRPr lang="es-MX" sz="900" dirty="0" smtClean="0">
              <a:solidFill>
                <a:srgbClr val="000000"/>
              </a:solidFill>
            </a:endParaRPr>
          </a:p>
          <a:p>
            <a:pPr>
              <a:defRPr/>
            </a:pPr>
            <a:r>
              <a:rPr lang="pt-BR" sz="1050" dirty="0" smtClean="0">
                <a:solidFill>
                  <a:srgbClr val="FFFFFF">
                    <a:lumMod val="85000"/>
                  </a:srgbClr>
                </a:solidFill>
                <a:latin typeface="Arial Narrow" pitchFamily="34" charset="0"/>
              </a:rPr>
              <a:t>Av. das Nações Unidas 12551</a:t>
            </a:r>
          </a:p>
          <a:p>
            <a:r>
              <a:rPr lang="pt-BR" sz="1050" dirty="0" smtClean="0">
                <a:solidFill>
                  <a:srgbClr val="FFFFFF">
                    <a:lumMod val="85000"/>
                  </a:srgbClr>
                </a:solidFill>
                <a:latin typeface="Arial Narrow" pitchFamily="34" charset="0"/>
              </a:rPr>
              <a:t>17o. andar - sala 1705</a:t>
            </a:r>
          </a:p>
          <a:p>
            <a:r>
              <a:rPr lang="pt-BR" sz="1050" dirty="0" smtClean="0">
                <a:solidFill>
                  <a:srgbClr val="FFFFFF">
                    <a:lumMod val="85000"/>
                  </a:srgbClr>
                </a:solidFill>
                <a:latin typeface="Arial Narrow" pitchFamily="34" charset="0"/>
              </a:rPr>
              <a:t>CEP 04578-000, Brooklin</a:t>
            </a:r>
          </a:p>
          <a:p>
            <a:r>
              <a:rPr lang="pt-BR" sz="1050" dirty="0" smtClean="0">
                <a:solidFill>
                  <a:srgbClr val="FFFFFF">
                    <a:lumMod val="85000"/>
                  </a:srgbClr>
                </a:solidFill>
                <a:latin typeface="Arial Narrow" pitchFamily="34" charset="0"/>
              </a:rPr>
              <a:t>Sao Paulo, Brasil</a:t>
            </a:r>
          </a:p>
          <a:p>
            <a:r>
              <a:rPr lang="pt-BR" sz="1050" dirty="0" smtClean="0">
                <a:solidFill>
                  <a:srgbClr val="FFFFFF">
                    <a:lumMod val="85000"/>
                  </a:srgbClr>
                </a:solidFill>
                <a:latin typeface="Arial Narrow" pitchFamily="34" charset="0"/>
              </a:rPr>
              <a:t>Tel. +55 11 3443 7433</a:t>
            </a:r>
          </a:p>
        </p:txBody>
      </p:sp>
    </p:spTree>
    <p:extLst>
      <p:ext uri="{BB962C8B-B14F-4D97-AF65-F5344CB8AC3E}">
        <p14:creationId xmlns:p14="http://schemas.microsoft.com/office/powerpoint/2010/main" val="344792422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245225"/>
            <a:ext cx="2844800" cy="476250"/>
          </a:xfrm>
          <a:prstGeom prst="rect">
            <a:avLst/>
          </a:prstGeom>
        </p:spPr>
        <p:txBody>
          <a:bodyPr/>
          <a:lstStyle>
            <a:lvl1pPr>
              <a:defRPr/>
            </a:lvl1pPr>
          </a:lstStyle>
          <a:p>
            <a:endParaRPr lang="es-ES">
              <a:solidFill>
                <a:srgbClr val="000000"/>
              </a:solidFill>
            </a:endParaRPr>
          </a:p>
        </p:txBody>
      </p:sp>
      <p:sp>
        <p:nvSpPr>
          <p:cNvPr id="3" name="Footer Placeholder 2"/>
          <p:cNvSpPr>
            <a:spLocks noGrp="1"/>
          </p:cNvSpPr>
          <p:nvPr>
            <p:ph type="ftr" sz="quarter" idx="11"/>
          </p:nvPr>
        </p:nvSpPr>
        <p:spPr>
          <a:xfrm>
            <a:off x="4165600" y="6245225"/>
            <a:ext cx="3860800" cy="476250"/>
          </a:xfrm>
          <a:prstGeom prst="rect">
            <a:avLst/>
          </a:prstGeom>
        </p:spPr>
        <p:txBody>
          <a:bodyPr/>
          <a:lstStyle>
            <a:lvl1pPr>
              <a:defRPr/>
            </a:lvl1pPr>
          </a:lstStyle>
          <a:p>
            <a:endParaRPr lang="es-ES">
              <a:solidFill>
                <a:srgbClr val="000000"/>
              </a:solidFill>
            </a:endParaRPr>
          </a:p>
        </p:txBody>
      </p:sp>
      <p:sp>
        <p:nvSpPr>
          <p:cNvPr id="4" name="Slide Number Placeholder 3"/>
          <p:cNvSpPr>
            <a:spLocks noGrp="1"/>
          </p:cNvSpPr>
          <p:nvPr>
            <p:ph type="sldNum" sz="quarter" idx="12"/>
          </p:nvPr>
        </p:nvSpPr>
        <p:spPr>
          <a:xfrm>
            <a:off x="8737600" y="6245225"/>
            <a:ext cx="2844800" cy="476250"/>
          </a:xfrm>
          <a:prstGeom prst="rect">
            <a:avLst/>
          </a:prstGeom>
        </p:spPr>
        <p:txBody>
          <a:bodyPr/>
          <a:lstStyle>
            <a:lvl1pPr>
              <a:defRPr/>
            </a:lvl1pPr>
          </a:lstStyle>
          <a:p>
            <a:fld id="{C884C011-8E4A-4310-B645-004A6E918553}" type="slidenum">
              <a:rPr lang="es-ES">
                <a:solidFill>
                  <a:srgbClr val="000000"/>
                </a:solidFill>
              </a:rPr>
              <a:pPr/>
              <a:t>‹#›</a:t>
            </a:fld>
            <a:endParaRPr lang="es-ES">
              <a:solidFill>
                <a:srgbClr val="000000"/>
              </a:solidFill>
            </a:endParaRPr>
          </a:p>
        </p:txBody>
      </p:sp>
    </p:spTree>
    <p:extLst>
      <p:ext uri="{BB962C8B-B14F-4D97-AF65-F5344CB8AC3E}">
        <p14:creationId xmlns:p14="http://schemas.microsoft.com/office/powerpoint/2010/main" val="776351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8" name="Picture 7" descr="Portada1.jpg"/>
          <p:cNvPicPr>
            <a:picLocks noChangeAspect="1"/>
          </p:cNvPicPr>
          <p:nvPr/>
        </p:nvPicPr>
        <p:blipFill>
          <a:blip r:embed="rId2" cstate="print"/>
          <a:srcRect t="3723"/>
          <a:stretch>
            <a:fillRect/>
          </a:stretch>
        </p:blipFill>
        <p:spPr>
          <a:xfrm>
            <a:off x="-24384" y="0"/>
            <a:ext cx="12216384" cy="6858000"/>
          </a:xfrm>
          <a:prstGeom prst="rect">
            <a:avLst/>
          </a:prstGeom>
          <a:noFill/>
          <a:ln>
            <a:noFill/>
          </a:ln>
        </p:spPr>
      </p:pic>
      <p:sp>
        <p:nvSpPr>
          <p:cNvPr id="4" name="Text Placeholder 2"/>
          <p:cNvSpPr>
            <a:spLocks noGrp="1"/>
          </p:cNvSpPr>
          <p:nvPr>
            <p:ph type="body" idx="1"/>
          </p:nvPr>
        </p:nvSpPr>
        <p:spPr>
          <a:xfrm>
            <a:off x="1493440" y="2636917"/>
            <a:ext cx="10363200" cy="1026343"/>
          </a:xfrm>
        </p:spPr>
        <p:txBody>
          <a:bodyPr>
            <a:noAutofit/>
          </a:bodyPr>
          <a:lstStyle>
            <a:lvl1pPr marL="0" indent="0" algn="r">
              <a:buNone/>
              <a:defRPr sz="21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
        <p:nvSpPr>
          <p:cNvPr id="5" name="Text Placeholder 2"/>
          <p:cNvSpPr>
            <a:spLocks noGrp="1"/>
          </p:cNvSpPr>
          <p:nvPr>
            <p:ph type="body" idx="10"/>
          </p:nvPr>
        </p:nvSpPr>
        <p:spPr>
          <a:xfrm>
            <a:off x="1493440" y="3807276"/>
            <a:ext cx="10363200" cy="1026343"/>
          </a:xfrm>
        </p:spPr>
        <p:txBody>
          <a:bodyPr anchor="b">
            <a:noAutofit/>
          </a:bodyPr>
          <a:lstStyle>
            <a:lvl1pPr marL="0" indent="0" algn="r">
              <a:buNone/>
              <a:defRPr sz="15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
        <p:nvSpPr>
          <p:cNvPr id="7" name="Rectangle 6"/>
          <p:cNvSpPr/>
          <p:nvPr/>
        </p:nvSpPr>
        <p:spPr>
          <a:xfrm>
            <a:off x="239351" y="5661828"/>
            <a:ext cx="11713301" cy="184666"/>
          </a:xfrm>
          <a:prstGeom prst="rect">
            <a:avLst/>
          </a:prstGeom>
        </p:spPr>
        <p:txBody>
          <a:bodyPr wrap="square">
            <a:spAutoFit/>
          </a:bodyPr>
          <a:lstStyle/>
          <a:p>
            <a:pPr algn="ctr"/>
            <a:r>
              <a:rPr lang="es-MX" sz="600" dirty="0">
                <a:solidFill>
                  <a:schemeClr val="bg1"/>
                </a:solidFill>
              </a:rPr>
              <a:t>Información </a:t>
            </a:r>
            <a:r>
              <a:rPr lang="es-MX" sz="600" dirty="0" smtClean="0">
                <a:solidFill>
                  <a:schemeClr val="bg1"/>
                </a:solidFill>
              </a:rPr>
              <a:t>confidencial. </a:t>
            </a:r>
            <a:r>
              <a:rPr lang="es-MX" sz="600" dirty="0">
                <a:solidFill>
                  <a:schemeClr val="bg1"/>
                </a:solidFill>
              </a:rPr>
              <a:t>Esta información fue preparada por Sintec para uso del cliente. Está prohibido compartirla con cualquier tercera parte sin el permiso previo por escrito de Sintec.</a:t>
            </a:r>
          </a:p>
        </p:txBody>
      </p:sp>
    </p:spTree>
    <p:extLst>
      <p:ext uri="{BB962C8B-B14F-4D97-AF65-F5344CB8AC3E}">
        <p14:creationId xmlns:p14="http://schemas.microsoft.com/office/powerpoint/2010/main" val="2201534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4433" y="119342"/>
            <a:ext cx="11413067" cy="369332"/>
          </a:xfrm>
        </p:spPr>
        <p:txBody>
          <a:bodyPr/>
          <a:lstStyle>
            <a:lvl1pPr>
              <a:defRPr sz="2400"/>
            </a:lvl1pPr>
          </a:lstStyle>
          <a:p>
            <a:r>
              <a:rPr lang="en-US" smtClean="0"/>
              <a:t>Click to edit Master title style</a:t>
            </a:r>
            <a:endParaRPr lang="es-MX" dirty="0"/>
          </a:p>
        </p:txBody>
      </p:sp>
      <p:sp>
        <p:nvSpPr>
          <p:cNvPr id="3" name="Date Placeholder 2"/>
          <p:cNvSpPr>
            <a:spLocks noGrp="1"/>
          </p:cNvSpPr>
          <p:nvPr>
            <p:ph type="dt" sz="half" idx="10"/>
          </p:nvPr>
        </p:nvSpPr>
        <p:spPr>
          <a:xfrm>
            <a:off x="609600" y="6245225"/>
            <a:ext cx="2844800" cy="476250"/>
          </a:xfrm>
          <a:prstGeom prst="rect">
            <a:avLst/>
          </a:prstGeom>
        </p:spPr>
        <p:txBody>
          <a:bodyPr/>
          <a:lstStyle>
            <a:lvl1pPr>
              <a:defRPr/>
            </a:lvl1pPr>
          </a:lstStyle>
          <a:p>
            <a:endParaRPr lang="es-ES">
              <a:solidFill>
                <a:srgbClr val="000000"/>
              </a:solidFill>
            </a:endParaRPr>
          </a:p>
        </p:txBody>
      </p:sp>
      <p:sp>
        <p:nvSpPr>
          <p:cNvPr id="4" name="Footer Placeholder 3"/>
          <p:cNvSpPr>
            <a:spLocks noGrp="1"/>
          </p:cNvSpPr>
          <p:nvPr>
            <p:ph type="ftr" sz="quarter" idx="11"/>
          </p:nvPr>
        </p:nvSpPr>
        <p:spPr>
          <a:xfrm>
            <a:off x="4165600" y="6245225"/>
            <a:ext cx="3860800" cy="476250"/>
          </a:xfrm>
          <a:prstGeom prst="rect">
            <a:avLst/>
          </a:prstGeom>
        </p:spPr>
        <p:txBody>
          <a:bodyPr/>
          <a:lstStyle>
            <a:lvl1pPr>
              <a:defRPr/>
            </a:lvl1pPr>
          </a:lstStyle>
          <a:p>
            <a:endParaRPr lang="es-ES">
              <a:solidFill>
                <a:srgbClr val="000000"/>
              </a:solidFill>
            </a:endParaRPr>
          </a:p>
        </p:txBody>
      </p:sp>
      <p:sp>
        <p:nvSpPr>
          <p:cNvPr id="5" name="Slide Number Placeholder 4"/>
          <p:cNvSpPr>
            <a:spLocks noGrp="1"/>
          </p:cNvSpPr>
          <p:nvPr>
            <p:ph type="sldNum" sz="quarter" idx="12"/>
          </p:nvPr>
        </p:nvSpPr>
        <p:spPr>
          <a:xfrm>
            <a:off x="8737600" y="6245225"/>
            <a:ext cx="2844800" cy="476250"/>
          </a:xfrm>
          <a:prstGeom prst="rect">
            <a:avLst/>
          </a:prstGeom>
        </p:spPr>
        <p:txBody>
          <a:bodyPr/>
          <a:lstStyle>
            <a:lvl1pPr>
              <a:defRPr/>
            </a:lvl1pPr>
          </a:lstStyle>
          <a:p>
            <a:fld id="{7125E362-922A-4851-9867-97A78DE6A4A5}" type="slidenum">
              <a:rPr lang="es-ES">
                <a:solidFill>
                  <a:srgbClr val="000000"/>
                </a:solidFill>
              </a:rPr>
              <a:pPr/>
              <a:t>‹#›</a:t>
            </a:fld>
            <a:endParaRPr lang="es-ES">
              <a:solidFill>
                <a:srgbClr val="000000"/>
              </a:solidFill>
            </a:endParaRPr>
          </a:p>
        </p:txBody>
      </p:sp>
    </p:spTree>
    <p:extLst>
      <p:ext uri="{BB962C8B-B14F-4D97-AF65-F5344CB8AC3E}">
        <p14:creationId xmlns:p14="http://schemas.microsoft.com/office/powerpoint/2010/main" val="10471496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8" name="Picture 7" descr="Portada1.jp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24384" y="0"/>
            <a:ext cx="12216384" cy="6858000"/>
          </a:xfrm>
          <a:prstGeom prst="rect">
            <a:avLst/>
          </a:prstGeom>
          <a:noFill/>
          <a:ln>
            <a:noFill/>
          </a:ln>
        </p:spPr>
      </p:pic>
      <p:sp>
        <p:nvSpPr>
          <p:cNvPr id="4" name="Text Placeholder 2"/>
          <p:cNvSpPr>
            <a:spLocks noGrp="1"/>
          </p:cNvSpPr>
          <p:nvPr>
            <p:ph type="body" idx="1"/>
          </p:nvPr>
        </p:nvSpPr>
        <p:spPr>
          <a:xfrm>
            <a:off x="1493440" y="2636915"/>
            <a:ext cx="10363200" cy="1026343"/>
          </a:xfrm>
        </p:spPr>
        <p:txBody>
          <a:bodyPr>
            <a:noAutofit/>
          </a:bodyPr>
          <a:lstStyle>
            <a:lvl1pPr marL="0" indent="0" algn="r">
              <a:buNone/>
              <a:defRPr sz="21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
        <p:nvSpPr>
          <p:cNvPr id="5" name="Text Placeholder 2"/>
          <p:cNvSpPr>
            <a:spLocks noGrp="1"/>
          </p:cNvSpPr>
          <p:nvPr>
            <p:ph type="body" idx="10"/>
          </p:nvPr>
        </p:nvSpPr>
        <p:spPr>
          <a:xfrm>
            <a:off x="1493440" y="3807274"/>
            <a:ext cx="10363200" cy="1026343"/>
          </a:xfrm>
        </p:spPr>
        <p:txBody>
          <a:bodyPr anchor="b">
            <a:noAutofit/>
          </a:bodyPr>
          <a:lstStyle>
            <a:lvl1pPr marL="0" indent="0" algn="r">
              <a:buNone/>
              <a:defRPr sz="15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Tree>
    <p:extLst>
      <p:ext uri="{BB962C8B-B14F-4D97-AF65-F5344CB8AC3E}">
        <p14:creationId xmlns:p14="http://schemas.microsoft.com/office/powerpoint/2010/main" val="381795653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4434" y="131766"/>
            <a:ext cx="11426196" cy="344909"/>
          </a:xfrm>
        </p:spPr>
        <p:txBody>
          <a:bodyPr>
            <a:noAutofit/>
          </a:bodyPr>
          <a:lstStyle>
            <a:lvl1pPr>
              <a:defRPr sz="2400"/>
            </a:lvl1pPr>
          </a:lstStyle>
          <a:p>
            <a:r>
              <a:rPr lang="en-US" smtClean="0"/>
              <a:t>Click to edit Master title style</a:t>
            </a:r>
            <a:endParaRPr lang="es-MX" dirty="0"/>
          </a:p>
        </p:txBody>
      </p:sp>
      <p:sp>
        <p:nvSpPr>
          <p:cNvPr id="3" name="Content Placeholder 2"/>
          <p:cNvSpPr>
            <a:spLocks noGrp="1"/>
          </p:cNvSpPr>
          <p:nvPr>
            <p:ph idx="1"/>
          </p:nvPr>
        </p:nvSpPr>
        <p:spPr/>
        <p:txBody>
          <a:bodyPr/>
          <a:lstStyle>
            <a:lvl1pPr>
              <a:buFont typeface="Arial" pitchFamily="34" charset="0"/>
              <a:buChar char="•"/>
              <a:defRPr sz="1800"/>
            </a:lvl1pPr>
            <a:lvl2pPr marL="600075" indent="-257175">
              <a:buFont typeface="Arial" pitchFamily="34" charset="0"/>
              <a:buChar char="•"/>
              <a:defRPr sz="1800"/>
            </a:lvl2pPr>
            <a:lvl3pPr>
              <a:defRPr sz="1200"/>
            </a:lvl3pPr>
            <a:lvl4pPr>
              <a:defRPr sz="1050"/>
            </a:lvl4pPr>
            <a:lvl5pPr>
              <a:defRPr sz="105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Tree>
    <p:extLst>
      <p:ext uri="{BB962C8B-B14F-4D97-AF65-F5344CB8AC3E}">
        <p14:creationId xmlns:p14="http://schemas.microsoft.com/office/powerpoint/2010/main" val="78435072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7053" y="765178"/>
            <a:ext cx="5465233"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4" name="Content Placeholder 3"/>
          <p:cNvSpPr>
            <a:spLocks noGrp="1"/>
          </p:cNvSpPr>
          <p:nvPr>
            <p:ph sz="half" idx="2"/>
          </p:nvPr>
        </p:nvSpPr>
        <p:spPr>
          <a:xfrm>
            <a:off x="6195484" y="765178"/>
            <a:ext cx="5467349"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5" name="Title 1"/>
          <p:cNvSpPr>
            <a:spLocks noGrp="1"/>
          </p:cNvSpPr>
          <p:nvPr>
            <p:ph type="title"/>
          </p:nvPr>
        </p:nvSpPr>
        <p:spPr>
          <a:xfrm>
            <a:off x="334434" y="116635"/>
            <a:ext cx="11426196" cy="344909"/>
          </a:xfrm>
          <a:noFill/>
          <a:ln>
            <a:noFill/>
          </a:ln>
          <a:effectLst/>
          <a:extLst/>
        </p:spPr>
        <p:txBody>
          <a:bodyPr>
            <a:noAutofit/>
          </a:bodyPr>
          <a:lstStyle>
            <a:lvl1pPr>
              <a:defRPr lang="es-MX" sz="2400" dirty="0"/>
            </a:lvl1pPr>
          </a:lstStyle>
          <a:p>
            <a:pPr lvl="0"/>
            <a:r>
              <a:rPr lang="en-US" smtClean="0"/>
              <a:t>Click to edit Master title style</a:t>
            </a:r>
            <a:endParaRPr lang="es-MX" dirty="0"/>
          </a:p>
        </p:txBody>
      </p:sp>
    </p:spTree>
    <p:extLst>
      <p:ext uri="{BB962C8B-B14F-4D97-AF65-F5344CB8AC3E}">
        <p14:creationId xmlns:p14="http://schemas.microsoft.com/office/powerpoint/2010/main" val="60897395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61473"/>
            <a:ext cx="10972800" cy="369332"/>
          </a:xfrm>
        </p:spPr>
        <p:txBody>
          <a:bodyPr/>
          <a:lstStyle/>
          <a:p>
            <a:r>
              <a:rPr lang="en-US" smtClean="0"/>
              <a:t>Click to edit Master title style</a:t>
            </a:r>
            <a:endParaRPr lang="es-MX"/>
          </a:p>
        </p:txBody>
      </p:sp>
      <p:sp>
        <p:nvSpPr>
          <p:cNvPr id="3" name="Text Placeholder 2"/>
          <p:cNvSpPr>
            <a:spLocks noGrp="1"/>
          </p:cNvSpPr>
          <p:nvPr>
            <p:ph type="body" sz="half" idx="1"/>
          </p:nvPr>
        </p:nvSpPr>
        <p:spPr>
          <a:xfrm>
            <a:off x="609600" y="1600203"/>
            <a:ext cx="5384800" cy="4525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Content Placeholder 3"/>
          <p:cNvSpPr>
            <a:spLocks noGrp="1"/>
          </p:cNvSpPr>
          <p:nvPr>
            <p:ph sz="quarter" idx="2"/>
          </p:nvPr>
        </p:nvSpPr>
        <p:spPr>
          <a:xfrm>
            <a:off x="6197600" y="1600200"/>
            <a:ext cx="5384800" cy="21859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Content Placeholder 4"/>
          <p:cNvSpPr>
            <a:spLocks noGrp="1"/>
          </p:cNvSpPr>
          <p:nvPr>
            <p:ph sz="quarter" idx="3"/>
          </p:nvPr>
        </p:nvSpPr>
        <p:spPr>
          <a:xfrm>
            <a:off x="6197600" y="3938591"/>
            <a:ext cx="5384800" cy="21875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6" name="Date Placeholder 5"/>
          <p:cNvSpPr>
            <a:spLocks noGrp="1"/>
          </p:cNvSpPr>
          <p:nvPr>
            <p:ph type="dt" sz="half" idx="10"/>
          </p:nvPr>
        </p:nvSpPr>
        <p:spPr>
          <a:xfrm>
            <a:off x="609600" y="6245225"/>
            <a:ext cx="2844800" cy="476250"/>
          </a:xfrm>
          <a:prstGeom prst="rect">
            <a:avLst/>
          </a:prstGeom>
        </p:spPr>
        <p:txBody>
          <a:bodyPr/>
          <a:lstStyle>
            <a:lvl1pPr>
              <a:defRPr/>
            </a:lvl1pPr>
          </a:lstStyle>
          <a:p>
            <a:endParaRPr lang="es-ES">
              <a:solidFill>
                <a:srgbClr val="000000"/>
              </a:solidFill>
              <a:latin typeface="Arial"/>
            </a:endParaRPr>
          </a:p>
        </p:txBody>
      </p:sp>
      <p:sp>
        <p:nvSpPr>
          <p:cNvPr id="7" name="Footer Placeholder 6"/>
          <p:cNvSpPr>
            <a:spLocks noGrp="1"/>
          </p:cNvSpPr>
          <p:nvPr>
            <p:ph type="ftr" sz="quarter" idx="11"/>
          </p:nvPr>
        </p:nvSpPr>
        <p:spPr>
          <a:xfrm>
            <a:off x="4165600" y="6245225"/>
            <a:ext cx="3860800" cy="476250"/>
          </a:xfrm>
          <a:prstGeom prst="rect">
            <a:avLst/>
          </a:prstGeom>
        </p:spPr>
        <p:txBody>
          <a:bodyPr/>
          <a:lstStyle>
            <a:lvl1pPr>
              <a:defRPr/>
            </a:lvl1pPr>
          </a:lstStyle>
          <a:p>
            <a:endParaRPr lang="es-ES">
              <a:solidFill>
                <a:srgbClr val="000000"/>
              </a:solidFill>
              <a:latin typeface="Arial"/>
            </a:endParaRPr>
          </a:p>
        </p:txBody>
      </p:sp>
      <p:sp>
        <p:nvSpPr>
          <p:cNvPr id="8" name="Slide Number Placeholder 7"/>
          <p:cNvSpPr>
            <a:spLocks noGrp="1"/>
          </p:cNvSpPr>
          <p:nvPr>
            <p:ph type="sldNum" sz="quarter" idx="12"/>
          </p:nvPr>
        </p:nvSpPr>
        <p:spPr>
          <a:xfrm>
            <a:off x="8737600" y="6245225"/>
            <a:ext cx="2844800" cy="476250"/>
          </a:xfrm>
          <a:prstGeom prst="rect">
            <a:avLst/>
          </a:prstGeom>
        </p:spPr>
        <p:txBody>
          <a:bodyPr/>
          <a:lstStyle>
            <a:lvl1pPr>
              <a:defRPr/>
            </a:lvl1pPr>
          </a:lstStyle>
          <a:p>
            <a:fld id="{CDF824E6-4534-4F6E-BE16-2A17E185539B}" type="slidenum">
              <a:rPr lang="es-ES">
                <a:solidFill>
                  <a:srgbClr val="000000"/>
                </a:solidFill>
                <a:latin typeface="Arial"/>
              </a:rPr>
              <a:pPr/>
              <a:t>‹#›</a:t>
            </a:fld>
            <a:endParaRPr lang="es-ES">
              <a:solidFill>
                <a:srgbClr val="000000"/>
              </a:solidFill>
              <a:latin typeface="Arial"/>
            </a:endParaRPr>
          </a:p>
        </p:txBody>
      </p:sp>
    </p:spTree>
    <p:extLst>
      <p:ext uri="{BB962C8B-B14F-4D97-AF65-F5344CB8AC3E}">
        <p14:creationId xmlns:p14="http://schemas.microsoft.com/office/powerpoint/2010/main" val="17882907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221092"/>
            <a:ext cx="10363200" cy="648071"/>
          </a:xfrm>
        </p:spPr>
        <p:txBody>
          <a:bodyPr>
            <a:noAutofit/>
          </a:bodyPr>
          <a:lstStyle>
            <a:lvl1pPr algn="r">
              <a:defRPr sz="3000" b="1">
                <a:solidFill>
                  <a:srgbClr val="0C283B"/>
                </a:solidFill>
                <a:latin typeface="Arial" pitchFamily="34" charset="0"/>
                <a:cs typeface="Arial" pitchFamily="34" charset="0"/>
              </a:defRPr>
            </a:lvl1pPr>
          </a:lstStyle>
          <a:p>
            <a:r>
              <a:rPr lang="en-US" smtClean="0"/>
              <a:t>Click to edit Master title style</a:t>
            </a:r>
            <a:endParaRPr lang="es-MX" dirty="0"/>
          </a:p>
        </p:txBody>
      </p:sp>
      <p:sp>
        <p:nvSpPr>
          <p:cNvPr id="3" name="Subtitle 2"/>
          <p:cNvSpPr>
            <a:spLocks noGrp="1"/>
          </p:cNvSpPr>
          <p:nvPr>
            <p:ph type="subTitle" idx="1"/>
          </p:nvPr>
        </p:nvSpPr>
        <p:spPr>
          <a:xfrm>
            <a:off x="911424" y="4869163"/>
            <a:ext cx="10369152" cy="549457"/>
          </a:xfrm>
        </p:spPr>
        <p:txBody>
          <a:bodyPr>
            <a:noAutofit/>
          </a:bodyPr>
          <a:lstStyle>
            <a:lvl1pPr marL="0" indent="0" algn="r">
              <a:buNone/>
              <a:defRPr sz="2400">
                <a:solidFill>
                  <a:srgbClr val="0C283B"/>
                </a:solidFill>
                <a:latin typeface="Arial Narrow"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s-MX" dirty="0"/>
          </a:p>
        </p:txBody>
      </p:sp>
    </p:spTree>
    <p:extLst>
      <p:ext uri="{BB962C8B-B14F-4D97-AF65-F5344CB8AC3E}">
        <p14:creationId xmlns:p14="http://schemas.microsoft.com/office/powerpoint/2010/main" val="4080613031"/>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3" name="Rectangle 2"/>
          <p:cNvSpPr/>
          <p:nvPr/>
        </p:nvSpPr>
        <p:spPr>
          <a:xfrm>
            <a:off x="0" y="27384"/>
            <a:ext cx="12192000" cy="6858000"/>
          </a:xfrm>
          <a:prstGeom prst="rect">
            <a:avLst/>
          </a:prstGeom>
          <a:solidFill>
            <a:srgbClr val="172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s-MX" sz="1350" dirty="0">
              <a:solidFill>
                <a:srgbClr val="FFFFFF"/>
              </a:solidFill>
            </a:endParaRPr>
          </a:p>
        </p:txBody>
      </p:sp>
      <p:pic>
        <p:nvPicPr>
          <p:cNvPr id="4" name="Content Placeholder 10" descr="Sintec_bco.png"/>
          <p:cNvPicPr>
            <a:picLocks noChangeAspect="1"/>
          </p:cNvPicPr>
          <p:nvPr/>
        </p:nvPicPr>
        <p:blipFill>
          <a:blip r:embed="rId2" cstate="print"/>
          <a:stretch>
            <a:fillRect/>
          </a:stretch>
        </p:blipFill>
        <p:spPr bwMode="auto">
          <a:xfrm>
            <a:off x="1295469" y="3006541"/>
            <a:ext cx="3762953" cy="926515"/>
          </a:xfrm>
          <a:prstGeom prst="rect">
            <a:avLst/>
          </a:prstGeom>
          <a:noFill/>
          <a:ln w="9525">
            <a:noFill/>
            <a:miter lim="800000"/>
            <a:headEnd/>
            <a:tailEnd/>
          </a:ln>
        </p:spPr>
      </p:pic>
      <p:sp>
        <p:nvSpPr>
          <p:cNvPr id="9" name="TextBox 8"/>
          <p:cNvSpPr txBox="1"/>
          <p:nvPr/>
        </p:nvSpPr>
        <p:spPr>
          <a:xfrm>
            <a:off x="2865525" y="5616000"/>
            <a:ext cx="1202830" cy="300082"/>
          </a:xfrm>
          <a:prstGeom prst="rect">
            <a:avLst/>
          </a:prstGeom>
          <a:noFill/>
        </p:spPr>
        <p:txBody>
          <a:bodyPr wrap="none" rtlCol="0">
            <a:spAutoFit/>
          </a:bodyPr>
          <a:lstStyle/>
          <a:p>
            <a:pPr algn="ctr" fontAlgn="auto">
              <a:spcBef>
                <a:spcPts val="0"/>
              </a:spcBef>
              <a:spcAft>
                <a:spcPts val="0"/>
              </a:spcAft>
            </a:pPr>
            <a:r>
              <a:rPr lang="es-MX" sz="1350" dirty="0" smtClean="0">
                <a:solidFill>
                  <a:srgbClr val="FFFFFF">
                    <a:lumMod val="85000"/>
                  </a:srgbClr>
                </a:solidFill>
                <a:latin typeface="Arial Narrow" pitchFamily="34" charset="0"/>
              </a:rPr>
              <a:t>www.sintec.com</a:t>
            </a:r>
          </a:p>
        </p:txBody>
      </p:sp>
      <p:sp>
        <p:nvSpPr>
          <p:cNvPr id="10" name="TextBox 9"/>
          <p:cNvSpPr txBox="1"/>
          <p:nvPr/>
        </p:nvSpPr>
        <p:spPr>
          <a:xfrm>
            <a:off x="7728183" y="260648"/>
            <a:ext cx="4224469" cy="1246495"/>
          </a:xfrm>
          <a:prstGeom prst="rect">
            <a:avLst/>
          </a:prstGeom>
          <a:noFill/>
        </p:spPr>
        <p:txBody>
          <a:bodyPr wrap="square" rtlCol="0">
            <a:spAutoFit/>
          </a:bodyPr>
          <a:lstStyle/>
          <a:p>
            <a:pPr fontAlgn="auto">
              <a:spcBef>
                <a:spcPts val="0"/>
              </a:spcBef>
              <a:spcAft>
                <a:spcPts val="0"/>
              </a:spcAft>
            </a:pPr>
            <a:r>
              <a:rPr lang="es-MX" sz="1200" b="1" dirty="0" smtClean="0">
                <a:solidFill>
                  <a:srgbClr val="FFFFFF"/>
                </a:solidFill>
                <a:latin typeface="Arial"/>
              </a:rPr>
              <a:t>CIUDAD DE MÉXICO </a:t>
            </a:r>
          </a:p>
          <a:p>
            <a:pPr fontAlgn="auto">
              <a:spcBef>
                <a:spcPts val="0"/>
              </a:spcBef>
              <a:spcAft>
                <a:spcPts val="0"/>
              </a:spcAft>
            </a:pPr>
            <a:r>
              <a:rPr lang="es-MX" sz="1050" dirty="0" smtClean="0">
                <a:solidFill>
                  <a:srgbClr val="FFFFFF">
                    <a:lumMod val="85000"/>
                  </a:srgbClr>
                </a:solidFill>
                <a:latin typeface="Arial Narrow" pitchFamily="34" charset="0"/>
              </a:rPr>
              <a:t>Av. Santa Fe Núm. 505</a:t>
            </a:r>
          </a:p>
          <a:p>
            <a:pPr fontAlgn="auto">
              <a:spcBef>
                <a:spcPts val="0"/>
              </a:spcBef>
              <a:spcAft>
                <a:spcPts val="0"/>
              </a:spcAft>
            </a:pPr>
            <a:r>
              <a:rPr lang="es-MX" sz="1050" dirty="0" smtClean="0">
                <a:solidFill>
                  <a:srgbClr val="FFFFFF">
                    <a:lumMod val="85000"/>
                  </a:srgbClr>
                </a:solidFill>
                <a:latin typeface="Arial Narrow" pitchFamily="34" charset="0"/>
              </a:rPr>
              <a:t>Corporativo Santa Fe, piso 6</a:t>
            </a:r>
          </a:p>
          <a:p>
            <a:pPr fontAlgn="auto">
              <a:spcBef>
                <a:spcPts val="0"/>
              </a:spcBef>
              <a:spcAft>
                <a:spcPts val="0"/>
              </a:spcAft>
            </a:pPr>
            <a:r>
              <a:rPr lang="es-MX" sz="1050" dirty="0" smtClean="0">
                <a:solidFill>
                  <a:srgbClr val="FFFFFF">
                    <a:lumMod val="85000"/>
                  </a:srgbClr>
                </a:solidFill>
                <a:latin typeface="Arial Narrow" pitchFamily="34" charset="0"/>
              </a:rPr>
              <a:t>Col. Cruz Manca</a:t>
            </a:r>
          </a:p>
          <a:p>
            <a:pPr fontAlgn="auto">
              <a:spcBef>
                <a:spcPts val="0"/>
              </a:spcBef>
              <a:spcAft>
                <a:spcPts val="0"/>
              </a:spcAft>
            </a:pPr>
            <a:r>
              <a:rPr lang="es-MX" sz="1050" dirty="0" smtClean="0">
                <a:solidFill>
                  <a:srgbClr val="FFFFFF">
                    <a:lumMod val="85000"/>
                  </a:srgbClr>
                </a:solidFill>
                <a:latin typeface="Arial Narrow" pitchFamily="34" charset="0"/>
              </a:rPr>
              <a:t>Delegación Cuajimalpa</a:t>
            </a:r>
          </a:p>
          <a:p>
            <a:pPr>
              <a:defRPr/>
            </a:pPr>
            <a:r>
              <a:rPr lang="es-MX" sz="1050" dirty="0" smtClean="0">
                <a:solidFill>
                  <a:srgbClr val="FFFFFF">
                    <a:lumMod val="85000"/>
                  </a:srgbClr>
                </a:solidFill>
                <a:latin typeface="Arial Narrow" pitchFamily="34" charset="0"/>
              </a:rPr>
              <a:t>México, D.F CP 05349</a:t>
            </a:r>
          </a:p>
          <a:p>
            <a:pPr>
              <a:defRPr/>
            </a:pPr>
            <a:r>
              <a:rPr lang="es-MX" sz="1050" dirty="0" smtClean="0">
                <a:solidFill>
                  <a:srgbClr val="FFFFFF">
                    <a:lumMod val="85000"/>
                  </a:srgbClr>
                </a:solidFill>
                <a:latin typeface="Arial Narrow" pitchFamily="34" charset="0"/>
              </a:rPr>
              <a:t>Tel. +52 (55) 5002 5444</a:t>
            </a:r>
            <a:endParaRPr lang="es-MX" sz="1050" dirty="0">
              <a:solidFill>
                <a:srgbClr val="FFFFFF">
                  <a:lumMod val="85000"/>
                </a:srgbClr>
              </a:solidFill>
              <a:latin typeface="Arial Narrow" pitchFamily="34" charset="0"/>
            </a:endParaRPr>
          </a:p>
        </p:txBody>
      </p:sp>
      <p:sp>
        <p:nvSpPr>
          <p:cNvPr id="11" name="TextBox 10"/>
          <p:cNvSpPr txBox="1"/>
          <p:nvPr/>
        </p:nvSpPr>
        <p:spPr>
          <a:xfrm>
            <a:off x="7728183" y="1988841"/>
            <a:ext cx="4224469" cy="1408078"/>
          </a:xfrm>
          <a:prstGeom prst="rect">
            <a:avLst/>
          </a:prstGeom>
          <a:noFill/>
        </p:spPr>
        <p:txBody>
          <a:bodyPr wrap="square" rtlCol="0">
            <a:spAutoFit/>
          </a:bodyPr>
          <a:lstStyle/>
          <a:p>
            <a:pPr fontAlgn="auto">
              <a:spcBef>
                <a:spcPts val="0"/>
              </a:spcBef>
              <a:spcAft>
                <a:spcPts val="0"/>
              </a:spcAft>
            </a:pPr>
            <a:r>
              <a:rPr lang="es-MX" sz="1200" b="1" dirty="0" smtClean="0">
                <a:solidFill>
                  <a:srgbClr val="FFFFFF"/>
                </a:solidFill>
                <a:latin typeface="Arial"/>
              </a:rPr>
              <a:t>MONTERREY</a:t>
            </a:r>
            <a:endParaRPr lang="es-MX" sz="1050" dirty="0" smtClean="0">
              <a:solidFill>
                <a:srgbClr val="000000"/>
              </a:solidFill>
              <a:latin typeface="Arial"/>
            </a:endParaRPr>
          </a:p>
          <a:p>
            <a:pPr fontAlgn="auto">
              <a:spcBef>
                <a:spcPts val="0"/>
              </a:spcBef>
              <a:spcAft>
                <a:spcPts val="0"/>
              </a:spcAft>
            </a:pPr>
            <a:r>
              <a:rPr lang="es-MX" sz="1050" dirty="0" smtClean="0">
                <a:solidFill>
                  <a:srgbClr val="FFFFFF">
                    <a:lumMod val="85000"/>
                  </a:srgbClr>
                </a:solidFill>
                <a:latin typeface="Arial Narrow" pitchFamily="34" charset="0"/>
              </a:rPr>
              <a:t>Av. Ricardo </a:t>
            </a:r>
            <a:r>
              <a:rPr lang="es-MX" sz="1050" dirty="0" err="1" smtClean="0">
                <a:solidFill>
                  <a:srgbClr val="FFFFFF">
                    <a:lumMod val="85000"/>
                  </a:srgbClr>
                </a:solidFill>
                <a:latin typeface="Arial Narrow" pitchFamily="34" charset="0"/>
              </a:rPr>
              <a:t>Margáin</a:t>
            </a:r>
            <a:r>
              <a:rPr lang="es-MX" sz="1050" dirty="0" smtClean="0">
                <a:solidFill>
                  <a:srgbClr val="FFFFFF">
                    <a:lumMod val="85000"/>
                  </a:srgbClr>
                </a:solidFill>
                <a:latin typeface="Arial Narrow" pitchFamily="34" charset="0"/>
              </a:rPr>
              <a:t> #565 torre </a:t>
            </a:r>
            <a:br>
              <a:rPr lang="es-MX" sz="1050" dirty="0" smtClean="0">
                <a:solidFill>
                  <a:srgbClr val="FFFFFF">
                    <a:lumMod val="85000"/>
                  </a:srgbClr>
                </a:solidFill>
                <a:latin typeface="Arial Narrow" pitchFamily="34" charset="0"/>
              </a:rPr>
            </a:br>
            <a:r>
              <a:rPr lang="es-MX" sz="1050" dirty="0" smtClean="0">
                <a:solidFill>
                  <a:srgbClr val="FFFFFF">
                    <a:lumMod val="85000"/>
                  </a:srgbClr>
                </a:solidFill>
                <a:latin typeface="Arial Narrow" pitchFamily="34" charset="0"/>
              </a:rPr>
              <a:t>PCC2-A, piso 7</a:t>
            </a:r>
          </a:p>
          <a:p>
            <a:pPr fontAlgn="auto">
              <a:spcBef>
                <a:spcPts val="0"/>
              </a:spcBef>
              <a:spcAft>
                <a:spcPts val="0"/>
              </a:spcAft>
            </a:pPr>
            <a:r>
              <a:rPr lang="es-MX" sz="1050" dirty="0" smtClean="0">
                <a:solidFill>
                  <a:srgbClr val="FFFFFF">
                    <a:lumMod val="85000"/>
                  </a:srgbClr>
                </a:solidFill>
                <a:latin typeface="Arial Narrow" pitchFamily="34" charset="0"/>
              </a:rPr>
              <a:t>Colonia Santa Engracia </a:t>
            </a:r>
            <a:br>
              <a:rPr lang="es-MX" sz="1050" dirty="0" smtClean="0">
                <a:solidFill>
                  <a:srgbClr val="FFFFFF">
                    <a:lumMod val="85000"/>
                  </a:srgbClr>
                </a:solidFill>
                <a:latin typeface="Arial Narrow" pitchFamily="34" charset="0"/>
              </a:rPr>
            </a:br>
            <a:r>
              <a:rPr lang="es-MX" sz="1050" dirty="0" smtClean="0">
                <a:solidFill>
                  <a:srgbClr val="FFFFFF">
                    <a:lumMod val="85000"/>
                  </a:srgbClr>
                </a:solidFill>
                <a:latin typeface="Arial Narrow" pitchFamily="34" charset="0"/>
              </a:rPr>
              <a:t>San Pedro Garza García, N.L.</a:t>
            </a:r>
          </a:p>
          <a:p>
            <a:pPr fontAlgn="auto">
              <a:spcBef>
                <a:spcPts val="0"/>
              </a:spcBef>
              <a:spcAft>
                <a:spcPts val="0"/>
              </a:spcAft>
            </a:pPr>
            <a:r>
              <a:rPr lang="es-MX" sz="1050" dirty="0" smtClean="0">
                <a:solidFill>
                  <a:srgbClr val="FFFFFF">
                    <a:lumMod val="85000"/>
                  </a:srgbClr>
                </a:solidFill>
                <a:latin typeface="Arial Narrow" pitchFamily="34" charset="0"/>
              </a:rPr>
              <a:t>México. CP 66267</a:t>
            </a:r>
            <a:br>
              <a:rPr lang="es-MX" sz="1050" dirty="0" smtClean="0">
                <a:solidFill>
                  <a:srgbClr val="FFFFFF">
                    <a:lumMod val="85000"/>
                  </a:srgbClr>
                </a:solidFill>
                <a:latin typeface="Arial Narrow" pitchFamily="34" charset="0"/>
              </a:rPr>
            </a:br>
            <a:r>
              <a:rPr lang="de-DE" sz="1050" dirty="0" smtClean="0">
                <a:solidFill>
                  <a:srgbClr val="FFFFFF">
                    <a:lumMod val="85000"/>
                  </a:srgbClr>
                </a:solidFill>
                <a:latin typeface="Arial Narrow" pitchFamily="34" charset="0"/>
              </a:rPr>
              <a:t>Tel. +52 (81) 1001 8570 </a:t>
            </a:r>
            <a:r>
              <a:rPr lang="es-MX" sz="1050" dirty="0" smtClean="0">
                <a:solidFill>
                  <a:srgbClr val="FFFFFF">
                    <a:lumMod val="85000"/>
                  </a:srgbClr>
                </a:solidFill>
                <a:latin typeface="Arial Narrow" pitchFamily="34" charset="0"/>
              </a:rPr>
              <a:t/>
            </a:r>
            <a:br>
              <a:rPr lang="es-MX" sz="1050" dirty="0" smtClean="0">
                <a:solidFill>
                  <a:srgbClr val="FFFFFF">
                    <a:lumMod val="85000"/>
                  </a:srgbClr>
                </a:solidFill>
                <a:latin typeface="Arial Narrow" pitchFamily="34" charset="0"/>
              </a:rPr>
            </a:br>
            <a:endParaRPr lang="es-MX" sz="1050" dirty="0">
              <a:solidFill>
                <a:srgbClr val="FFFFFF">
                  <a:lumMod val="85000"/>
                </a:srgbClr>
              </a:solidFill>
              <a:latin typeface="Arial Narrow" pitchFamily="34" charset="0"/>
            </a:endParaRPr>
          </a:p>
        </p:txBody>
      </p:sp>
      <p:sp>
        <p:nvSpPr>
          <p:cNvPr id="12" name="TextBox 11"/>
          <p:cNvSpPr txBox="1"/>
          <p:nvPr/>
        </p:nvSpPr>
        <p:spPr>
          <a:xfrm>
            <a:off x="7728181" y="3717032"/>
            <a:ext cx="4079776" cy="1084912"/>
          </a:xfrm>
          <a:prstGeom prst="rect">
            <a:avLst/>
          </a:prstGeom>
          <a:noFill/>
        </p:spPr>
        <p:txBody>
          <a:bodyPr wrap="square" rtlCol="0">
            <a:spAutoFit/>
          </a:bodyPr>
          <a:lstStyle/>
          <a:p>
            <a:pPr fontAlgn="auto">
              <a:spcBef>
                <a:spcPts val="0"/>
              </a:spcBef>
              <a:spcAft>
                <a:spcPts val="0"/>
              </a:spcAft>
            </a:pPr>
            <a:r>
              <a:rPr lang="es-MX" sz="1200" b="1" dirty="0" smtClean="0">
                <a:solidFill>
                  <a:srgbClr val="FFFFFF"/>
                </a:solidFill>
                <a:latin typeface="Arial"/>
              </a:rPr>
              <a:t>BOGOTÁ</a:t>
            </a:r>
            <a:endParaRPr lang="es-MX" sz="900" dirty="0" smtClean="0">
              <a:solidFill>
                <a:srgbClr val="000000"/>
              </a:solidFill>
              <a:latin typeface="Arial"/>
            </a:endParaRPr>
          </a:p>
          <a:p>
            <a:pPr fontAlgn="auto">
              <a:spcBef>
                <a:spcPts val="0"/>
              </a:spcBef>
              <a:spcAft>
                <a:spcPts val="0"/>
              </a:spcAft>
            </a:pPr>
            <a:r>
              <a:rPr lang="es-MX" sz="1050" dirty="0" smtClean="0">
                <a:solidFill>
                  <a:srgbClr val="FFFFFF">
                    <a:lumMod val="85000"/>
                  </a:srgbClr>
                </a:solidFill>
                <a:latin typeface="Arial Narrow" pitchFamily="34" charset="0"/>
              </a:rPr>
              <a:t>Edificio Torres Unidas II </a:t>
            </a:r>
          </a:p>
          <a:p>
            <a:pPr fontAlgn="auto">
              <a:spcBef>
                <a:spcPts val="0"/>
              </a:spcBef>
              <a:spcAft>
                <a:spcPts val="0"/>
              </a:spcAft>
            </a:pPr>
            <a:r>
              <a:rPr lang="es-MX" sz="1050" dirty="0" smtClean="0">
                <a:solidFill>
                  <a:srgbClr val="FFFFFF">
                    <a:lumMod val="85000"/>
                  </a:srgbClr>
                </a:solidFill>
                <a:latin typeface="Arial Narrow" pitchFamily="34" charset="0"/>
              </a:rPr>
              <a:t>Carrera 9 No. 113-52</a:t>
            </a:r>
          </a:p>
          <a:p>
            <a:pPr fontAlgn="auto">
              <a:spcBef>
                <a:spcPts val="0"/>
              </a:spcBef>
              <a:spcAft>
                <a:spcPts val="0"/>
              </a:spcAft>
            </a:pPr>
            <a:r>
              <a:rPr lang="es-MX" sz="1050" dirty="0" smtClean="0">
                <a:solidFill>
                  <a:srgbClr val="FFFFFF">
                    <a:lumMod val="85000"/>
                  </a:srgbClr>
                </a:solidFill>
                <a:latin typeface="Arial Narrow" pitchFamily="34" charset="0"/>
              </a:rPr>
              <a:t>Oficina 1206</a:t>
            </a:r>
          </a:p>
          <a:p>
            <a:pPr fontAlgn="auto">
              <a:spcBef>
                <a:spcPts val="0"/>
              </a:spcBef>
              <a:spcAft>
                <a:spcPts val="0"/>
              </a:spcAft>
            </a:pPr>
            <a:r>
              <a:rPr lang="es-MX" sz="1050" dirty="0" smtClean="0">
                <a:solidFill>
                  <a:srgbClr val="FFFFFF">
                    <a:lumMod val="85000"/>
                  </a:srgbClr>
                </a:solidFill>
                <a:latin typeface="Arial Narrow" pitchFamily="34" charset="0"/>
              </a:rPr>
              <a:t>Bogotá, Colombia</a:t>
            </a:r>
          </a:p>
          <a:p>
            <a:pPr fontAlgn="auto">
              <a:spcBef>
                <a:spcPts val="0"/>
              </a:spcBef>
              <a:spcAft>
                <a:spcPts val="0"/>
              </a:spcAft>
            </a:pPr>
            <a:r>
              <a:rPr lang="es-MX" sz="1050" dirty="0" smtClean="0">
                <a:solidFill>
                  <a:srgbClr val="FFFFFF">
                    <a:lumMod val="85000"/>
                  </a:srgbClr>
                </a:solidFill>
                <a:latin typeface="Arial Narrow" pitchFamily="34" charset="0"/>
              </a:rPr>
              <a:t>Tel. +57 (1) 379 4343</a:t>
            </a:r>
          </a:p>
        </p:txBody>
      </p:sp>
      <p:cxnSp>
        <p:nvCxnSpPr>
          <p:cNvPr id="13" name="Straight Connector 12"/>
          <p:cNvCxnSpPr/>
          <p:nvPr/>
        </p:nvCxnSpPr>
        <p:spPr>
          <a:xfrm>
            <a:off x="7536160" y="404664"/>
            <a:ext cx="0" cy="6192688"/>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728181" y="5181580"/>
            <a:ext cx="4079776" cy="1084912"/>
          </a:xfrm>
          <a:prstGeom prst="rect">
            <a:avLst/>
          </a:prstGeom>
          <a:noFill/>
        </p:spPr>
        <p:txBody>
          <a:bodyPr wrap="square" rtlCol="0">
            <a:spAutoFit/>
          </a:bodyPr>
          <a:lstStyle/>
          <a:p>
            <a:pPr fontAlgn="auto">
              <a:spcBef>
                <a:spcPts val="0"/>
              </a:spcBef>
              <a:spcAft>
                <a:spcPts val="0"/>
              </a:spcAft>
            </a:pPr>
            <a:r>
              <a:rPr lang="es-MX" sz="1200" b="1" dirty="0" smtClean="0">
                <a:solidFill>
                  <a:srgbClr val="FFFFFF"/>
                </a:solidFill>
                <a:latin typeface="Arial"/>
              </a:rPr>
              <a:t>SAO PAULO</a:t>
            </a:r>
            <a:endParaRPr lang="es-MX" sz="900" dirty="0" smtClean="0">
              <a:solidFill>
                <a:srgbClr val="000000"/>
              </a:solidFill>
              <a:latin typeface="Arial"/>
            </a:endParaRPr>
          </a:p>
          <a:p>
            <a:pPr fontAlgn="auto">
              <a:spcBef>
                <a:spcPts val="0"/>
              </a:spcBef>
              <a:spcAft>
                <a:spcPts val="0"/>
              </a:spcAft>
              <a:defRPr/>
            </a:pPr>
            <a:r>
              <a:rPr lang="pt-BR" sz="1050" dirty="0" smtClean="0">
                <a:solidFill>
                  <a:srgbClr val="FFFFFF">
                    <a:lumMod val="85000"/>
                  </a:srgbClr>
                </a:solidFill>
                <a:latin typeface="Arial Narrow" pitchFamily="34" charset="0"/>
              </a:rPr>
              <a:t>Av. das Nações Unidas 12551</a:t>
            </a:r>
          </a:p>
          <a:p>
            <a:pPr fontAlgn="auto">
              <a:spcBef>
                <a:spcPts val="0"/>
              </a:spcBef>
              <a:spcAft>
                <a:spcPts val="0"/>
              </a:spcAft>
            </a:pPr>
            <a:r>
              <a:rPr lang="pt-BR" sz="1050" dirty="0" smtClean="0">
                <a:solidFill>
                  <a:srgbClr val="FFFFFF">
                    <a:lumMod val="85000"/>
                  </a:srgbClr>
                </a:solidFill>
                <a:latin typeface="Arial Narrow" pitchFamily="34" charset="0"/>
              </a:rPr>
              <a:t>22 andar - sala 2208</a:t>
            </a:r>
          </a:p>
          <a:p>
            <a:pPr fontAlgn="auto">
              <a:spcBef>
                <a:spcPts val="0"/>
              </a:spcBef>
              <a:spcAft>
                <a:spcPts val="0"/>
              </a:spcAft>
            </a:pPr>
            <a:r>
              <a:rPr lang="pt-BR" sz="1050" dirty="0" smtClean="0">
                <a:solidFill>
                  <a:srgbClr val="FFFFFF">
                    <a:lumMod val="85000"/>
                  </a:srgbClr>
                </a:solidFill>
                <a:latin typeface="Arial Narrow" pitchFamily="34" charset="0"/>
              </a:rPr>
              <a:t>CEP 04578-000, Brooklin</a:t>
            </a:r>
          </a:p>
          <a:p>
            <a:pPr fontAlgn="auto">
              <a:spcBef>
                <a:spcPts val="0"/>
              </a:spcBef>
              <a:spcAft>
                <a:spcPts val="0"/>
              </a:spcAft>
            </a:pPr>
            <a:r>
              <a:rPr lang="pt-BR" sz="1050" dirty="0" smtClean="0">
                <a:solidFill>
                  <a:srgbClr val="FFFFFF">
                    <a:lumMod val="85000"/>
                  </a:srgbClr>
                </a:solidFill>
                <a:latin typeface="Arial Narrow" pitchFamily="34" charset="0"/>
              </a:rPr>
              <a:t>Sao Paulo, Brasil</a:t>
            </a:r>
          </a:p>
          <a:p>
            <a:pPr fontAlgn="auto">
              <a:spcBef>
                <a:spcPts val="0"/>
              </a:spcBef>
              <a:spcAft>
                <a:spcPts val="0"/>
              </a:spcAft>
            </a:pPr>
            <a:r>
              <a:rPr lang="pt-BR" sz="1050" dirty="0" smtClean="0">
                <a:solidFill>
                  <a:srgbClr val="FFFFFF">
                    <a:lumMod val="85000"/>
                  </a:srgbClr>
                </a:solidFill>
                <a:latin typeface="Arial Narrow" pitchFamily="34" charset="0"/>
              </a:rPr>
              <a:t>Tel. +55 11 </a:t>
            </a:r>
            <a:r>
              <a:rPr lang="es-MX" sz="1050" dirty="0" smtClean="0">
                <a:solidFill>
                  <a:srgbClr val="FFFFFF">
                    <a:lumMod val="85000"/>
                  </a:srgbClr>
                </a:solidFill>
                <a:latin typeface="Arial Narrow" pitchFamily="34" charset="0"/>
              </a:rPr>
              <a:t>3043 9800</a:t>
            </a:r>
            <a:endParaRPr lang="pt-BR" sz="1050" dirty="0" smtClean="0">
              <a:solidFill>
                <a:srgbClr val="FFFFFF">
                  <a:lumMod val="85000"/>
                </a:srgbClr>
              </a:solidFill>
              <a:latin typeface="Arial Narrow" pitchFamily="34" charset="0"/>
            </a:endParaRPr>
          </a:p>
        </p:txBody>
      </p:sp>
    </p:spTree>
    <p:extLst>
      <p:ext uri="{BB962C8B-B14F-4D97-AF65-F5344CB8AC3E}">
        <p14:creationId xmlns:p14="http://schemas.microsoft.com/office/powerpoint/2010/main" val="2290610272"/>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8819" y="3339639"/>
            <a:ext cx="7773180" cy="3543655"/>
          </a:xfrm>
          <a:prstGeom prst="rect">
            <a:avLst/>
          </a:prstGeom>
        </p:spPr>
      </p:pic>
      <p:sp>
        <p:nvSpPr>
          <p:cNvPr id="7" name="Trapezoid 8"/>
          <p:cNvSpPr/>
          <p:nvPr/>
        </p:nvSpPr>
        <p:spPr>
          <a:xfrm>
            <a:off x="-7568" y="3340108"/>
            <a:ext cx="6709263" cy="3523997"/>
          </a:xfrm>
          <a:custGeom>
            <a:avLst/>
            <a:gdLst>
              <a:gd name="connsiteX0" fmla="*/ 0 w 5579165"/>
              <a:gd name="connsiteY0" fmla="*/ 3153327 h 3153327"/>
              <a:gd name="connsiteX1" fmla="*/ 642553 w 5579165"/>
              <a:gd name="connsiteY1" fmla="*/ 0 h 3153327"/>
              <a:gd name="connsiteX2" fmla="*/ 4936612 w 5579165"/>
              <a:gd name="connsiteY2" fmla="*/ 0 h 3153327"/>
              <a:gd name="connsiteX3" fmla="*/ 5579165 w 5579165"/>
              <a:gd name="connsiteY3" fmla="*/ 3153327 h 3153327"/>
              <a:gd name="connsiteX4" fmla="*/ 0 w 5579165"/>
              <a:gd name="connsiteY4" fmla="*/ 3153327 h 3153327"/>
              <a:gd name="connsiteX0" fmla="*/ 6803 w 5585968"/>
              <a:gd name="connsiteY0" fmla="*/ 3166580 h 3166580"/>
              <a:gd name="connsiteX1" fmla="*/ 0 w 5585968"/>
              <a:gd name="connsiteY1" fmla="*/ 0 h 3166580"/>
              <a:gd name="connsiteX2" fmla="*/ 4943415 w 5585968"/>
              <a:gd name="connsiteY2" fmla="*/ 13253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2571276 w 5585968"/>
              <a:gd name="connsiteY2" fmla="*/ 13253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1802649 w 5585968"/>
              <a:gd name="connsiteY2" fmla="*/ 13253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1802649 w 5585968"/>
              <a:gd name="connsiteY2" fmla="*/ 26505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1939127 w 5585968"/>
              <a:gd name="connsiteY2" fmla="*/ 19681 h 3166580"/>
              <a:gd name="connsiteX3" fmla="*/ 5585968 w 5585968"/>
              <a:gd name="connsiteY3" fmla="*/ 3166580 h 3166580"/>
              <a:gd name="connsiteX4" fmla="*/ 6803 w 5585968"/>
              <a:gd name="connsiteY4" fmla="*/ 3166580 h 3166580"/>
              <a:gd name="connsiteX0" fmla="*/ 653 w 5579818"/>
              <a:gd name="connsiteY0" fmla="*/ 3166580 h 3166580"/>
              <a:gd name="connsiteX1" fmla="*/ 674 w 5579818"/>
              <a:gd name="connsiteY1" fmla="*/ 0 h 3166580"/>
              <a:gd name="connsiteX2" fmla="*/ 1932977 w 5579818"/>
              <a:gd name="connsiteY2" fmla="*/ 19681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34983 w 5579818"/>
              <a:gd name="connsiteY2" fmla="*/ 33328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45733 w 5579818"/>
              <a:gd name="connsiteY2" fmla="*/ 6033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45733 w 5579818"/>
              <a:gd name="connsiteY2" fmla="*/ 19681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39600 w 5579818"/>
              <a:gd name="connsiteY2" fmla="*/ 13045 h 3166580"/>
              <a:gd name="connsiteX3" fmla="*/ 5579818 w 5579818"/>
              <a:gd name="connsiteY3" fmla="*/ 3166580 h 3166580"/>
              <a:gd name="connsiteX4" fmla="*/ 653 w 5579818"/>
              <a:gd name="connsiteY4" fmla="*/ 3166580 h 3166580"/>
              <a:gd name="connsiteX0" fmla="*/ 318 w 5579483"/>
              <a:gd name="connsiteY0" fmla="*/ 3153535 h 3153535"/>
              <a:gd name="connsiteX1" fmla="*/ 6472 w 5579483"/>
              <a:gd name="connsiteY1" fmla="*/ 228 h 3153535"/>
              <a:gd name="connsiteX2" fmla="*/ 2539265 w 5579483"/>
              <a:gd name="connsiteY2" fmla="*/ 0 h 3153535"/>
              <a:gd name="connsiteX3" fmla="*/ 5579483 w 5579483"/>
              <a:gd name="connsiteY3" fmla="*/ 3153535 h 3153535"/>
              <a:gd name="connsiteX4" fmla="*/ 318 w 5579483"/>
              <a:gd name="connsiteY4" fmla="*/ 3153535 h 3153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9483" h="3153535">
                <a:moveTo>
                  <a:pt x="318" y="3153535"/>
                </a:moveTo>
                <a:cubicBezTo>
                  <a:pt x="-1950" y="2098008"/>
                  <a:pt x="8740" y="1055755"/>
                  <a:pt x="6472" y="228"/>
                </a:cubicBezTo>
                <a:lnTo>
                  <a:pt x="2539265" y="0"/>
                </a:lnTo>
                <a:lnTo>
                  <a:pt x="5579483" y="3153535"/>
                </a:lnTo>
                <a:lnTo>
                  <a:pt x="318" y="3153535"/>
                </a:lnTo>
                <a:close/>
              </a:path>
            </a:pathLst>
          </a:cu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8" name="Parallelogram 7"/>
          <p:cNvSpPr/>
          <p:nvPr/>
        </p:nvSpPr>
        <p:spPr>
          <a:xfrm rot="10800000" flipH="1">
            <a:off x="2934270" y="3339546"/>
            <a:ext cx="5488701" cy="3539572"/>
          </a:xfrm>
          <a:custGeom>
            <a:avLst/>
            <a:gdLst>
              <a:gd name="connsiteX0" fmla="*/ 0 w 5466783"/>
              <a:gd name="connsiteY0" fmla="*/ 3153027 h 3153027"/>
              <a:gd name="connsiteX1" fmla="*/ 3892569 w 5466783"/>
              <a:gd name="connsiteY1" fmla="*/ 0 h 3153027"/>
              <a:gd name="connsiteX2" fmla="*/ 5466783 w 5466783"/>
              <a:gd name="connsiteY2" fmla="*/ 0 h 3153027"/>
              <a:gd name="connsiteX3" fmla="*/ 1574214 w 5466783"/>
              <a:gd name="connsiteY3" fmla="*/ 3153027 h 3153027"/>
              <a:gd name="connsiteX4" fmla="*/ 0 w 5466783"/>
              <a:gd name="connsiteY4" fmla="*/ 3153027 h 3153027"/>
              <a:gd name="connsiteX0" fmla="*/ 0 w 5466783"/>
              <a:gd name="connsiteY0" fmla="*/ 3166675 h 3166675"/>
              <a:gd name="connsiteX1" fmla="*/ 3701500 w 5466783"/>
              <a:gd name="connsiteY1" fmla="*/ 0 h 3166675"/>
              <a:gd name="connsiteX2" fmla="*/ 5466783 w 5466783"/>
              <a:gd name="connsiteY2" fmla="*/ 13648 h 3166675"/>
              <a:gd name="connsiteX3" fmla="*/ 1574214 w 5466783"/>
              <a:gd name="connsiteY3" fmla="*/ 3166675 h 3166675"/>
              <a:gd name="connsiteX4" fmla="*/ 0 w 5466783"/>
              <a:gd name="connsiteY4" fmla="*/ 3166675 h 3166675"/>
              <a:gd name="connsiteX0" fmla="*/ 0 w 5488026"/>
              <a:gd name="connsiteY0" fmla="*/ 3166675 h 3166675"/>
              <a:gd name="connsiteX1" fmla="*/ 3701500 w 5488026"/>
              <a:gd name="connsiteY1" fmla="*/ 0 h 3166675"/>
              <a:gd name="connsiteX2" fmla="*/ 5488026 w 5488026"/>
              <a:gd name="connsiteY2" fmla="*/ 4078 h 3166675"/>
              <a:gd name="connsiteX3" fmla="*/ 1574214 w 5488026"/>
              <a:gd name="connsiteY3" fmla="*/ 3166675 h 3166675"/>
              <a:gd name="connsiteX4" fmla="*/ 0 w 5488026"/>
              <a:gd name="connsiteY4" fmla="*/ 3166675 h 3166675"/>
              <a:gd name="connsiteX0" fmla="*/ 0 w 5482715"/>
              <a:gd name="connsiteY0" fmla="*/ 3172167 h 3172167"/>
              <a:gd name="connsiteX1" fmla="*/ 3701500 w 5482715"/>
              <a:gd name="connsiteY1" fmla="*/ 5492 h 3172167"/>
              <a:gd name="connsiteX2" fmla="*/ 5482715 w 5482715"/>
              <a:gd name="connsiteY2" fmla="*/ 0 h 3172167"/>
              <a:gd name="connsiteX3" fmla="*/ 1574214 w 5482715"/>
              <a:gd name="connsiteY3" fmla="*/ 3172167 h 3172167"/>
              <a:gd name="connsiteX4" fmla="*/ 0 w 5482715"/>
              <a:gd name="connsiteY4" fmla="*/ 3172167 h 3172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2715" h="3172167">
                <a:moveTo>
                  <a:pt x="0" y="3172167"/>
                </a:moveTo>
                <a:lnTo>
                  <a:pt x="3701500" y="5492"/>
                </a:lnTo>
                <a:lnTo>
                  <a:pt x="5482715" y="0"/>
                </a:lnTo>
                <a:lnTo>
                  <a:pt x="1574214" y="3172167"/>
                </a:lnTo>
                <a:lnTo>
                  <a:pt x="0" y="3172167"/>
                </a:lnTo>
                <a:close/>
              </a:path>
            </a:pathLst>
          </a:cu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9" name="Trapezoid 7"/>
          <p:cNvSpPr/>
          <p:nvPr/>
        </p:nvSpPr>
        <p:spPr>
          <a:xfrm>
            <a:off x="-6627" y="3384314"/>
            <a:ext cx="5894817" cy="3473686"/>
          </a:xfrm>
          <a:custGeom>
            <a:avLst/>
            <a:gdLst>
              <a:gd name="connsiteX0" fmla="*/ 0 w 4810539"/>
              <a:gd name="connsiteY0" fmla="*/ 3179832 h 3179832"/>
              <a:gd name="connsiteX1" fmla="*/ 794958 w 4810539"/>
              <a:gd name="connsiteY1" fmla="*/ 0 h 3179832"/>
              <a:gd name="connsiteX2" fmla="*/ 4015581 w 4810539"/>
              <a:gd name="connsiteY2" fmla="*/ 0 h 3179832"/>
              <a:gd name="connsiteX3" fmla="*/ 4810539 w 4810539"/>
              <a:gd name="connsiteY3" fmla="*/ 3179832 h 3179832"/>
              <a:gd name="connsiteX4" fmla="*/ 0 w 4810539"/>
              <a:gd name="connsiteY4" fmla="*/ 3179832 h 3179832"/>
              <a:gd name="connsiteX0" fmla="*/ 173 w 4810712"/>
              <a:gd name="connsiteY0" fmla="*/ 3179832 h 3179832"/>
              <a:gd name="connsiteX1" fmla="*/ 0 w 4810712"/>
              <a:gd name="connsiteY1" fmla="*/ 755374 h 3179832"/>
              <a:gd name="connsiteX2" fmla="*/ 4015754 w 4810712"/>
              <a:gd name="connsiteY2" fmla="*/ 0 h 3179832"/>
              <a:gd name="connsiteX3" fmla="*/ 4810712 w 4810712"/>
              <a:gd name="connsiteY3" fmla="*/ 3179832 h 3179832"/>
              <a:gd name="connsiteX4" fmla="*/ 173 w 4810712"/>
              <a:gd name="connsiteY4" fmla="*/ 3179832 h 3179832"/>
              <a:gd name="connsiteX0" fmla="*/ 173 w 4810712"/>
              <a:gd name="connsiteY0" fmla="*/ 3100319 h 3100319"/>
              <a:gd name="connsiteX1" fmla="*/ 0 w 4810712"/>
              <a:gd name="connsiteY1" fmla="*/ 675861 h 3100319"/>
              <a:gd name="connsiteX2" fmla="*/ 901493 w 4810712"/>
              <a:gd name="connsiteY2" fmla="*/ 0 h 3100319"/>
              <a:gd name="connsiteX3" fmla="*/ 4810712 w 4810712"/>
              <a:gd name="connsiteY3" fmla="*/ 3100319 h 3100319"/>
              <a:gd name="connsiteX4" fmla="*/ 173 w 4810712"/>
              <a:gd name="connsiteY4" fmla="*/ 3100319 h 3100319"/>
              <a:gd name="connsiteX0" fmla="*/ 173 w 4810712"/>
              <a:gd name="connsiteY0" fmla="*/ 3073483 h 3073483"/>
              <a:gd name="connsiteX1" fmla="*/ 0 w 4810712"/>
              <a:gd name="connsiteY1" fmla="*/ 649025 h 3073483"/>
              <a:gd name="connsiteX2" fmla="*/ 1851608 w 4810712"/>
              <a:gd name="connsiteY2" fmla="*/ 0 h 3073483"/>
              <a:gd name="connsiteX3" fmla="*/ 4810712 w 4810712"/>
              <a:gd name="connsiteY3" fmla="*/ 3073483 h 3073483"/>
              <a:gd name="connsiteX4" fmla="*/ 173 w 4810712"/>
              <a:gd name="connsiteY4" fmla="*/ 3073483 h 3073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0712" h="3073483">
                <a:moveTo>
                  <a:pt x="173" y="3073483"/>
                </a:moveTo>
                <a:cubicBezTo>
                  <a:pt x="115" y="2265330"/>
                  <a:pt x="58" y="1457178"/>
                  <a:pt x="0" y="649025"/>
                </a:cubicBezTo>
                <a:lnTo>
                  <a:pt x="1851608" y="0"/>
                </a:lnTo>
                <a:lnTo>
                  <a:pt x="4810712" y="3073483"/>
                </a:lnTo>
                <a:lnTo>
                  <a:pt x="173" y="3073483"/>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2" name="Title 1"/>
          <p:cNvSpPr>
            <a:spLocks noGrp="1"/>
          </p:cNvSpPr>
          <p:nvPr>
            <p:ph type="ctrTitle"/>
          </p:nvPr>
        </p:nvSpPr>
        <p:spPr>
          <a:xfrm>
            <a:off x="862181" y="651480"/>
            <a:ext cx="6785115" cy="879475"/>
          </a:xfrm>
        </p:spPr>
        <p:txBody>
          <a:bodyPr anchor="b">
            <a:normAutofit/>
          </a:bodyPr>
          <a:lstStyle>
            <a:lvl1pPr algn="l">
              <a:defRPr sz="3000" b="1">
                <a:solidFill>
                  <a:srgbClr val="002060"/>
                </a:solidFill>
              </a:defRPr>
            </a:lvl1pPr>
          </a:lstStyle>
          <a:p>
            <a:r>
              <a:rPr lang="en-US" smtClean="0"/>
              <a:t>Click to edit Master title style</a:t>
            </a:r>
            <a:endParaRPr lang="es-MX" dirty="0"/>
          </a:p>
        </p:txBody>
      </p:sp>
      <p:sp>
        <p:nvSpPr>
          <p:cNvPr id="13" name="Subtitle 2"/>
          <p:cNvSpPr>
            <a:spLocks noGrp="1"/>
          </p:cNvSpPr>
          <p:nvPr>
            <p:ph type="subTitle" idx="1" hasCustomPrompt="1"/>
          </p:nvPr>
        </p:nvSpPr>
        <p:spPr>
          <a:xfrm>
            <a:off x="862181" y="1612926"/>
            <a:ext cx="6785115" cy="674140"/>
          </a:xfrm>
        </p:spPr>
        <p:txBody>
          <a:bodyPr>
            <a:normAutofit/>
          </a:bodyPr>
          <a:lstStyle>
            <a:lvl1pPr marL="0" indent="0" algn="l">
              <a:buNone/>
              <a:defRPr sz="1800">
                <a:solidFill>
                  <a:srgbClr val="00206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s-MX" dirty="0"/>
          </a:p>
        </p:txBody>
      </p:sp>
      <p:sp>
        <p:nvSpPr>
          <p:cNvPr id="14" name="Trapezoid 10"/>
          <p:cNvSpPr/>
          <p:nvPr/>
        </p:nvSpPr>
        <p:spPr>
          <a:xfrm>
            <a:off x="7779224" y="-13648"/>
            <a:ext cx="4412776" cy="3353195"/>
          </a:xfrm>
          <a:custGeom>
            <a:avLst/>
            <a:gdLst>
              <a:gd name="connsiteX0" fmla="*/ 0 w 4399128"/>
              <a:gd name="connsiteY0" fmla="*/ 3339547 h 3339547"/>
              <a:gd name="connsiteX1" fmla="*/ 834887 w 4399128"/>
              <a:gd name="connsiteY1" fmla="*/ 0 h 3339547"/>
              <a:gd name="connsiteX2" fmla="*/ 3564241 w 4399128"/>
              <a:gd name="connsiteY2" fmla="*/ 0 h 3339547"/>
              <a:gd name="connsiteX3" fmla="*/ 4399128 w 4399128"/>
              <a:gd name="connsiteY3" fmla="*/ 3339547 h 3339547"/>
              <a:gd name="connsiteX4" fmla="*/ 0 w 4399128"/>
              <a:gd name="connsiteY4" fmla="*/ 3339547 h 3339547"/>
              <a:gd name="connsiteX0" fmla="*/ 0 w 4399128"/>
              <a:gd name="connsiteY0" fmla="*/ 3339547 h 3339547"/>
              <a:gd name="connsiteX1" fmla="*/ 834887 w 4399128"/>
              <a:gd name="connsiteY1" fmla="*/ 0 h 3339547"/>
              <a:gd name="connsiteX2" fmla="*/ 4396754 w 4399128"/>
              <a:gd name="connsiteY2" fmla="*/ 0 h 3339547"/>
              <a:gd name="connsiteX3" fmla="*/ 4399128 w 4399128"/>
              <a:gd name="connsiteY3" fmla="*/ 3339547 h 3339547"/>
              <a:gd name="connsiteX4" fmla="*/ 0 w 4399128"/>
              <a:gd name="connsiteY4" fmla="*/ 3339547 h 3339547"/>
              <a:gd name="connsiteX0" fmla="*/ 0 w 4399128"/>
              <a:gd name="connsiteY0" fmla="*/ 3339547 h 3339547"/>
              <a:gd name="connsiteX1" fmla="*/ 2950290 w 4399128"/>
              <a:gd name="connsiteY1" fmla="*/ 0 h 3339547"/>
              <a:gd name="connsiteX2" fmla="*/ 4396754 w 4399128"/>
              <a:gd name="connsiteY2" fmla="*/ 0 h 3339547"/>
              <a:gd name="connsiteX3" fmla="*/ 4399128 w 4399128"/>
              <a:gd name="connsiteY3" fmla="*/ 3339547 h 3339547"/>
              <a:gd name="connsiteX4" fmla="*/ 0 w 4399128"/>
              <a:gd name="connsiteY4" fmla="*/ 3339547 h 3339547"/>
              <a:gd name="connsiteX0" fmla="*/ 0 w 4399128"/>
              <a:gd name="connsiteY0" fmla="*/ 3339547 h 3339547"/>
              <a:gd name="connsiteX1" fmla="*/ 3414314 w 4399128"/>
              <a:gd name="connsiteY1" fmla="*/ 0 h 3339547"/>
              <a:gd name="connsiteX2" fmla="*/ 4396754 w 4399128"/>
              <a:gd name="connsiteY2" fmla="*/ 0 h 3339547"/>
              <a:gd name="connsiteX3" fmla="*/ 4399128 w 4399128"/>
              <a:gd name="connsiteY3" fmla="*/ 3339547 h 3339547"/>
              <a:gd name="connsiteX4" fmla="*/ 0 w 4399128"/>
              <a:gd name="connsiteY4" fmla="*/ 3339547 h 3339547"/>
              <a:gd name="connsiteX0" fmla="*/ 0 w 4399128"/>
              <a:gd name="connsiteY0" fmla="*/ 3353195 h 3353195"/>
              <a:gd name="connsiteX1" fmla="*/ 3946577 w 4399128"/>
              <a:gd name="connsiteY1" fmla="*/ 0 h 3353195"/>
              <a:gd name="connsiteX2" fmla="*/ 4396754 w 4399128"/>
              <a:gd name="connsiteY2" fmla="*/ 13648 h 3353195"/>
              <a:gd name="connsiteX3" fmla="*/ 4399128 w 4399128"/>
              <a:gd name="connsiteY3" fmla="*/ 3353195 h 3353195"/>
              <a:gd name="connsiteX4" fmla="*/ 0 w 4399128"/>
              <a:gd name="connsiteY4" fmla="*/ 3353195 h 3353195"/>
              <a:gd name="connsiteX0" fmla="*/ 0 w 4399128"/>
              <a:gd name="connsiteY0" fmla="*/ 3353195 h 3353195"/>
              <a:gd name="connsiteX1" fmla="*/ 4083055 w 4399128"/>
              <a:gd name="connsiteY1" fmla="*/ 0 h 3353195"/>
              <a:gd name="connsiteX2" fmla="*/ 4396754 w 4399128"/>
              <a:gd name="connsiteY2" fmla="*/ 13648 h 3353195"/>
              <a:gd name="connsiteX3" fmla="*/ 4399128 w 4399128"/>
              <a:gd name="connsiteY3" fmla="*/ 3353195 h 3353195"/>
              <a:gd name="connsiteX4" fmla="*/ 0 w 4399128"/>
              <a:gd name="connsiteY4" fmla="*/ 3353195 h 335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9128" h="3353195">
                <a:moveTo>
                  <a:pt x="0" y="3353195"/>
                </a:moveTo>
                <a:lnTo>
                  <a:pt x="4083055" y="0"/>
                </a:lnTo>
                <a:lnTo>
                  <a:pt x="4396754" y="13648"/>
                </a:lnTo>
                <a:cubicBezTo>
                  <a:pt x="4397545" y="1126830"/>
                  <a:pt x="4398337" y="2240013"/>
                  <a:pt x="4399128" y="3353195"/>
                </a:cubicBezTo>
                <a:lnTo>
                  <a:pt x="0" y="3353195"/>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5" name="Parallelogram 14"/>
          <p:cNvSpPr/>
          <p:nvPr/>
        </p:nvSpPr>
        <p:spPr>
          <a:xfrm rot="10800000">
            <a:off x="7560861" y="-13649"/>
            <a:ext cx="4380932" cy="3353195"/>
          </a:xfrm>
          <a:prstGeom prst="parallelogram">
            <a:avLst>
              <a:gd name="adj" fmla="val 123455"/>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6" name="Parallelogram 15"/>
          <p:cNvSpPr/>
          <p:nvPr/>
        </p:nvSpPr>
        <p:spPr>
          <a:xfrm rot="10800000">
            <a:off x="7297004" y="791569"/>
            <a:ext cx="3416488" cy="2547976"/>
          </a:xfrm>
          <a:prstGeom prst="parallelogram">
            <a:avLst>
              <a:gd name="adj" fmla="val 123455"/>
            </a:avLst>
          </a:pr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734" y="5054270"/>
            <a:ext cx="3315431" cy="884031"/>
          </a:xfrm>
          <a:prstGeom prst="rect">
            <a:avLst/>
          </a:prstGeom>
        </p:spPr>
      </p:pic>
    </p:spTree>
    <p:extLst>
      <p:ext uri="{BB962C8B-B14F-4D97-AF65-F5344CB8AC3E}">
        <p14:creationId xmlns:p14="http://schemas.microsoft.com/office/powerpoint/2010/main" val="838689610"/>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Rectangle 5"/>
          <p:cNvSpPr/>
          <p:nvPr/>
        </p:nvSpPr>
        <p:spPr>
          <a:xfrm>
            <a:off x="1431757" y="6649383"/>
            <a:ext cx="10760243" cy="216566"/>
          </a:xfrm>
          <a:prstGeom prst="rect">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7" name="Title 1"/>
          <p:cNvSpPr>
            <a:spLocks noGrp="1"/>
          </p:cNvSpPr>
          <p:nvPr>
            <p:ph type="title"/>
          </p:nvPr>
        </p:nvSpPr>
        <p:spPr>
          <a:xfrm>
            <a:off x="838201" y="365125"/>
            <a:ext cx="6594987" cy="1207001"/>
          </a:xfrm>
        </p:spPr>
        <p:txBody>
          <a:bodyPr>
            <a:normAutofit/>
          </a:bodyPr>
          <a:lstStyle>
            <a:lvl1pPr>
              <a:defRPr sz="3000" b="1">
                <a:solidFill>
                  <a:srgbClr val="002060"/>
                </a:solidFill>
                <a:latin typeface="Candara" panose="020E0502030303020204" pitchFamily="34" charset="0"/>
              </a:defRPr>
            </a:lvl1pPr>
          </a:lstStyle>
          <a:p>
            <a:r>
              <a:rPr lang="en-US" smtClean="0"/>
              <a:t>Click to edit Master title style</a:t>
            </a:r>
            <a:endParaRPr lang="es-MX" dirty="0"/>
          </a:p>
        </p:txBody>
      </p:sp>
      <p:sp>
        <p:nvSpPr>
          <p:cNvPr id="11" name="Parallelogram 3"/>
          <p:cNvSpPr/>
          <p:nvPr/>
        </p:nvSpPr>
        <p:spPr>
          <a:xfrm>
            <a:off x="7981951" y="-1"/>
            <a:ext cx="4211360" cy="1127051"/>
          </a:xfrm>
          <a:custGeom>
            <a:avLst/>
            <a:gdLst>
              <a:gd name="connsiteX0" fmla="*/ 0 w 4210050"/>
              <a:gd name="connsiteY0" fmla="*/ 1085850 h 1085850"/>
              <a:gd name="connsiteX1" fmla="*/ 1414461 w 4210050"/>
              <a:gd name="connsiteY1" fmla="*/ 0 h 1085850"/>
              <a:gd name="connsiteX2" fmla="*/ 4210050 w 4210050"/>
              <a:gd name="connsiteY2" fmla="*/ 0 h 1085850"/>
              <a:gd name="connsiteX3" fmla="*/ 2795589 w 4210050"/>
              <a:gd name="connsiteY3" fmla="*/ 1085850 h 1085850"/>
              <a:gd name="connsiteX4" fmla="*/ 0 w 4210050"/>
              <a:gd name="connsiteY4" fmla="*/ 1085850 h 1085850"/>
              <a:gd name="connsiteX0" fmla="*/ 0 w 4210050"/>
              <a:gd name="connsiteY0" fmla="*/ 1085850 h 1085850"/>
              <a:gd name="connsiteX1" fmla="*/ 1414461 w 4210050"/>
              <a:gd name="connsiteY1" fmla="*/ 0 h 1085850"/>
              <a:gd name="connsiteX2" fmla="*/ 4210050 w 4210050"/>
              <a:gd name="connsiteY2" fmla="*/ 0 h 1085850"/>
              <a:gd name="connsiteX3" fmla="*/ 4186239 w 4210050"/>
              <a:gd name="connsiteY3" fmla="*/ 1085850 h 1085850"/>
              <a:gd name="connsiteX4" fmla="*/ 0 w 4210050"/>
              <a:gd name="connsiteY4" fmla="*/ 1085850 h 1085850"/>
              <a:gd name="connsiteX0" fmla="*/ 0 w 4211360"/>
              <a:gd name="connsiteY0" fmla="*/ 1085850 h 1085850"/>
              <a:gd name="connsiteX1" fmla="*/ 1414461 w 4211360"/>
              <a:gd name="connsiteY1" fmla="*/ 0 h 1085850"/>
              <a:gd name="connsiteX2" fmla="*/ 4210050 w 4211360"/>
              <a:gd name="connsiteY2" fmla="*/ 0 h 1085850"/>
              <a:gd name="connsiteX3" fmla="*/ 4211360 w 4211360"/>
              <a:gd name="connsiteY3" fmla="*/ 1085850 h 1085850"/>
              <a:gd name="connsiteX4" fmla="*/ 0 w 4211360"/>
              <a:gd name="connsiteY4" fmla="*/ 1085850 h 108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1360" h="1085850">
                <a:moveTo>
                  <a:pt x="0" y="1085850"/>
                </a:moveTo>
                <a:lnTo>
                  <a:pt x="1414461" y="0"/>
                </a:lnTo>
                <a:lnTo>
                  <a:pt x="4210050" y="0"/>
                </a:lnTo>
                <a:cubicBezTo>
                  <a:pt x="4210487" y="361950"/>
                  <a:pt x="4210923" y="723900"/>
                  <a:pt x="4211360" y="1085850"/>
                </a:cubicBezTo>
                <a:lnTo>
                  <a:pt x="0" y="1085850"/>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2" name="Parallelogram 11"/>
          <p:cNvSpPr/>
          <p:nvPr/>
        </p:nvSpPr>
        <p:spPr>
          <a:xfrm>
            <a:off x="7740504" y="2"/>
            <a:ext cx="1679945" cy="1127051"/>
          </a:xfrm>
          <a:prstGeom prst="parallelogram">
            <a:avLst>
              <a:gd name="adj" fmla="val 124057"/>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3" name="Parallelogram 12"/>
          <p:cNvSpPr/>
          <p:nvPr/>
        </p:nvSpPr>
        <p:spPr>
          <a:xfrm>
            <a:off x="7464053" y="2"/>
            <a:ext cx="1679945" cy="1127051"/>
          </a:xfrm>
          <a:prstGeom prst="parallelogram">
            <a:avLst>
              <a:gd name="adj" fmla="val 124057"/>
            </a:avLst>
          </a:pr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4" name="Diagonal Stripe 13"/>
          <p:cNvSpPr/>
          <p:nvPr/>
        </p:nvSpPr>
        <p:spPr>
          <a:xfrm rot="10800000" flipH="1">
            <a:off x="1" y="5206533"/>
            <a:ext cx="2094615" cy="1659418"/>
          </a:xfrm>
          <a:prstGeom prst="diagStripe">
            <a:avLst/>
          </a:prstGeom>
          <a:solidFill>
            <a:srgbClr val="D5BCB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solidFill>
                <a:schemeClr val="tx1"/>
              </a:solidFill>
            </a:endParaRPr>
          </a:p>
        </p:txBody>
      </p:sp>
      <p:sp>
        <p:nvSpPr>
          <p:cNvPr id="15" name="Diagonal Stripe 14"/>
          <p:cNvSpPr/>
          <p:nvPr/>
        </p:nvSpPr>
        <p:spPr>
          <a:xfrm rot="10800000" flipH="1">
            <a:off x="1" y="5994080"/>
            <a:ext cx="1095153" cy="871871"/>
          </a:xfrm>
          <a:prstGeom prst="diagStripe">
            <a:avLst/>
          </a:pr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solidFill>
                <a:schemeClr val="tx1"/>
              </a:solidFill>
            </a:endParaRPr>
          </a:p>
        </p:txBody>
      </p:sp>
      <p:sp>
        <p:nvSpPr>
          <p:cNvPr id="16" name="Right Triangle 15"/>
          <p:cNvSpPr/>
          <p:nvPr/>
        </p:nvSpPr>
        <p:spPr>
          <a:xfrm>
            <a:off x="-1" y="6392849"/>
            <a:ext cx="588399" cy="473102"/>
          </a:xfrm>
          <a:prstGeom prst="rtTriangle">
            <a:avLst/>
          </a:pr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7" name="Content Placeholder 16"/>
          <p:cNvSpPr>
            <a:spLocks noGrp="1"/>
          </p:cNvSpPr>
          <p:nvPr>
            <p:ph sz="quarter" idx="10"/>
          </p:nvPr>
        </p:nvSpPr>
        <p:spPr>
          <a:xfrm>
            <a:off x="838201" y="2019302"/>
            <a:ext cx="10612439" cy="4241135"/>
          </a:xfrm>
        </p:spPr>
        <p:txBody>
          <a:bodyPr/>
          <a:lstStyle>
            <a:lvl1pPr>
              <a:buClr>
                <a:srgbClr val="173144"/>
              </a:buClr>
              <a:defRPr>
                <a:solidFill>
                  <a:srgbClr val="002060"/>
                </a:solidFill>
              </a:defRPr>
            </a:lvl1pPr>
            <a:lvl2pPr marL="514350" indent="-171450">
              <a:buClr>
                <a:srgbClr val="973674"/>
              </a:buClr>
              <a:buFont typeface="Wingdings" panose="05000000000000000000" pitchFamily="2" charset="2"/>
              <a:buChar char="§"/>
              <a:defRPr>
                <a:solidFill>
                  <a:srgbClr val="002060"/>
                </a:solidFill>
              </a:defRPr>
            </a:lvl2pPr>
            <a:lvl3pPr marL="857250" indent="-171450">
              <a:buClr>
                <a:srgbClr val="973674"/>
              </a:buClr>
              <a:buFont typeface="Wingdings" panose="05000000000000000000" pitchFamily="2" charset="2"/>
              <a:buChar char="§"/>
              <a:defRPr>
                <a:solidFill>
                  <a:srgbClr val="002060"/>
                </a:solidFill>
              </a:defRPr>
            </a:lvl3pPr>
            <a:lvl4pPr marL="1200150" indent="-171450">
              <a:buClr>
                <a:srgbClr val="973674"/>
              </a:buClr>
              <a:buFont typeface="Wingdings" panose="05000000000000000000" pitchFamily="2" charset="2"/>
              <a:buChar char="§"/>
              <a:defRPr>
                <a:solidFill>
                  <a:srgbClr val="002060"/>
                </a:solidFill>
              </a:defRPr>
            </a:lvl4pPr>
            <a:lvl5pPr marL="1543050" indent="-171450">
              <a:buClr>
                <a:srgbClr val="973674"/>
              </a:buClr>
              <a:buFont typeface="Wingdings" panose="05000000000000000000" pitchFamily="2" charset="2"/>
              <a:buChar char="§"/>
              <a:defRPr>
                <a:solidFill>
                  <a:srgbClr val="002060"/>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Tree>
    <p:extLst>
      <p:ext uri="{BB962C8B-B14F-4D97-AF65-F5344CB8AC3E}">
        <p14:creationId xmlns:p14="http://schemas.microsoft.com/office/powerpoint/2010/main" val="2511359057"/>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6" name="Title 1"/>
          <p:cNvSpPr>
            <a:spLocks noGrp="1"/>
          </p:cNvSpPr>
          <p:nvPr>
            <p:ph type="title"/>
          </p:nvPr>
        </p:nvSpPr>
        <p:spPr>
          <a:xfrm>
            <a:off x="715049" y="446736"/>
            <a:ext cx="10771097" cy="1325563"/>
          </a:xfrm>
        </p:spPr>
        <p:txBody>
          <a:bodyPr>
            <a:normAutofit/>
          </a:bodyPr>
          <a:lstStyle>
            <a:lvl1pPr>
              <a:defRPr sz="3000" b="1">
                <a:solidFill>
                  <a:srgbClr val="002060"/>
                </a:solidFill>
                <a:latin typeface="Candara" panose="020E0502030303020204" pitchFamily="34" charset="0"/>
              </a:defRPr>
            </a:lvl1pPr>
          </a:lstStyle>
          <a:p>
            <a:r>
              <a:rPr lang="en-US" smtClean="0"/>
              <a:t>Click to edit Master title style</a:t>
            </a:r>
            <a:endParaRPr lang="es-MX" dirty="0"/>
          </a:p>
        </p:txBody>
      </p:sp>
      <p:sp>
        <p:nvSpPr>
          <p:cNvPr id="8" name="Parallelogram 1"/>
          <p:cNvSpPr/>
          <p:nvPr/>
        </p:nvSpPr>
        <p:spPr>
          <a:xfrm>
            <a:off x="7747711" y="5887455"/>
            <a:ext cx="4454317" cy="986589"/>
          </a:xfrm>
          <a:custGeom>
            <a:avLst/>
            <a:gdLst>
              <a:gd name="connsiteX0" fmla="*/ 0 w 4468196"/>
              <a:gd name="connsiteY0" fmla="*/ 986589 h 986589"/>
              <a:gd name="connsiteX1" fmla="*/ 1241257 w 4468196"/>
              <a:gd name="connsiteY1" fmla="*/ 0 h 986589"/>
              <a:gd name="connsiteX2" fmla="*/ 4468196 w 4468196"/>
              <a:gd name="connsiteY2" fmla="*/ 0 h 986589"/>
              <a:gd name="connsiteX3" fmla="*/ 3226939 w 4468196"/>
              <a:gd name="connsiteY3" fmla="*/ 986589 h 986589"/>
              <a:gd name="connsiteX4" fmla="*/ 0 w 4468196"/>
              <a:gd name="connsiteY4" fmla="*/ 986589 h 986589"/>
              <a:gd name="connsiteX0" fmla="*/ 0 w 4478223"/>
              <a:gd name="connsiteY0" fmla="*/ 986589 h 1002631"/>
              <a:gd name="connsiteX1" fmla="*/ 1241257 w 4478223"/>
              <a:gd name="connsiteY1" fmla="*/ 0 h 1002631"/>
              <a:gd name="connsiteX2" fmla="*/ 4468196 w 4478223"/>
              <a:gd name="connsiteY2" fmla="*/ 0 h 1002631"/>
              <a:gd name="connsiteX3" fmla="*/ 4478223 w 4478223"/>
              <a:gd name="connsiteY3" fmla="*/ 1002631 h 1002631"/>
              <a:gd name="connsiteX4" fmla="*/ 0 w 4478223"/>
              <a:gd name="connsiteY4" fmla="*/ 986589 h 1002631"/>
              <a:gd name="connsiteX0" fmla="*/ 0 w 4454317"/>
              <a:gd name="connsiteY0" fmla="*/ 992664 h 1002631"/>
              <a:gd name="connsiteX1" fmla="*/ 1217351 w 4454317"/>
              <a:gd name="connsiteY1" fmla="*/ 0 h 1002631"/>
              <a:gd name="connsiteX2" fmla="*/ 4444290 w 4454317"/>
              <a:gd name="connsiteY2" fmla="*/ 0 h 1002631"/>
              <a:gd name="connsiteX3" fmla="*/ 4454317 w 4454317"/>
              <a:gd name="connsiteY3" fmla="*/ 1002631 h 1002631"/>
              <a:gd name="connsiteX4" fmla="*/ 0 w 4454317"/>
              <a:gd name="connsiteY4" fmla="*/ 992664 h 1002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4317" h="1002631">
                <a:moveTo>
                  <a:pt x="0" y="992664"/>
                </a:moveTo>
                <a:lnTo>
                  <a:pt x="1217351" y="0"/>
                </a:lnTo>
                <a:lnTo>
                  <a:pt x="4444290" y="0"/>
                </a:lnTo>
                <a:lnTo>
                  <a:pt x="4454317" y="1002631"/>
                </a:lnTo>
                <a:lnTo>
                  <a:pt x="0" y="992664"/>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1" name="Parallelogram 8"/>
          <p:cNvSpPr/>
          <p:nvPr/>
        </p:nvSpPr>
        <p:spPr>
          <a:xfrm>
            <a:off x="1" y="-4333"/>
            <a:ext cx="567708" cy="212348"/>
          </a:xfrm>
          <a:custGeom>
            <a:avLst/>
            <a:gdLst>
              <a:gd name="connsiteX0" fmla="*/ 0 w 567708"/>
              <a:gd name="connsiteY0" fmla="*/ 190681 h 190681"/>
              <a:gd name="connsiteX1" fmla="*/ 0 w 567708"/>
              <a:gd name="connsiteY1" fmla="*/ 0 h 190681"/>
              <a:gd name="connsiteX2" fmla="*/ 567708 w 567708"/>
              <a:gd name="connsiteY2" fmla="*/ 0 h 190681"/>
              <a:gd name="connsiteX3" fmla="*/ 567708 w 567708"/>
              <a:gd name="connsiteY3" fmla="*/ 190681 h 190681"/>
              <a:gd name="connsiteX4" fmla="*/ 0 w 567708"/>
              <a:gd name="connsiteY4" fmla="*/ 190681 h 190681"/>
              <a:gd name="connsiteX0" fmla="*/ 0 w 567708"/>
              <a:gd name="connsiteY0" fmla="*/ 190681 h 190681"/>
              <a:gd name="connsiteX1" fmla="*/ 0 w 567708"/>
              <a:gd name="connsiteY1" fmla="*/ 0 h 190681"/>
              <a:gd name="connsiteX2" fmla="*/ 403029 w 567708"/>
              <a:gd name="connsiteY2" fmla="*/ 4334 h 190681"/>
              <a:gd name="connsiteX3" fmla="*/ 567708 w 567708"/>
              <a:gd name="connsiteY3" fmla="*/ 190681 h 190681"/>
              <a:gd name="connsiteX4" fmla="*/ 0 w 567708"/>
              <a:gd name="connsiteY4" fmla="*/ 190681 h 190681"/>
              <a:gd name="connsiteX0" fmla="*/ 0 w 567708"/>
              <a:gd name="connsiteY0" fmla="*/ 195014 h 195014"/>
              <a:gd name="connsiteX1" fmla="*/ 0 w 567708"/>
              <a:gd name="connsiteY1" fmla="*/ 4333 h 195014"/>
              <a:gd name="connsiteX2" fmla="*/ 338024 w 567708"/>
              <a:gd name="connsiteY2" fmla="*/ 0 h 195014"/>
              <a:gd name="connsiteX3" fmla="*/ 567708 w 567708"/>
              <a:gd name="connsiteY3" fmla="*/ 195014 h 195014"/>
              <a:gd name="connsiteX4" fmla="*/ 0 w 567708"/>
              <a:gd name="connsiteY4" fmla="*/ 195014 h 195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708" h="195014">
                <a:moveTo>
                  <a:pt x="0" y="195014"/>
                </a:moveTo>
                <a:lnTo>
                  <a:pt x="0" y="4333"/>
                </a:lnTo>
                <a:lnTo>
                  <a:pt x="338024" y="0"/>
                </a:lnTo>
                <a:lnTo>
                  <a:pt x="567708" y="195014"/>
                </a:lnTo>
                <a:lnTo>
                  <a:pt x="0" y="195014"/>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2" name="Parallelogram 11"/>
          <p:cNvSpPr/>
          <p:nvPr/>
        </p:nvSpPr>
        <p:spPr>
          <a:xfrm flipH="1">
            <a:off x="327186" y="-4332"/>
            <a:ext cx="666959" cy="212348"/>
          </a:xfrm>
          <a:prstGeom prst="parallelogram">
            <a:avLst>
              <a:gd name="adj" fmla="val 112500"/>
            </a:avLst>
          </a:pr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3" name="Parallelogram 12"/>
          <p:cNvSpPr/>
          <p:nvPr/>
        </p:nvSpPr>
        <p:spPr>
          <a:xfrm flipH="1">
            <a:off x="715051" y="-4332"/>
            <a:ext cx="1265427" cy="212348"/>
          </a:xfrm>
          <a:prstGeom prst="parallelogram">
            <a:avLst>
              <a:gd name="adj" fmla="val 112500"/>
            </a:avLst>
          </a:pr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4" name="Parallelogram 12"/>
          <p:cNvSpPr/>
          <p:nvPr/>
        </p:nvSpPr>
        <p:spPr>
          <a:xfrm flipH="1">
            <a:off x="1711787" y="-4333"/>
            <a:ext cx="10490240" cy="212349"/>
          </a:xfrm>
          <a:custGeom>
            <a:avLst/>
            <a:gdLst>
              <a:gd name="connsiteX0" fmla="*/ 0 w 10490240"/>
              <a:gd name="connsiteY0" fmla="*/ 212348 h 212348"/>
              <a:gd name="connsiteX1" fmla="*/ 238892 w 10490240"/>
              <a:gd name="connsiteY1" fmla="*/ 0 h 212348"/>
              <a:gd name="connsiteX2" fmla="*/ 10490240 w 10490240"/>
              <a:gd name="connsiteY2" fmla="*/ 0 h 212348"/>
              <a:gd name="connsiteX3" fmla="*/ 10251349 w 10490240"/>
              <a:gd name="connsiteY3" fmla="*/ 212348 h 212348"/>
              <a:gd name="connsiteX4" fmla="*/ 0 w 10490240"/>
              <a:gd name="connsiteY4" fmla="*/ 212348 h 212348"/>
              <a:gd name="connsiteX0" fmla="*/ 0 w 10490240"/>
              <a:gd name="connsiteY0" fmla="*/ 212348 h 212348"/>
              <a:gd name="connsiteX1" fmla="*/ 4875 w 10490240"/>
              <a:gd name="connsiteY1" fmla="*/ 8668 h 212348"/>
              <a:gd name="connsiteX2" fmla="*/ 10490240 w 10490240"/>
              <a:gd name="connsiteY2" fmla="*/ 0 h 212348"/>
              <a:gd name="connsiteX3" fmla="*/ 10251349 w 10490240"/>
              <a:gd name="connsiteY3" fmla="*/ 212348 h 212348"/>
              <a:gd name="connsiteX4" fmla="*/ 0 w 10490240"/>
              <a:gd name="connsiteY4" fmla="*/ 212348 h 212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90240" h="212348">
                <a:moveTo>
                  <a:pt x="0" y="212348"/>
                </a:moveTo>
                <a:lnTo>
                  <a:pt x="4875" y="8668"/>
                </a:lnTo>
                <a:lnTo>
                  <a:pt x="10490240" y="0"/>
                </a:lnTo>
                <a:lnTo>
                  <a:pt x="10251349" y="212348"/>
                </a:lnTo>
                <a:lnTo>
                  <a:pt x="0" y="212348"/>
                </a:lnTo>
                <a:close/>
              </a:path>
            </a:pathLst>
          </a:custGeom>
          <a:solidFill>
            <a:srgbClr val="D5B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9" name="Parallelogram 8"/>
          <p:cNvSpPr/>
          <p:nvPr/>
        </p:nvSpPr>
        <p:spPr>
          <a:xfrm>
            <a:off x="7443538" y="5887455"/>
            <a:ext cx="1556084" cy="970547"/>
          </a:xfrm>
          <a:prstGeom prst="parallelogram">
            <a:avLst>
              <a:gd name="adj" fmla="val 125826"/>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0" name="Parallelogram 9"/>
          <p:cNvSpPr/>
          <p:nvPr/>
        </p:nvSpPr>
        <p:spPr>
          <a:xfrm>
            <a:off x="7121694" y="5887455"/>
            <a:ext cx="1556084" cy="970547"/>
          </a:xfrm>
          <a:prstGeom prst="parallelogram">
            <a:avLst>
              <a:gd name="adj" fmla="val 125826"/>
            </a:avLst>
          </a:pr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6" name="Content Placeholder 16"/>
          <p:cNvSpPr>
            <a:spLocks noGrp="1"/>
          </p:cNvSpPr>
          <p:nvPr>
            <p:ph sz="quarter" idx="10"/>
          </p:nvPr>
        </p:nvSpPr>
        <p:spPr>
          <a:xfrm>
            <a:off x="715049" y="2019302"/>
            <a:ext cx="10771097" cy="4241135"/>
          </a:xfrm>
        </p:spPr>
        <p:txBody>
          <a:bodyPr/>
          <a:lstStyle>
            <a:lvl1pPr>
              <a:buClr>
                <a:srgbClr val="173144"/>
              </a:buClr>
              <a:defRPr>
                <a:solidFill>
                  <a:srgbClr val="002060"/>
                </a:solidFill>
              </a:defRPr>
            </a:lvl1pPr>
            <a:lvl2pPr marL="514350" indent="-171450">
              <a:buClr>
                <a:srgbClr val="973674"/>
              </a:buClr>
              <a:buFont typeface="Wingdings" panose="05000000000000000000" pitchFamily="2" charset="2"/>
              <a:buChar char="§"/>
              <a:defRPr>
                <a:solidFill>
                  <a:srgbClr val="002060"/>
                </a:solidFill>
              </a:defRPr>
            </a:lvl2pPr>
            <a:lvl3pPr marL="857250" indent="-171450">
              <a:buClr>
                <a:srgbClr val="973674"/>
              </a:buClr>
              <a:buFont typeface="Wingdings" panose="05000000000000000000" pitchFamily="2" charset="2"/>
              <a:buChar char="§"/>
              <a:defRPr>
                <a:solidFill>
                  <a:srgbClr val="002060"/>
                </a:solidFill>
              </a:defRPr>
            </a:lvl3pPr>
            <a:lvl4pPr marL="1200150" indent="-171450">
              <a:buClr>
                <a:srgbClr val="973674"/>
              </a:buClr>
              <a:buFont typeface="Wingdings" panose="05000000000000000000" pitchFamily="2" charset="2"/>
              <a:buChar char="§"/>
              <a:defRPr>
                <a:solidFill>
                  <a:srgbClr val="002060"/>
                </a:solidFill>
              </a:defRPr>
            </a:lvl4pPr>
            <a:lvl5pPr marL="1543050" indent="-171450">
              <a:buClr>
                <a:srgbClr val="973674"/>
              </a:buClr>
              <a:buFont typeface="Wingdings" panose="05000000000000000000" pitchFamily="2" charset="2"/>
              <a:buChar char="§"/>
              <a:defRPr>
                <a:solidFill>
                  <a:srgbClr val="002060"/>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Tree>
    <p:extLst>
      <p:ext uri="{BB962C8B-B14F-4D97-AF65-F5344CB8AC3E}">
        <p14:creationId xmlns:p14="http://schemas.microsoft.com/office/powerpoint/2010/main" val="207422293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4438" y="131768"/>
            <a:ext cx="11426196" cy="344909"/>
          </a:xfrm>
        </p:spPr>
        <p:txBody>
          <a:bodyPr>
            <a:noAutofit/>
          </a:bodyPr>
          <a:lstStyle>
            <a:lvl1pPr>
              <a:defRPr sz="2400"/>
            </a:lvl1pPr>
          </a:lstStyle>
          <a:p>
            <a:r>
              <a:rPr lang="en-US" smtClean="0"/>
              <a:t>Click to edit Master title style</a:t>
            </a:r>
            <a:endParaRPr lang="es-MX" dirty="0"/>
          </a:p>
        </p:txBody>
      </p:sp>
      <p:sp>
        <p:nvSpPr>
          <p:cNvPr id="3" name="Content Placeholder 2"/>
          <p:cNvSpPr>
            <a:spLocks noGrp="1"/>
          </p:cNvSpPr>
          <p:nvPr>
            <p:ph idx="1"/>
          </p:nvPr>
        </p:nvSpPr>
        <p:spPr/>
        <p:txBody>
          <a:bodyPr/>
          <a:lstStyle>
            <a:lvl1pPr>
              <a:buFont typeface="Arial" pitchFamily="34" charset="0"/>
              <a:buChar char="•"/>
              <a:defRPr sz="1800"/>
            </a:lvl1pPr>
            <a:lvl2pPr marL="600075" indent="-257175">
              <a:buFont typeface="Arial" pitchFamily="34" charset="0"/>
              <a:buChar char="•"/>
              <a:defRPr sz="1800"/>
            </a:lvl2pPr>
            <a:lvl3pPr>
              <a:defRPr sz="1200"/>
            </a:lvl3pPr>
            <a:lvl4pPr>
              <a:defRPr sz="1050"/>
            </a:lvl4pPr>
            <a:lvl5pPr>
              <a:defRPr sz="105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Tree>
    <p:extLst>
      <p:ext uri="{BB962C8B-B14F-4D97-AF65-F5344CB8AC3E}">
        <p14:creationId xmlns:p14="http://schemas.microsoft.com/office/powerpoint/2010/main" val="12767942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7" name="Title 1"/>
          <p:cNvSpPr>
            <a:spLocks noGrp="1"/>
          </p:cNvSpPr>
          <p:nvPr>
            <p:ph type="title"/>
          </p:nvPr>
        </p:nvSpPr>
        <p:spPr>
          <a:xfrm>
            <a:off x="792165" y="384177"/>
            <a:ext cx="9881633" cy="1325563"/>
          </a:xfrm>
        </p:spPr>
        <p:txBody>
          <a:bodyPr>
            <a:normAutofit/>
          </a:bodyPr>
          <a:lstStyle>
            <a:lvl1pPr>
              <a:defRPr sz="3000" b="1">
                <a:solidFill>
                  <a:srgbClr val="002060"/>
                </a:solidFill>
                <a:latin typeface="Candara" panose="020E0502030303020204" pitchFamily="34" charset="0"/>
              </a:defRPr>
            </a:lvl1pPr>
          </a:lstStyle>
          <a:p>
            <a:r>
              <a:rPr lang="en-US" smtClean="0"/>
              <a:t>Click to edit Master title style</a:t>
            </a:r>
            <a:endParaRPr lang="es-MX" dirty="0"/>
          </a:p>
        </p:txBody>
      </p:sp>
      <p:sp>
        <p:nvSpPr>
          <p:cNvPr id="9" name="Rectangle 8"/>
          <p:cNvSpPr/>
          <p:nvPr/>
        </p:nvSpPr>
        <p:spPr>
          <a:xfrm>
            <a:off x="1431757" y="6649383"/>
            <a:ext cx="10760243" cy="216566"/>
          </a:xfrm>
          <a:prstGeom prst="rect">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2" name="Right Triangle 11"/>
          <p:cNvSpPr/>
          <p:nvPr/>
        </p:nvSpPr>
        <p:spPr>
          <a:xfrm>
            <a:off x="-1" y="6392849"/>
            <a:ext cx="588399" cy="473102"/>
          </a:xfrm>
          <a:prstGeom prst="rtTriangle">
            <a:avLst/>
          </a:pr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3" name="Parallelogram 3"/>
          <p:cNvSpPr/>
          <p:nvPr/>
        </p:nvSpPr>
        <p:spPr>
          <a:xfrm rot="16200000" flipV="1">
            <a:off x="10186738" y="1042738"/>
            <a:ext cx="3047999" cy="962527"/>
          </a:xfrm>
          <a:custGeom>
            <a:avLst/>
            <a:gdLst>
              <a:gd name="connsiteX0" fmla="*/ 0 w 4210050"/>
              <a:gd name="connsiteY0" fmla="*/ 1085850 h 1085850"/>
              <a:gd name="connsiteX1" fmla="*/ 1414461 w 4210050"/>
              <a:gd name="connsiteY1" fmla="*/ 0 h 1085850"/>
              <a:gd name="connsiteX2" fmla="*/ 4210050 w 4210050"/>
              <a:gd name="connsiteY2" fmla="*/ 0 h 1085850"/>
              <a:gd name="connsiteX3" fmla="*/ 2795589 w 4210050"/>
              <a:gd name="connsiteY3" fmla="*/ 1085850 h 1085850"/>
              <a:gd name="connsiteX4" fmla="*/ 0 w 4210050"/>
              <a:gd name="connsiteY4" fmla="*/ 1085850 h 1085850"/>
              <a:gd name="connsiteX0" fmla="*/ 0 w 4210050"/>
              <a:gd name="connsiteY0" fmla="*/ 1085850 h 1085850"/>
              <a:gd name="connsiteX1" fmla="*/ 1414461 w 4210050"/>
              <a:gd name="connsiteY1" fmla="*/ 0 h 1085850"/>
              <a:gd name="connsiteX2" fmla="*/ 4210050 w 4210050"/>
              <a:gd name="connsiteY2" fmla="*/ 0 h 1085850"/>
              <a:gd name="connsiteX3" fmla="*/ 4186239 w 4210050"/>
              <a:gd name="connsiteY3" fmla="*/ 1085850 h 1085850"/>
              <a:gd name="connsiteX4" fmla="*/ 0 w 4210050"/>
              <a:gd name="connsiteY4" fmla="*/ 1085850 h 1085850"/>
              <a:gd name="connsiteX0" fmla="*/ 0 w 4211360"/>
              <a:gd name="connsiteY0" fmla="*/ 1085850 h 1085850"/>
              <a:gd name="connsiteX1" fmla="*/ 1414461 w 4211360"/>
              <a:gd name="connsiteY1" fmla="*/ 0 h 1085850"/>
              <a:gd name="connsiteX2" fmla="*/ 4210050 w 4211360"/>
              <a:gd name="connsiteY2" fmla="*/ 0 h 1085850"/>
              <a:gd name="connsiteX3" fmla="*/ 4211360 w 4211360"/>
              <a:gd name="connsiteY3" fmla="*/ 1085850 h 1085850"/>
              <a:gd name="connsiteX4" fmla="*/ 0 w 4211360"/>
              <a:gd name="connsiteY4" fmla="*/ 1085850 h 108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1360" h="1085850">
                <a:moveTo>
                  <a:pt x="0" y="1085850"/>
                </a:moveTo>
                <a:lnTo>
                  <a:pt x="1414461" y="0"/>
                </a:lnTo>
                <a:lnTo>
                  <a:pt x="4210050" y="0"/>
                </a:lnTo>
                <a:cubicBezTo>
                  <a:pt x="4210487" y="361950"/>
                  <a:pt x="4210923" y="723900"/>
                  <a:pt x="4211360" y="1085850"/>
                </a:cubicBezTo>
                <a:lnTo>
                  <a:pt x="0" y="1085850"/>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4" name="Parallelogram 3"/>
          <p:cNvSpPr/>
          <p:nvPr/>
        </p:nvSpPr>
        <p:spPr>
          <a:xfrm rot="16200000" flipV="1">
            <a:off x="9894091" y="1168467"/>
            <a:ext cx="2503848" cy="166916"/>
          </a:xfrm>
          <a:custGeom>
            <a:avLst/>
            <a:gdLst>
              <a:gd name="connsiteX0" fmla="*/ 0 w 4210050"/>
              <a:gd name="connsiteY0" fmla="*/ 1085850 h 1085850"/>
              <a:gd name="connsiteX1" fmla="*/ 1414461 w 4210050"/>
              <a:gd name="connsiteY1" fmla="*/ 0 h 1085850"/>
              <a:gd name="connsiteX2" fmla="*/ 4210050 w 4210050"/>
              <a:gd name="connsiteY2" fmla="*/ 0 h 1085850"/>
              <a:gd name="connsiteX3" fmla="*/ 2795589 w 4210050"/>
              <a:gd name="connsiteY3" fmla="*/ 1085850 h 1085850"/>
              <a:gd name="connsiteX4" fmla="*/ 0 w 4210050"/>
              <a:gd name="connsiteY4" fmla="*/ 1085850 h 1085850"/>
              <a:gd name="connsiteX0" fmla="*/ 0 w 4210050"/>
              <a:gd name="connsiteY0" fmla="*/ 1085850 h 1085850"/>
              <a:gd name="connsiteX1" fmla="*/ 1414461 w 4210050"/>
              <a:gd name="connsiteY1" fmla="*/ 0 h 1085850"/>
              <a:gd name="connsiteX2" fmla="*/ 4210050 w 4210050"/>
              <a:gd name="connsiteY2" fmla="*/ 0 h 1085850"/>
              <a:gd name="connsiteX3" fmla="*/ 4186239 w 4210050"/>
              <a:gd name="connsiteY3" fmla="*/ 1085850 h 1085850"/>
              <a:gd name="connsiteX4" fmla="*/ 0 w 4210050"/>
              <a:gd name="connsiteY4" fmla="*/ 1085850 h 1085850"/>
              <a:gd name="connsiteX0" fmla="*/ 0 w 4211360"/>
              <a:gd name="connsiteY0" fmla="*/ 1085850 h 1085850"/>
              <a:gd name="connsiteX1" fmla="*/ 1414461 w 4211360"/>
              <a:gd name="connsiteY1" fmla="*/ 0 h 1085850"/>
              <a:gd name="connsiteX2" fmla="*/ 4210050 w 4211360"/>
              <a:gd name="connsiteY2" fmla="*/ 0 h 1085850"/>
              <a:gd name="connsiteX3" fmla="*/ 4211360 w 4211360"/>
              <a:gd name="connsiteY3" fmla="*/ 1085850 h 1085850"/>
              <a:gd name="connsiteX4" fmla="*/ 0 w 4211360"/>
              <a:gd name="connsiteY4" fmla="*/ 1085850 h 1085850"/>
              <a:gd name="connsiteX0" fmla="*/ 0 w 4211360"/>
              <a:gd name="connsiteY0" fmla="*/ 1085850 h 1085850"/>
              <a:gd name="connsiteX1" fmla="*/ 972655 w 4211360"/>
              <a:gd name="connsiteY1" fmla="*/ -5 h 1085850"/>
              <a:gd name="connsiteX2" fmla="*/ 4210050 w 4211360"/>
              <a:gd name="connsiteY2" fmla="*/ 0 h 1085850"/>
              <a:gd name="connsiteX3" fmla="*/ 4211360 w 4211360"/>
              <a:gd name="connsiteY3" fmla="*/ 1085850 h 1085850"/>
              <a:gd name="connsiteX4" fmla="*/ 0 w 4211360"/>
              <a:gd name="connsiteY4" fmla="*/ 1085850 h 1085850"/>
              <a:gd name="connsiteX0" fmla="*/ 0 w 3459517"/>
              <a:gd name="connsiteY0" fmla="*/ 1142997 h 1142992"/>
              <a:gd name="connsiteX1" fmla="*/ 220812 w 3459517"/>
              <a:gd name="connsiteY1" fmla="*/ -5 h 1142992"/>
              <a:gd name="connsiteX2" fmla="*/ 3458207 w 3459517"/>
              <a:gd name="connsiteY2" fmla="*/ 0 h 1142992"/>
              <a:gd name="connsiteX3" fmla="*/ 3459517 w 3459517"/>
              <a:gd name="connsiteY3" fmla="*/ 1085850 h 1142992"/>
              <a:gd name="connsiteX4" fmla="*/ 0 w 3459517"/>
              <a:gd name="connsiteY4" fmla="*/ 1142997 h 1142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9517" h="1142992">
                <a:moveTo>
                  <a:pt x="0" y="1142997"/>
                </a:moveTo>
                <a:lnTo>
                  <a:pt x="220812" y="-5"/>
                </a:lnTo>
                <a:lnTo>
                  <a:pt x="3458207" y="0"/>
                </a:lnTo>
                <a:cubicBezTo>
                  <a:pt x="3458644" y="361950"/>
                  <a:pt x="3459080" y="723900"/>
                  <a:pt x="3459517" y="1085850"/>
                </a:cubicBezTo>
                <a:lnTo>
                  <a:pt x="0" y="1142997"/>
                </a:lnTo>
                <a:close/>
              </a:path>
            </a:pathLst>
          </a:cu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5" name="Parallelogram 3"/>
          <p:cNvSpPr/>
          <p:nvPr/>
        </p:nvSpPr>
        <p:spPr>
          <a:xfrm rot="16200000" flipV="1">
            <a:off x="9685664" y="1242892"/>
            <a:ext cx="2659053" cy="173271"/>
          </a:xfrm>
          <a:custGeom>
            <a:avLst/>
            <a:gdLst>
              <a:gd name="connsiteX0" fmla="*/ 0 w 4210050"/>
              <a:gd name="connsiteY0" fmla="*/ 1085850 h 1085850"/>
              <a:gd name="connsiteX1" fmla="*/ 1414461 w 4210050"/>
              <a:gd name="connsiteY1" fmla="*/ 0 h 1085850"/>
              <a:gd name="connsiteX2" fmla="*/ 4210050 w 4210050"/>
              <a:gd name="connsiteY2" fmla="*/ 0 h 1085850"/>
              <a:gd name="connsiteX3" fmla="*/ 2795589 w 4210050"/>
              <a:gd name="connsiteY3" fmla="*/ 1085850 h 1085850"/>
              <a:gd name="connsiteX4" fmla="*/ 0 w 4210050"/>
              <a:gd name="connsiteY4" fmla="*/ 1085850 h 1085850"/>
              <a:gd name="connsiteX0" fmla="*/ 0 w 4210050"/>
              <a:gd name="connsiteY0" fmla="*/ 1085850 h 1085850"/>
              <a:gd name="connsiteX1" fmla="*/ 1414461 w 4210050"/>
              <a:gd name="connsiteY1" fmla="*/ 0 h 1085850"/>
              <a:gd name="connsiteX2" fmla="*/ 4210050 w 4210050"/>
              <a:gd name="connsiteY2" fmla="*/ 0 h 1085850"/>
              <a:gd name="connsiteX3" fmla="*/ 4186239 w 4210050"/>
              <a:gd name="connsiteY3" fmla="*/ 1085850 h 1085850"/>
              <a:gd name="connsiteX4" fmla="*/ 0 w 4210050"/>
              <a:gd name="connsiteY4" fmla="*/ 1085850 h 1085850"/>
              <a:gd name="connsiteX0" fmla="*/ 0 w 4211360"/>
              <a:gd name="connsiteY0" fmla="*/ 1085850 h 1085850"/>
              <a:gd name="connsiteX1" fmla="*/ 1414461 w 4211360"/>
              <a:gd name="connsiteY1" fmla="*/ 0 h 1085850"/>
              <a:gd name="connsiteX2" fmla="*/ 4210050 w 4211360"/>
              <a:gd name="connsiteY2" fmla="*/ 0 h 1085850"/>
              <a:gd name="connsiteX3" fmla="*/ 4211360 w 4211360"/>
              <a:gd name="connsiteY3" fmla="*/ 1085850 h 1085850"/>
              <a:gd name="connsiteX4" fmla="*/ 0 w 4211360"/>
              <a:gd name="connsiteY4" fmla="*/ 1085850 h 1085850"/>
              <a:gd name="connsiteX0" fmla="*/ 0 w 4211360"/>
              <a:gd name="connsiteY0" fmla="*/ 1085850 h 1085850"/>
              <a:gd name="connsiteX1" fmla="*/ 972655 w 4211360"/>
              <a:gd name="connsiteY1" fmla="*/ -5 h 1085850"/>
              <a:gd name="connsiteX2" fmla="*/ 4210050 w 4211360"/>
              <a:gd name="connsiteY2" fmla="*/ 0 h 1085850"/>
              <a:gd name="connsiteX3" fmla="*/ 4211360 w 4211360"/>
              <a:gd name="connsiteY3" fmla="*/ 1085850 h 1085850"/>
              <a:gd name="connsiteX4" fmla="*/ 0 w 4211360"/>
              <a:gd name="connsiteY4" fmla="*/ 1085850 h 1085850"/>
              <a:gd name="connsiteX0" fmla="*/ 0 w 3459517"/>
              <a:gd name="connsiteY0" fmla="*/ 1142997 h 1142992"/>
              <a:gd name="connsiteX1" fmla="*/ 220812 w 3459517"/>
              <a:gd name="connsiteY1" fmla="*/ -5 h 1142992"/>
              <a:gd name="connsiteX2" fmla="*/ 3458207 w 3459517"/>
              <a:gd name="connsiteY2" fmla="*/ 0 h 1142992"/>
              <a:gd name="connsiteX3" fmla="*/ 3459517 w 3459517"/>
              <a:gd name="connsiteY3" fmla="*/ 1085850 h 1142992"/>
              <a:gd name="connsiteX4" fmla="*/ 0 w 3459517"/>
              <a:gd name="connsiteY4" fmla="*/ 1142997 h 1142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9517" h="1142992">
                <a:moveTo>
                  <a:pt x="0" y="1142997"/>
                </a:moveTo>
                <a:lnTo>
                  <a:pt x="220812" y="-5"/>
                </a:lnTo>
                <a:lnTo>
                  <a:pt x="3458207" y="0"/>
                </a:lnTo>
                <a:cubicBezTo>
                  <a:pt x="3458644" y="361950"/>
                  <a:pt x="3459080" y="723900"/>
                  <a:pt x="3459517" y="1085850"/>
                </a:cubicBezTo>
                <a:lnTo>
                  <a:pt x="0" y="1142997"/>
                </a:lnTo>
                <a:close/>
              </a:path>
            </a:pathLst>
          </a:cu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6" name="Content Placeholder 16"/>
          <p:cNvSpPr>
            <a:spLocks noGrp="1"/>
          </p:cNvSpPr>
          <p:nvPr>
            <p:ph sz="quarter" idx="10"/>
          </p:nvPr>
        </p:nvSpPr>
        <p:spPr>
          <a:xfrm>
            <a:off x="792164" y="2019302"/>
            <a:ext cx="10658475" cy="4241135"/>
          </a:xfrm>
        </p:spPr>
        <p:txBody>
          <a:bodyPr/>
          <a:lstStyle>
            <a:lvl1pPr marL="385763" indent="-385763">
              <a:buClr>
                <a:srgbClr val="173144"/>
              </a:buClr>
              <a:buFont typeface="Wingdings" panose="05000000000000000000" pitchFamily="2" charset="2"/>
              <a:buChar char="§"/>
              <a:defRPr>
                <a:solidFill>
                  <a:srgbClr val="173144"/>
                </a:solidFill>
              </a:defRPr>
            </a:lvl1pPr>
            <a:lvl2pPr marL="514350" indent="-171450">
              <a:buClr>
                <a:srgbClr val="973674"/>
              </a:buClr>
              <a:buFont typeface="Wingdings" panose="05000000000000000000" pitchFamily="2" charset="2"/>
              <a:buChar char="§"/>
              <a:defRPr>
                <a:solidFill>
                  <a:srgbClr val="002060"/>
                </a:solidFill>
              </a:defRPr>
            </a:lvl2pPr>
            <a:lvl3pPr marL="857250" indent="-171450">
              <a:buClr>
                <a:srgbClr val="973674"/>
              </a:buClr>
              <a:buFont typeface="Wingdings" panose="05000000000000000000" pitchFamily="2" charset="2"/>
              <a:buChar char="§"/>
              <a:defRPr>
                <a:solidFill>
                  <a:srgbClr val="002060"/>
                </a:solidFill>
              </a:defRPr>
            </a:lvl3pPr>
            <a:lvl4pPr marL="1200150" indent="-171450">
              <a:buClr>
                <a:srgbClr val="973674"/>
              </a:buClr>
              <a:buFont typeface="Wingdings" panose="05000000000000000000" pitchFamily="2" charset="2"/>
              <a:buChar char="§"/>
              <a:defRPr>
                <a:solidFill>
                  <a:srgbClr val="002060"/>
                </a:solidFill>
              </a:defRPr>
            </a:lvl4pPr>
            <a:lvl5pPr marL="1543050" indent="-171450">
              <a:buClr>
                <a:srgbClr val="973674"/>
              </a:buClr>
              <a:buFont typeface="Wingdings" panose="05000000000000000000" pitchFamily="2" charset="2"/>
              <a:buChar char="§"/>
              <a:defRPr>
                <a:solidFill>
                  <a:srgbClr val="002060"/>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21" name="Diagonal Stripe 20"/>
          <p:cNvSpPr/>
          <p:nvPr/>
        </p:nvSpPr>
        <p:spPr>
          <a:xfrm rot="10800000" flipH="1">
            <a:off x="1" y="5206533"/>
            <a:ext cx="2094615" cy="1659418"/>
          </a:xfrm>
          <a:prstGeom prst="diagStripe">
            <a:avLst/>
          </a:prstGeom>
          <a:solidFill>
            <a:srgbClr val="D5BCB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solidFill>
                <a:schemeClr val="tx1"/>
              </a:solidFill>
            </a:endParaRPr>
          </a:p>
        </p:txBody>
      </p:sp>
      <p:sp>
        <p:nvSpPr>
          <p:cNvPr id="22" name="Diagonal Stripe 21"/>
          <p:cNvSpPr/>
          <p:nvPr/>
        </p:nvSpPr>
        <p:spPr>
          <a:xfrm rot="10800000" flipH="1">
            <a:off x="1" y="5994080"/>
            <a:ext cx="1095153" cy="871871"/>
          </a:xfrm>
          <a:prstGeom prst="diagStripe">
            <a:avLst/>
          </a:pr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solidFill>
                <a:schemeClr val="tx1"/>
              </a:solidFill>
            </a:endParaRPr>
          </a:p>
        </p:txBody>
      </p:sp>
    </p:spTree>
    <p:extLst>
      <p:ext uri="{BB962C8B-B14F-4D97-AF65-F5344CB8AC3E}">
        <p14:creationId xmlns:p14="http://schemas.microsoft.com/office/powerpoint/2010/main" val="1030382730"/>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Rectangle 1"/>
          <p:cNvSpPr/>
          <p:nvPr/>
        </p:nvSpPr>
        <p:spPr>
          <a:xfrm>
            <a:off x="0" y="-1"/>
            <a:ext cx="12192000" cy="6858001"/>
          </a:xfrm>
          <a:prstGeom prst="rect">
            <a:avLst/>
          </a:prstGeom>
          <a:solidFill>
            <a:srgbClr val="0025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7" name="Title 1"/>
          <p:cNvSpPr>
            <a:spLocks noGrp="1"/>
          </p:cNvSpPr>
          <p:nvPr>
            <p:ph type="title"/>
          </p:nvPr>
        </p:nvSpPr>
        <p:spPr>
          <a:xfrm>
            <a:off x="792165" y="384177"/>
            <a:ext cx="9881633" cy="1325563"/>
          </a:xfrm>
        </p:spPr>
        <p:txBody>
          <a:bodyPr>
            <a:normAutofit/>
          </a:bodyPr>
          <a:lstStyle>
            <a:lvl1pPr>
              <a:defRPr sz="3000" b="1">
                <a:solidFill>
                  <a:schemeClr val="bg1"/>
                </a:solidFill>
                <a:latin typeface="Candara" panose="020E0502030303020204" pitchFamily="34" charset="0"/>
              </a:defRPr>
            </a:lvl1pPr>
          </a:lstStyle>
          <a:p>
            <a:r>
              <a:rPr lang="en-US" smtClean="0"/>
              <a:t>Click to edit Master title style</a:t>
            </a:r>
            <a:endParaRPr lang="es-MX" dirty="0"/>
          </a:p>
        </p:txBody>
      </p:sp>
      <p:sp>
        <p:nvSpPr>
          <p:cNvPr id="9" name="Rectangle 8"/>
          <p:cNvSpPr/>
          <p:nvPr/>
        </p:nvSpPr>
        <p:spPr>
          <a:xfrm>
            <a:off x="1431757" y="6649383"/>
            <a:ext cx="10760243" cy="216566"/>
          </a:xfrm>
          <a:prstGeom prst="rect">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0" name="Diagonal Stripe 9"/>
          <p:cNvSpPr/>
          <p:nvPr/>
        </p:nvSpPr>
        <p:spPr>
          <a:xfrm rot="10800000" flipH="1">
            <a:off x="1" y="5206533"/>
            <a:ext cx="2094615" cy="1659418"/>
          </a:xfrm>
          <a:prstGeom prst="diagStripe">
            <a:avLst/>
          </a:prstGeom>
          <a:solidFill>
            <a:srgbClr val="D5B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solidFill>
                <a:schemeClr val="tx1"/>
              </a:solidFill>
            </a:endParaRPr>
          </a:p>
        </p:txBody>
      </p:sp>
      <p:sp>
        <p:nvSpPr>
          <p:cNvPr id="11" name="Diagonal Stripe 10"/>
          <p:cNvSpPr/>
          <p:nvPr/>
        </p:nvSpPr>
        <p:spPr>
          <a:xfrm rot="10800000" flipH="1">
            <a:off x="1" y="5994080"/>
            <a:ext cx="1095153" cy="871871"/>
          </a:xfrm>
          <a:prstGeom prst="diagStripe">
            <a:avLst/>
          </a:pr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solidFill>
                <a:schemeClr val="tx1"/>
              </a:solidFill>
            </a:endParaRPr>
          </a:p>
        </p:txBody>
      </p:sp>
      <p:sp>
        <p:nvSpPr>
          <p:cNvPr id="12" name="Right Triangle 11"/>
          <p:cNvSpPr/>
          <p:nvPr/>
        </p:nvSpPr>
        <p:spPr>
          <a:xfrm>
            <a:off x="-1" y="6392849"/>
            <a:ext cx="588399" cy="473102"/>
          </a:xfrm>
          <a:prstGeom prst="rtTriangle">
            <a:avLst/>
          </a:pr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3" name="Parallelogram 3"/>
          <p:cNvSpPr/>
          <p:nvPr/>
        </p:nvSpPr>
        <p:spPr>
          <a:xfrm rot="16200000" flipV="1">
            <a:off x="10186738" y="1042738"/>
            <a:ext cx="3047999" cy="962527"/>
          </a:xfrm>
          <a:custGeom>
            <a:avLst/>
            <a:gdLst>
              <a:gd name="connsiteX0" fmla="*/ 0 w 4210050"/>
              <a:gd name="connsiteY0" fmla="*/ 1085850 h 1085850"/>
              <a:gd name="connsiteX1" fmla="*/ 1414461 w 4210050"/>
              <a:gd name="connsiteY1" fmla="*/ 0 h 1085850"/>
              <a:gd name="connsiteX2" fmla="*/ 4210050 w 4210050"/>
              <a:gd name="connsiteY2" fmla="*/ 0 h 1085850"/>
              <a:gd name="connsiteX3" fmla="*/ 2795589 w 4210050"/>
              <a:gd name="connsiteY3" fmla="*/ 1085850 h 1085850"/>
              <a:gd name="connsiteX4" fmla="*/ 0 w 4210050"/>
              <a:gd name="connsiteY4" fmla="*/ 1085850 h 1085850"/>
              <a:gd name="connsiteX0" fmla="*/ 0 w 4210050"/>
              <a:gd name="connsiteY0" fmla="*/ 1085850 h 1085850"/>
              <a:gd name="connsiteX1" fmla="*/ 1414461 w 4210050"/>
              <a:gd name="connsiteY1" fmla="*/ 0 h 1085850"/>
              <a:gd name="connsiteX2" fmla="*/ 4210050 w 4210050"/>
              <a:gd name="connsiteY2" fmla="*/ 0 h 1085850"/>
              <a:gd name="connsiteX3" fmla="*/ 4186239 w 4210050"/>
              <a:gd name="connsiteY3" fmla="*/ 1085850 h 1085850"/>
              <a:gd name="connsiteX4" fmla="*/ 0 w 4210050"/>
              <a:gd name="connsiteY4" fmla="*/ 1085850 h 1085850"/>
              <a:gd name="connsiteX0" fmla="*/ 0 w 4211360"/>
              <a:gd name="connsiteY0" fmla="*/ 1085850 h 1085850"/>
              <a:gd name="connsiteX1" fmla="*/ 1414461 w 4211360"/>
              <a:gd name="connsiteY1" fmla="*/ 0 h 1085850"/>
              <a:gd name="connsiteX2" fmla="*/ 4210050 w 4211360"/>
              <a:gd name="connsiteY2" fmla="*/ 0 h 1085850"/>
              <a:gd name="connsiteX3" fmla="*/ 4211360 w 4211360"/>
              <a:gd name="connsiteY3" fmla="*/ 1085850 h 1085850"/>
              <a:gd name="connsiteX4" fmla="*/ 0 w 4211360"/>
              <a:gd name="connsiteY4" fmla="*/ 1085850 h 108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1360" h="1085850">
                <a:moveTo>
                  <a:pt x="0" y="1085850"/>
                </a:moveTo>
                <a:lnTo>
                  <a:pt x="1414461" y="0"/>
                </a:lnTo>
                <a:lnTo>
                  <a:pt x="4210050" y="0"/>
                </a:lnTo>
                <a:cubicBezTo>
                  <a:pt x="4210487" y="361950"/>
                  <a:pt x="4210923" y="723900"/>
                  <a:pt x="4211360" y="1085850"/>
                </a:cubicBezTo>
                <a:lnTo>
                  <a:pt x="0" y="1085850"/>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4" name="Parallelogram 3"/>
          <p:cNvSpPr/>
          <p:nvPr/>
        </p:nvSpPr>
        <p:spPr>
          <a:xfrm rot="16200000" flipV="1">
            <a:off x="9894091" y="1168467"/>
            <a:ext cx="2503848" cy="166916"/>
          </a:xfrm>
          <a:custGeom>
            <a:avLst/>
            <a:gdLst>
              <a:gd name="connsiteX0" fmla="*/ 0 w 4210050"/>
              <a:gd name="connsiteY0" fmla="*/ 1085850 h 1085850"/>
              <a:gd name="connsiteX1" fmla="*/ 1414461 w 4210050"/>
              <a:gd name="connsiteY1" fmla="*/ 0 h 1085850"/>
              <a:gd name="connsiteX2" fmla="*/ 4210050 w 4210050"/>
              <a:gd name="connsiteY2" fmla="*/ 0 h 1085850"/>
              <a:gd name="connsiteX3" fmla="*/ 2795589 w 4210050"/>
              <a:gd name="connsiteY3" fmla="*/ 1085850 h 1085850"/>
              <a:gd name="connsiteX4" fmla="*/ 0 w 4210050"/>
              <a:gd name="connsiteY4" fmla="*/ 1085850 h 1085850"/>
              <a:gd name="connsiteX0" fmla="*/ 0 w 4210050"/>
              <a:gd name="connsiteY0" fmla="*/ 1085850 h 1085850"/>
              <a:gd name="connsiteX1" fmla="*/ 1414461 w 4210050"/>
              <a:gd name="connsiteY1" fmla="*/ 0 h 1085850"/>
              <a:gd name="connsiteX2" fmla="*/ 4210050 w 4210050"/>
              <a:gd name="connsiteY2" fmla="*/ 0 h 1085850"/>
              <a:gd name="connsiteX3" fmla="*/ 4186239 w 4210050"/>
              <a:gd name="connsiteY3" fmla="*/ 1085850 h 1085850"/>
              <a:gd name="connsiteX4" fmla="*/ 0 w 4210050"/>
              <a:gd name="connsiteY4" fmla="*/ 1085850 h 1085850"/>
              <a:gd name="connsiteX0" fmla="*/ 0 w 4211360"/>
              <a:gd name="connsiteY0" fmla="*/ 1085850 h 1085850"/>
              <a:gd name="connsiteX1" fmla="*/ 1414461 w 4211360"/>
              <a:gd name="connsiteY1" fmla="*/ 0 h 1085850"/>
              <a:gd name="connsiteX2" fmla="*/ 4210050 w 4211360"/>
              <a:gd name="connsiteY2" fmla="*/ 0 h 1085850"/>
              <a:gd name="connsiteX3" fmla="*/ 4211360 w 4211360"/>
              <a:gd name="connsiteY3" fmla="*/ 1085850 h 1085850"/>
              <a:gd name="connsiteX4" fmla="*/ 0 w 4211360"/>
              <a:gd name="connsiteY4" fmla="*/ 1085850 h 1085850"/>
              <a:gd name="connsiteX0" fmla="*/ 0 w 4211360"/>
              <a:gd name="connsiteY0" fmla="*/ 1085850 h 1085850"/>
              <a:gd name="connsiteX1" fmla="*/ 972655 w 4211360"/>
              <a:gd name="connsiteY1" fmla="*/ -5 h 1085850"/>
              <a:gd name="connsiteX2" fmla="*/ 4210050 w 4211360"/>
              <a:gd name="connsiteY2" fmla="*/ 0 h 1085850"/>
              <a:gd name="connsiteX3" fmla="*/ 4211360 w 4211360"/>
              <a:gd name="connsiteY3" fmla="*/ 1085850 h 1085850"/>
              <a:gd name="connsiteX4" fmla="*/ 0 w 4211360"/>
              <a:gd name="connsiteY4" fmla="*/ 1085850 h 1085850"/>
              <a:gd name="connsiteX0" fmla="*/ 0 w 3459517"/>
              <a:gd name="connsiteY0" fmla="*/ 1142997 h 1142992"/>
              <a:gd name="connsiteX1" fmla="*/ 220812 w 3459517"/>
              <a:gd name="connsiteY1" fmla="*/ -5 h 1142992"/>
              <a:gd name="connsiteX2" fmla="*/ 3458207 w 3459517"/>
              <a:gd name="connsiteY2" fmla="*/ 0 h 1142992"/>
              <a:gd name="connsiteX3" fmla="*/ 3459517 w 3459517"/>
              <a:gd name="connsiteY3" fmla="*/ 1085850 h 1142992"/>
              <a:gd name="connsiteX4" fmla="*/ 0 w 3459517"/>
              <a:gd name="connsiteY4" fmla="*/ 1142997 h 1142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9517" h="1142992">
                <a:moveTo>
                  <a:pt x="0" y="1142997"/>
                </a:moveTo>
                <a:lnTo>
                  <a:pt x="220812" y="-5"/>
                </a:lnTo>
                <a:lnTo>
                  <a:pt x="3458207" y="0"/>
                </a:lnTo>
                <a:cubicBezTo>
                  <a:pt x="3458644" y="361950"/>
                  <a:pt x="3459080" y="723900"/>
                  <a:pt x="3459517" y="1085850"/>
                </a:cubicBezTo>
                <a:lnTo>
                  <a:pt x="0" y="1142997"/>
                </a:lnTo>
                <a:close/>
              </a:path>
            </a:pathLst>
          </a:cu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5" name="Parallelogram 3"/>
          <p:cNvSpPr/>
          <p:nvPr/>
        </p:nvSpPr>
        <p:spPr>
          <a:xfrm rot="16200000" flipV="1">
            <a:off x="9685664" y="1242892"/>
            <a:ext cx="2659053" cy="173271"/>
          </a:xfrm>
          <a:custGeom>
            <a:avLst/>
            <a:gdLst>
              <a:gd name="connsiteX0" fmla="*/ 0 w 4210050"/>
              <a:gd name="connsiteY0" fmla="*/ 1085850 h 1085850"/>
              <a:gd name="connsiteX1" fmla="*/ 1414461 w 4210050"/>
              <a:gd name="connsiteY1" fmla="*/ 0 h 1085850"/>
              <a:gd name="connsiteX2" fmla="*/ 4210050 w 4210050"/>
              <a:gd name="connsiteY2" fmla="*/ 0 h 1085850"/>
              <a:gd name="connsiteX3" fmla="*/ 2795589 w 4210050"/>
              <a:gd name="connsiteY3" fmla="*/ 1085850 h 1085850"/>
              <a:gd name="connsiteX4" fmla="*/ 0 w 4210050"/>
              <a:gd name="connsiteY4" fmla="*/ 1085850 h 1085850"/>
              <a:gd name="connsiteX0" fmla="*/ 0 w 4210050"/>
              <a:gd name="connsiteY0" fmla="*/ 1085850 h 1085850"/>
              <a:gd name="connsiteX1" fmla="*/ 1414461 w 4210050"/>
              <a:gd name="connsiteY1" fmla="*/ 0 h 1085850"/>
              <a:gd name="connsiteX2" fmla="*/ 4210050 w 4210050"/>
              <a:gd name="connsiteY2" fmla="*/ 0 h 1085850"/>
              <a:gd name="connsiteX3" fmla="*/ 4186239 w 4210050"/>
              <a:gd name="connsiteY3" fmla="*/ 1085850 h 1085850"/>
              <a:gd name="connsiteX4" fmla="*/ 0 w 4210050"/>
              <a:gd name="connsiteY4" fmla="*/ 1085850 h 1085850"/>
              <a:gd name="connsiteX0" fmla="*/ 0 w 4211360"/>
              <a:gd name="connsiteY0" fmla="*/ 1085850 h 1085850"/>
              <a:gd name="connsiteX1" fmla="*/ 1414461 w 4211360"/>
              <a:gd name="connsiteY1" fmla="*/ 0 h 1085850"/>
              <a:gd name="connsiteX2" fmla="*/ 4210050 w 4211360"/>
              <a:gd name="connsiteY2" fmla="*/ 0 h 1085850"/>
              <a:gd name="connsiteX3" fmla="*/ 4211360 w 4211360"/>
              <a:gd name="connsiteY3" fmla="*/ 1085850 h 1085850"/>
              <a:gd name="connsiteX4" fmla="*/ 0 w 4211360"/>
              <a:gd name="connsiteY4" fmla="*/ 1085850 h 1085850"/>
              <a:gd name="connsiteX0" fmla="*/ 0 w 4211360"/>
              <a:gd name="connsiteY0" fmla="*/ 1085850 h 1085850"/>
              <a:gd name="connsiteX1" fmla="*/ 972655 w 4211360"/>
              <a:gd name="connsiteY1" fmla="*/ -5 h 1085850"/>
              <a:gd name="connsiteX2" fmla="*/ 4210050 w 4211360"/>
              <a:gd name="connsiteY2" fmla="*/ 0 h 1085850"/>
              <a:gd name="connsiteX3" fmla="*/ 4211360 w 4211360"/>
              <a:gd name="connsiteY3" fmla="*/ 1085850 h 1085850"/>
              <a:gd name="connsiteX4" fmla="*/ 0 w 4211360"/>
              <a:gd name="connsiteY4" fmla="*/ 1085850 h 1085850"/>
              <a:gd name="connsiteX0" fmla="*/ 0 w 3459517"/>
              <a:gd name="connsiteY0" fmla="*/ 1142997 h 1142992"/>
              <a:gd name="connsiteX1" fmla="*/ 220812 w 3459517"/>
              <a:gd name="connsiteY1" fmla="*/ -5 h 1142992"/>
              <a:gd name="connsiteX2" fmla="*/ 3458207 w 3459517"/>
              <a:gd name="connsiteY2" fmla="*/ 0 h 1142992"/>
              <a:gd name="connsiteX3" fmla="*/ 3459517 w 3459517"/>
              <a:gd name="connsiteY3" fmla="*/ 1085850 h 1142992"/>
              <a:gd name="connsiteX4" fmla="*/ 0 w 3459517"/>
              <a:gd name="connsiteY4" fmla="*/ 1142997 h 1142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9517" h="1142992">
                <a:moveTo>
                  <a:pt x="0" y="1142997"/>
                </a:moveTo>
                <a:lnTo>
                  <a:pt x="220812" y="-5"/>
                </a:lnTo>
                <a:lnTo>
                  <a:pt x="3458207" y="0"/>
                </a:lnTo>
                <a:cubicBezTo>
                  <a:pt x="3458644" y="361950"/>
                  <a:pt x="3459080" y="723900"/>
                  <a:pt x="3459517" y="1085850"/>
                </a:cubicBezTo>
                <a:lnTo>
                  <a:pt x="0" y="1142997"/>
                </a:lnTo>
                <a:close/>
              </a:path>
            </a:pathLst>
          </a:cu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7" name="Content Placeholder 16"/>
          <p:cNvSpPr>
            <a:spLocks noGrp="1"/>
          </p:cNvSpPr>
          <p:nvPr>
            <p:ph sz="quarter" idx="10"/>
          </p:nvPr>
        </p:nvSpPr>
        <p:spPr>
          <a:xfrm>
            <a:off x="792164" y="2019302"/>
            <a:ext cx="10658475" cy="4241135"/>
          </a:xfrm>
        </p:spPr>
        <p:txBody>
          <a:bodyPr/>
          <a:lstStyle>
            <a:lvl1pPr>
              <a:buClr>
                <a:srgbClr val="DE9697"/>
              </a:buClr>
              <a:defRPr>
                <a:solidFill>
                  <a:schemeClr val="bg1"/>
                </a:solidFill>
              </a:defRPr>
            </a:lvl1pPr>
            <a:lvl2pPr marL="514350" indent="-171450">
              <a:buClr>
                <a:srgbClr val="DE9697"/>
              </a:buClr>
              <a:buFont typeface="Wingdings" panose="05000000000000000000" pitchFamily="2" charset="2"/>
              <a:buChar char="§"/>
              <a:defRPr>
                <a:solidFill>
                  <a:schemeClr val="bg1"/>
                </a:solidFill>
              </a:defRPr>
            </a:lvl2pPr>
            <a:lvl3pPr marL="857250" indent="-171450">
              <a:buClr>
                <a:srgbClr val="DE9697"/>
              </a:buClr>
              <a:buFont typeface="Wingdings" panose="05000000000000000000" pitchFamily="2" charset="2"/>
              <a:buChar char="§"/>
              <a:defRPr>
                <a:solidFill>
                  <a:schemeClr val="bg1"/>
                </a:solidFill>
              </a:defRPr>
            </a:lvl3pPr>
            <a:lvl4pPr marL="1200150" indent="-171450">
              <a:buClr>
                <a:srgbClr val="DE9697"/>
              </a:buClr>
              <a:buFont typeface="Wingdings" panose="05000000000000000000" pitchFamily="2" charset="2"/>
              <a:buChar char="§"/>
              <a:defRPr>
                <a:solidFill>
                  <a:schemeClr val="bg1"/>
                </a:solidFill>
              </a:defRPr>
            </a:lvl4pPr>
            <a:lvl5pPr marL="1543050" indent="-171450">
              <a:buClr>
                <a:srgbClr val="DE9697"/>
              </a:buClr>
              <a:buFont typeface="Wingdings" panose="05000000000000000000" pitchFamily="2" charset="2"/>
              <a:buChar cha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Tree>
    <p:extLst>
      <p:ext uri="{BB962C8B-B14F-4D97-AF65-F5344CB8AC3E}">
        <p14:creationId xmlns:p14="http://schemas.microsoft.com/office/powerpoint/2010/main" val="4207560657"/>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Rectangle 1"/>
          <p:cNvSpPr/>
          <p:nvPr/>
        </p:nvSpPr>
        <p:spPr>
          <a:xfrm>
            <a:off x="0" y="-1"/>
            <a:ext cx="12192000" cy="6858001"/>
          </a:xfrm>
          <a:prstGeom prst="rect">
            <a:avLst/>
          </a:prstGeom>
          <a:solidFill>
            <a:srgbClr val="0025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1" name="Diagonal Stripe 10"/>
          <p:cNvSpPr/>
          <p:nvPr/>
        </p:nvSpPr>
        <p:spPr>
          <a:xfrm rot="10800000" flipH="1">
            <a:off x="1" y="5994080"/>
            <a:ext cx="1095153" cy="871871"/>
          </a:xfrm>
          <a:prstGeom prst="diagStripe">
            <a:avLst/>
          </a:pr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solidFill>
                <a:schemeClr val="tx1"/>
              </a:solidFill>
            </a:endParaRPr>
          </a:p>
        </p:txBody>
      </p:sp>
      <p:sp>
        <p:nvSpPr>
          <p:cNvPr id="12" name="Right Triangle 11"/>
          <p:cNvSpPr/>
          <p:nvPr/>
        </p:nvSpPr>
        <p:spPr>
          <a:xfrm>
            <a:off x="-1" y="6392849"/>
            <a:ext cx="588399" cy="473102"/>
          </a:xfrm>
          <a:prstGeom prst="rtTriangle">
            <a:avLst/>
          </a:pr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9071" y="0"/>
            <a:ext cx="5782327" cy="6649200"/>
          </a:xfrm>
          <a:prstGeom prst="rect">
            <a:avLst/>
          </a:prstGeom>
        </p:spPr>
      </p:pic>
      <p:sp>
        <p:nvSpPr>
          <p:cNvPr id="5" name="Isosceles Triangle 4"/>
          <p:cNvSpPr/>
          <p:nvPr/>
        </p:nvSpPr>
        <p:spPr>
          <a:xfrm rot="12102872">
            <a:off x="6980511" y="-225592"/>
            <a:ext cx="605547" cy="3023378"/>
          </a:xfrm>
          <a:custGeom>
            <a:avLst/>
            <a:gdLst>
              <a:gd name="connsiteX0" fmla="*/ 0 w 535429"/>
              <a:gd name="connsiteY0" fmla="*/ 4800258 h 4800258"/>
              <a:gd name="connsiteX1" fmla="*/ 267715 w 535429"/>
              <a:gd name="connsiteY1" fmla="*/ 0 h 4800258"/>
              <a:gd name="connsiteX2" fmla="*/ 535429 w 535429"/>
              <a:gd name="connsiteY2" fmla="*/ 4800258 h 4800258"/>
              <a:gd name="connsiteX3" fmla="*/ 0 w 535429"/>
              <a:gd name="connsiteY3" fmla="*/ 4800258 h 4800258"/>
              <a:gd name="connsiteX0" fmla="*/ 0 w 466507"/>
              <a:gd name="connsiteY0" fmla="*/ 4800258 h 4800258"/>
              <a:gd name="connsiteX1" fmla="*/ 267715 w 466507"/>
              <a:gd name="connsiteY1" fmla="*/ 0 h 4800258"/>
              <a:gd name="connsiteX2" fmla="*/ 466507 w 466507"/>
              <a:gd name="connsiteY2" fmla="*/ 4364555 h 4800258"/>
              <a:gd name="connsiteX3" fmla="*/ 0 w 466507"/>
              <a:gd name="connsiteY3" fmla="*/ 4800258 h 4800258"/>
              <a:gd name="connsiteX0" fmla="*/ 0 w 475326"/>
              <a:gd name="connsiteY0" fmla="*/ 4800258 h 4800258"/>
              <a:gd name="connsiteX1" fmla="*/ 267715 w 475326"/>
              <a:gd name="connsiteY1" fmla="*/ 0 h 4800258"/>
              <a:gd name="connsiteX2" fmla="*/ 475326 w 475326"/>
              <a:gd name="connsiteY2" fmla="*/ 4374446 h 4800258"/>
              <a:gd name="connsiteX3" fmla="*/ 0 w 475326"/>
              <a:gd name="connsiteY3" fmla="*/ 4800258 h 4800258"/>
              <a:gd name="connsiteX0" fmla="*/ 0 w 475326"/>
              <a:gd name="connsiteY0" fmla="*/ 3569912 h 3569912"/>
              <a:gd name="connsiteX1" fmla="*/ 198747 w 475326"/>
              <a:gd name="connsiteY1" fmla="*/ 0 h 3569912"/>
              <a:gd name="connsiteX2" fmla="*/ 475326 w 475326"/>
              <a:gd name="connsiteY2" fmla="*/ 3144100 h 3569912"/>
              <a:gd name="connsiteX3" fmla="*/ 0 w 475326"/>
              <a:gd name="connsiteY3" fmla="*/ 3569912 h 3569912"/>
              <a:gd name="connsiteX0" fmla="*/ 0 w 397501"/>
              <a:gd name="connsiteY0" fmla="*/ 3569912 h 3569912"/>
              <a:gd name="connsiteX1" fmla="*/ 198747 w 397501"/>
              <a:gd name="connsiteY1" fmla="*/ 0 h 3569912"/>
              <a:gd name="connsiteX2" fmla="*/ 397501 w 397501"/>
              <a:gd name="connsiteY2" fmla="*/ 3050267 h 3569912"/>
              <a:gd name="connsiteX3" fmla="*/ 0 w 397501"/>
              <a:gd name="connsiteY3" fmla="*/ 3569912 h 3569912"/>
              <a:gd name="connsiteX0" fmla="*/ 0 w 401929"/>
              <a:gd name="connsiteY0" fmla="*/ 3569912 h 3569912"/>
              <a:gd name="connsiteX1" fmla="*/ 198747 w 401929"/>
              <a:gd name="connsiteY1" fmla="*/ 0 h 3569912"/>
              <a:gd name="connsiteX2" fmla="*/ 401929 w 401929"/>
              <a:gd name="connsiteY2" fmla="*/ 3044692 h 3569912"/>
              <a:gd name="connsiteX3" fmla="*/ 0 w 401929"/>
              <a:gd name="connsiteY3" fmla="*/ 3569912 h 3569912"/>
              <a:gd name="connsiteX0" fmla="*/ 0 w 396869"/>
              <a:gd name="connsiteY0" fmla="*/ 3569912 h 3569912"/>
              <a:gd name="connsiteX1" fmla="*/ 198747 w 396869"/>
              <a:gd name="connsiteY1" fmla="*/ 0 h 3569912"/>
              <a:gd name="connsiteX2" fmla="*/ 396869 w 396869"/>
              <a:gd name="connsiteY2" fmla="*/ 3062347 h 3569912"/>
              <a:gd name="connsiteX3" fmla="*/ 0 w 396869"/>
              <a:gd name="connsiteY3" fmla="*/ 3569912 h 3569912"/>
              <a:gd name="connsiteX0" fmla="*/ 0 w 405584"/>
              <a:gd name="connsiteY0" fmla="*/ 3569912 h 3569912"/>
              <a:gd name="connsiteX1" fmla="*/ 198747 w 405584"/>
              <a:gd name="connsiteY1" fmla="*/ 0 h 3569912"/>
              <a:gd name="connsiteX2" fmla="*/ 405584 w 405584"/>
              <a:gd name="connsiteY2" fmla="*/ 3278557 h 3569912"/>
              <a:gd name="connsiteX3" fmla="*/ 0 w 405584"/>
              <a:gd name="connsiteY3" fmla="*/ 3569912 h 3569912"/>
            </a:gdLst>
            <a:ahLst/>
            <a:cxnLst>
              <a:cxn ang="0">
                <a:pos x="connsiteX0" y="connsiteY0"/>
              </a:cxn>
              <a:cxn ang="0">
                <a:pos x="connsiteX1" y="connsiteY1"/>
              </a:cxn>
              <a:cxn ang="0">
                <a:pos x="connsiteX2" y="connsiteY2"/>
              </a:cxn>
              <a:cxn ang="0">
                <a:pos x="connsiteX3" y="connsiteY3"/>
              </a:cxn>
            </a:cxnLst>
            <a:rect l="l" t="t" r="r" b="b"/>
            <a:pathLst>
              <a:path w="405584" h="3569912">
                <a:moveTo>
                  <a:pt x="0" y="3569912"/>
                </a:moveTo>
                <a:lnTo>
                  <a:pt x="198747" y="0"/>
                </a:lnTo>
                <a:lnTo>
                  <a:pt x="405584" y="3278557"/>
                </a:lnTo>
                <a:lnTo>
                  <a:pt x="0" y="3569912"/>
                </a:lnTo>
                <a:close/>
              </a:path>
            </a:pathLst>
          </a:custGeom>
          <a:solidFill>
            <a:srgbClr val="D5B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6" name="Diagonal Stripe 5"/>
          <p:cNvSpPr/>
          <p:nvPr/>
        </p:nvSpPr>
        <p:spPr>
          <a:xfrm rot="7188869">
            <a:off x="5130617" y="1124798"/>
            <a:ext cx="3418956" cy="946476"/>
          </a:xfrm>
          <a:custGeom>
            <a:avLst/>
            <a:gdLst>
              <a:gd name="connsiteX0" fmla="*/ 0 w 4232366"/>
              <a:gd name="connsiteY0" fmla="*/ 544286 h 1088571"/>
              <a:gd name="connsiteX1" fmla="*/ 2116183 w 4232366"/>
              <a:gd name="connsiteY1" fmla="*/ 0 h 1088571"/>
              <a:gd name="connsiteX2" fmla="*/ 4232366 w 4232366"/>
              <a:gd name="connsiteY2" fmla="*/ 0 h 1088571"/>
              <a:gd name="connsiteX3" fmla="*/ 0 w 4232366"/>
              <a:gd name="connsiteY3" fmla="*/ 1088571 h 1088571"/>
              <a:gd name="connsiteX4" fmla="*/ 0 w 4232366"/>
              <a:gd name="connsiteY4" fmla="*/ 544286 h 1088571"/>
              <a:gd name="connsiteX0" fmla="*/ 0 w 4232366"/>
              <a:gd name="connsiteY0" fmla="*/ 544286 h 842526"/>
              <a:gd name="connsiteX1" fmla="*/ 2116183 w 4232366"/>
              <a:gd name="connsiteY1" fmla="*/ 0 h 842526"/>
              <a:gd name="connsiteX2" fmla="*/ 4232366 w 4232366"/>
              <a:gd name="connsiteY2" fmla="*/ 0 h 842526"/>
              <a:gd name="connsiteX3" fmla="*/ 356388 w 4232366"/>
              <a:gd name="connsiteY3" fmla="*/ 842526 h 842526"/>
              <a:gd name="connsiteX4" fmla="*/ 0 w 4232366"/>
              <a:gd name="connsiteY4" fmla="*/ 544286 h 842526"/>
              <a:gd name="connsiteX0" fmla="*/ 0 w 4099854"/>
              <a:gd name="connsiteY0" fmla="*/ 873081 h 1171321"/>
              <a:gd name="connsiteX1" fmla="*/ 2116183 w 4099854"/>
              <a:gd name="connsiteY1" fmla="*/ 328795 h 1171321"/>
              <a:gd name="connsiteX2" fmla="*/ 4099854 w 4099854"/>
              <a:gd name="connsiteY2" fmla="*/ 0 h 1171321"/>
              <a:gd name="connsiteX3" fmla="*/ 356388 w 4099854"/>
              <a:gd name="connsiteY3" fmla="*/ 1171321 h 1171321"/>
              <a:gd name="connsiteX4" fmla="*/ 0 w 4099854"/>
              <a:gd name="connsiteY4" fmla="*/ 873081 h 1171321"/>
              <a:gd name="connsiteX0" fmla="*/ 0 w 4099854"/>
              <a:gd name="connsiteY0" fmla="*/ 873081 h 1171321"/>
              <a:gd name="connsiteX1" fmla="*/ 2944071 w 4099854"/>
              <a:gd name="connsiteY1" fmla="*/ 105159 h 1171321"/>
              <a:gd name="connsiteX2" fmla="*/ 4099854 w 4099854"/>
              <a:gd name="connsiteY2" fmla="*/ 0 h 1171321"/>
              <a:gd name="connsiteX3" fmla="*/ 356388 w 4099854"/>
              <a:gd name="connsiteY3" fmla="*/ 1171321 h 1171321"/>
              <a:gd name="connsiteX4" fmla="*/ 0 w 4099854"/>
              <a:gd name="connsiteY4" fmla="*/ 873081 h 1171321"/>
              <a:gd name="connsiteX0" fmla="*/ 0 w 4099854"/>
              <a:gd name="connsiteY0" fmla="*/ 873081 h 1086961"/>
              <a:gd name="connsiteX1" fmla="*/ 2944071 w 4099854"/>
              <a:gd name="connsiteY1" fmla="*/ 105159 h 1086961"/>
              <a:gd name="connsiteX2" fmla="*/ 4099854 w 4099854"/>
              <a:gd name="connsiteY2" fmla="*/ 0 h 1086961"/>
              <a:gd name="connsiteX3" fmla="*/ 256651 w 4099854"/>
              <a:gd name="connsiteY3" fmla="*/ 1086961 h 1086961"/>
              <a:gd name="connsiteX4" fmla="*/ 0 w 4099854"/>
              <a:gd name="connsiteY4" fmla="*/ 873081 h 1086961"/>
              <a:gd name="connsiteX0" fmla="*/ 0 w 4113152"/>
              <a:gd name="connsiteY0" fmla="*/ 861833 h 1075713"/>
              <a:gd name="connsiteX1" fmla="*/ 2944071 w 4113152"/>
              <a:gd name="connsiteY1" fmla="*/ 93911 h 1075713"/>
              <a:gd name="connsiteX2" fmla="*/ 4113152 w 4113152"/>
              <a:gd name="connsiteY2" fmla="*/ 0 h 1075713"/>
              <a:gd name="connsiteX3" fmla="*/ 256651 w 4113152"/>
              <a:gd name="connsiteY3" fmla="*/ 1075713 h 1075713"/>
              <a:gd name="connsiteX4" fmla="*/ 0 w 4113152"/>
              <a:gd name="connsiteY4" fmla="*/ 861833 h 1075713"/>
              <a:gd name="connsiteX0" fmla="*/ 0 w 4113152"/>
              <a:gd name="connsiteY0" fmla="*/ 861833 h 1135088"/>
              <a:gd name="connsiteX1" fmla="*/ 2944071 w 4113152"/>
              <a:gd name="connsiteY1" fmla="*/ 93911 h 1135088"/>
              <a:gd name="connsiteX2" fmla="*/ 4113152 w 4113152"/>
              <a:gd name="connsiteY2" fmla="*/ 0 h 1135088"/>
              <a:gd name="connsiteX3" fmla="*/ 169634 w 4113152"/>
              <a:gd name="connsiteY3" fmla="*/ 1135088 h 1135088"/>
              <a:gd name="connsiteX4" fmla="*/ 0 w 4113152"/>
              <a:gd name="connsiteY4" fmla="*/ 861833 h 1135088"/>
              <a:gd name="connsiteX0" fmla="*/ 0 w 4135844"/>
              <a:gd name="connsiteY0" fmla="*/ 842102 h 1115357"/>
              <a:gd name="connsiteX1" fmla="*/ 2944071 w 4135844"/>
              <a:gd name="connsiteY1" fmla="*/ 74180 h 1115357"/>
              <a:gd name="connsiteX2" fmla="*/ 4135845 w 4135844"/>
              <a:gd name="connsiteY2" fmla="*/ -1 h 1115357"/>
              <a:gd name="connsiteX3" fmla="*/ 169634 w 4135844"/>
              <a:gd name="connsiteY3" fmla="*/ 1115357 h 1115357"/>
              <a:gd name="connsiteX4" fmla="*/ 0 w 4135844"/>
              <a:gd name="connsiteY4" fmla="*/ 842102 h 1115357"/>
              <a:gd name="connsiteX0" fmla="*/ 0 w 4135845"/>
              <a:gd name="connsiteY0" fmla="*/ 842103 h 1115358"/>
              <a:gd name="connsiteX1" fmla="*/ 3162367 w 4135845"/>
              <a:gd name="connsiteY1" fmla="*/ 49516 h 1115358"/>
              <a:gd name="connsiteX2" fmla="*/ 4135845 w 4135845"/>
              <a:gd name="connsiteY2" fmla="*/ 0 h 1115358"/>
              <a:gd name="connsiteX3" fmla="*/ 169634 w 4135845"/>
              <a:gd name="connsiteY3" fmla="*/ 1115358 h 1115358"/>
              <a:gd name="connsiteX4" fmla="*/ 0 w 4135845"/>
              <a:gd name="connsiteY4" fmla="*/ 842103 h 11153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5845" h="1115358">
                <a:moveTo>
                  <a:pt x="0" y="842103"/>
                </a:moveTo>
                <a:lnTo>
                  <a:pt x="3162367" y="49516"/>
                </a:lnTo>
                <a:lnTo>
                  <a:pt x="4135845" y="0"/>
                </a:lnTo>
                <a:lnTo>
                  <a:pt x="169634" y="1115358"/>
                </a:lnTo>
                <a:lnTo>
                  <a:pt x="0" y="842103"/>
                </a:lnTo>
                <a:close/>
              </a:path>
            </a:pathLst>
          </a:cu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solidFill>
                <a:schemeClr val="tx1"/>
              </a:solidFill>
            </a:endParaRPr>
          </a:p>
        </p:txBody>
      </p:sp>
      <p:sp>
        <p:nvSpPr>
          <p:cNvPr id="20" name="Title 1"/>
          <p:cNvSpPr>
            <a:spLocks noGrp="1"/>
          </p:cNvSpPr>
          <p:nvPr>
            <p:ph type="title"/>
          </p:nvPr>
        </p:nvSpPr>
        <p:spPr>
          <a:xfrm>
            <a:off x="696036" y="1712072"/>
            <a:ext cx="5221088" cy="1325563"/>
          </a:xfrm>
        </p:spPr>
        <p:txBody>
          <a:bodyPr>
            <a:normAutofit/>
          </a:bodyPr>
          <a:lstStyle>
            <a:lvl1pPr>
              <a:defRPr sz="3000" b="1">
                <a:solidFill>
                  <a:schemeClr val="bg1"/>
                </a:solidFill>
                <a:latin typeface="Candara" panose="020E0502030303020204" pitchFamily="34" charset="0"/>
              </a:defRPr>
            </a:lvl1pPr>
          </a:lstStyle>
          <a:p>
            <a:r>
              <a:rPr lang="en-US" smtClean="0"/>
              <a:t>Click to edit Master title style</a:t>
            </a:r>
            <a:endParaRPr lang="es-MX" dirty="0"/>
          </a:p>
        </p:txBody>
      </p:sp>
      <p:sp>
        <p:nvSpPr>
          <p:cNvPr id="21" name="Subtitle 2"/>
          <p:cNvSpPr>
            <a:spLocks noGrp="1"/>
          </p:cNvSpPr>
          <p:nvPr>
            <p:ph type="subTitle" idx="1" hasCustomPrompt="1"/>
          </p:nvPr>
        </p:nvSpPr>
        <p:spPr>
          <a:xfrm>
            <a:off x="694921" y="3200808"/>
            <a:ext cx="5222203" cy="674140"/>
          </a:xfrm>
        </p:spPr>
        <p:txBody>
          <a:bodyPr>
            <a:normAutofit/>
          </a:bodyPr>
          <a:lstStyle>
            <a:lvl1pPr marL="0" indent="0" algn="l">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 Click to edit Master subtitle style</a:t>
            </a:r>
            <a:endParaRPr lang="es-MX" dirty="0"/>
          </a:p>
        </p:txBody>
      </p:sp>
      <p:sp>
        <p:nvSpPr>
          <p:cNvPr id="9" name="Rectangle 8"/>
          <p:cNvSpPr/>
          <p:nvPr/>
        </p:nvSpPr>
        <p:spPr>
          <a:xfrm>
            <a:off x="1431757" y="6649381"/>
            <a:ext cx="10760243" cy="216568"/>
          </a:xfrm>
          <a:prstGeom prst="rect">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0" name="Diagonal Stripe 9"/>
          <p:cNvSpPr/>
          <p:nvPr/>
        </p:nvSpPr>
        <p:spPr>
          <a:xfrm rot="10800000" flipH="1">
            <a:off x="1" y="5206533"/>
            <a:ext cx="2094615" cy="1659418"/>
          </a:xfrm>
          <a:prstGeom prst="diagStripe">
            <a:avLst/>
          </a:prstGeom>
          <a:solidFill>
            <a:srgbClr val="D5B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solidFill>
                <a:schemeClr val="tx1"/>
              </a:solidFill>
            </a:endParaRPr>
          </a:p>
        </p:txBody>
      </p:sp>
      <p:sp>
        <p:nvSpPr>
          <p:cNvPr id="8" name="Parallelogram 7"/>
          <p:cNvSpPr/>
          <p:nvPr/>
        </p:nvSpPr>
        <p:spPr>
          <a:xfrm rot="20398054" flipH="1">
            <a:off x="7141497" y="3866250"/>
            <a:ext cx="486547" cy="2938867"/>
          </a:xfrm>
          <a:custGeom>
            <a:avLst/>
            <a:gdLst>
              <a:gd name="connsiteX0" fmla="*/ 0 w 436150"/>
              <a:gd name="connsiteY0" fmla="*/ 2807382 h 2807382"/>
              <a:gd name="connsiteX1" fmla="*/ 326750 w 436150"/>
              <a:gd name="connsiteY1" fmla="*/ 0 h 2807382"/>
              <a:gd name="connsiteX2" fmla="*/ 436150 w 436150"/>
              <a:gd name="connsiteY2" fmla="*/ 0 h 2807382"/>
              <a:gd name="connsiteX3" fmla="*/ 109400 w 436150"/>
              <a:gd name="connsiteY3" fmla="*/ 2807382 h 2807382"/>
              <a:gd name="connsiteX4" fmla="*/ 0 w 436150"/>
              <a:gd name="connsiteY4" fmla="*/ 2807382 h 2807382"/>
              <a:gd name="connsiteX0" fmla="*/ 0 w 471665"/>
              <a:gd name="connsiteY0" fmla="*/ 2945727 h 2945727"/>
              <a:gd name="connsiteX1" fmla="*/ 362265 w 471665"/>
              <a:gd name="connsiteY1" fmla="*/ 0 h 2945727"/>
              <a:gd name="connsiteX2" fmla="*/ 471665 w 471665"/>
              <a:gd name="connsiteY2" fmla="*/ 0 h 2945727"/>
              <a:gd name="connsiteX3" fmla="*/ 144915 w 471665"/>
              <a:gd name="connsiteY3" fmla="*/ 2807382 h 2945727"/>
              <a:gd name="connsiteX4" fmla="*/ 0 w 471665"/>
              <a:gd name="connsiteY4" fmla="*/ 2945727 h 2945727"/>
              <a:gd name="connsiteX0" fmla="*/ 0 w 477031"/>
              <a:gd name="connsiteY0" fmla="*/ 2938867 h 2938867"/>
              <a:gd name="connsiteX1" fmla="*/ 367631 w 477031"/>
              <a:gd name="connsiteY1" fmla="*/ 0 h 2938867"/>
              <a:gd name="connsiteX2" fmla="*/ 477031 w 477031"/>
              <a:gd name="connsiteY2" fmla="*/ 0 h 2938867"/>
              <a:gd name="connsiteX3" fmla="*/ 150281 w 477031"/>
              <a:gd name="connsiteY3" fmla="*/ 2807382 h 2938867"/>
              <a:gd name="connsiteX4" fmla="*/ 0 w 477031"/>
              <a:gd name="connsiteY4" fmla="*/ 2938867 h 2938867"/>
              <a:gd name="connsiteX0" fmla="*/ 0 w 498770"/>
              <a:gd name="connsiteY0" fmla="*/ 2938867 h 2938867"/>
              <a:gd name="connsiteX1" fmla="*/ 367631 w 498770"/>
              <a:gd name="connsiteY1" fmla="*/ 0 h 2938867"/>
              <a:gd name="connsiteX2" fmla="*/ 498770 w 498770"/>
              <a:gd name="connsiteY2" fmla="*/ 126729 h 2938867"/>
              <a:gd name="connsiteX3" fmla="*/ 150281 w 498770"/>
              <a:gd name="connsiteY3" fmla="*/ 2807382 h 2938867"/>
              <a:gd name="connsiteX4" fmla="*/ 0 w 498770"/>
              <a:gd name="connsiteY4" fmla="*/ 2938867 h 2938867"/>
              <a:gd name="connsiteX0" fmla="*/ 0 w 486546"/>
              <a:gd name="connsiteY0" fmla="*/ 2938867 h 2938867"/>
              <a:gd name="connsiteX1" fmla="*/ 367631 w 486546"/>
              <a:gd name="connsiteY1" fmla="*/ 0 h 2938867"/>
              <a:gd name="connsiteX2" fmla="*/ 486546 w 486546"/>
              <a:gd name="connsiteY2" fmla="*/ 125235 h 2938867"/>
              <a:gd name="connsiteX3" fmla="*/ 150281 w 486546"/>
              <a:gd name="connsiteY3" fmla="*/ 2807382 h 2938867"/>
              <a:gd name="connsiteX4" fmla="*/ 0 w 486546"/>
              <a:gd name="connsiteY4" fmla="*/ 2938867 h 2938867"/>
              <a:gd name="connsiteX0" fmla="*/ 0 w 486546"/>
              <a:gd name="connsiteY0" fmla="*/ 2938867 h 2938867"/>
              <a:gd name="connsiteX1" fmla="*/ 367631 w 486546"/>
              <a:gd name="connsiteY1" fmla="*/ 0 h 2938867"/>
              <a:gd name="connsiteX2" fmla="*/ 486546 w 486546"/>
              <a:gd name="connsiteY2" fmla="*/ 125235 h 2938867"/>
              <a:gd name="connsiteX3" fmla="*/ 155180 w 486546"/>
              <a:gd name="connsiteY3" fmla="*/ 2813646 h 2938867"/>
              <a:gd name="connsiteX4" fmla="*/ 0 w 486546"/>
              <a:gd name="connsiteY4" fmla="*/ 2938867 h 2938867"/>
              <a:gd name="connsiteX0" fmla="*/ 0 w 486546"/>
              <a:gd name="connsiteY0" fmla="*/ 2938867 h 2938867"/>
              <a:gd name="connsiteX1" fmla="*/ 367631 w 486546"/>
              <a:gd name="connsiteY1" fmla="*/ 0 h 2938867"/>
              <a:gd name="connsiteX2" fmla="*/ 486546 w 486546"/>
              <a:gd name="connsiteY2" fmla="*/ 125235 h 2938867"/>
              <a:gd name="connsiteX3" fmla="*/ 164754 w 486546"/>
              <a:gd name="connsiteY3" fmla="*/ 2886326 h 2938867"/>
              <a:gd name="connsiteX4" fmla="*/ 0 w 486546"/>
              <a:gd name="connsiteY4" fmla="*/ 2938867 h 2938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546" h="2938867">
                <a:moveTo>
                  <a:pt x="0" y="2938867"/>
                </a:moveTo>
                <a:lnTo>
                  <a:pt x="367631" y="0"/>
                </a:lnTo>
                <a:lnTo>
                  <a:pt x="486546" y="125235"/>
                </a:lnTo>
                <a:lnTo>
                  <a:pt x="164754" y="2886326"/>
                </a:lnTo>
                <a:lnTo>
                  <a:pt x="0" y="2938867"/>
                </a:lnTo>
                <a:close/>
              </a:path>
            </a:pathLst>
          </a:cu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Tree>
    <p:extLst>
      <p:ext uri="{BB962C8B-B14F-4D97-AF65-F5344CB8AC3E}">
        <p14:creationId xmlns:p14="http://schemas.microsoft.com/office/powerpoint/2010/main" val="872568956"/>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1_Super">
    <p:spTree>
      <p:nvGrpSpPr>
        <p:cNvPr id="1" name=""/>
        <p:cNvGrpSpPr/>
        <p:nvPr/>
      </p:nvGrpSpPr>
      <p:grpSpPr>
        <a:xfrm>
          <a:off x="0" y="0"/>
          <a:ext cx="0" cy="0"/>
          <a:chOff x="0" y="0"/>
          <a:chExt cx="0" cy="0"/>
        </a:xfrm>
      </p:grpSpPr>
      <p:sp>
        <p:nvSpPr>
          <p:cNvPr id="8" name="Rectangle 7"/>
          <p:cNvSpPr/>
          <p:nvPr/>
        </p:nvSpPr>
        <p:spPr>
          <a:xfrm>
            <a:off x="-1533" y="2"/>
            <a:ext cx="12192000" cy="690227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7" name="Rectangle 6"/>
          <p:cNvSpPr/>
          <p:nvPr/>
        </p:nvSpPr>
        <p:spPr>
          <a:xfrm>
            <a:off x="1" y="5127603"/>
            <a:ext cx="12192000" cy="1396731"/>
          </a:xfrm>
          <a:prstGeom prst="rect">
            <a:avLst/>
          </a:prstGeom>
          <a:solidFill>
            <a:srgbClr val="0025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2" name="Title 1"/>
          <p:cNvSpPr>
            <a:spLocks noGrp="1"/>
          </p:cNvSpPr>
          <p:nvPr>
            <p:ph type="title"/>
          </p:nvPr>
        </p:nvSpPr>
        <p:spPr>
          <a:xfrm>
            <a:off x="1228300" y="5320728"/>
            <a:ext cx="8475259" cy="616449"/>
          </a:xfrm>
        </p:spPr>
        <p:txBody>
          <a:bodyPr>
            <a:noAutofit/>
          </a:bodyPr>
          <a:lstStyle>
            <a:lvl1pPr algn="l">
              <a:defRPr sz="27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228300" y="5916625"/>
            <a:ext cx="8475259" cy="425199"/>
          </a:xfrm>
        </p:spPr>
        <p:txBody>
          <a:bodyPr>
            <a:normAutofit/>
          </a:bodyPr>
          <a:lstStyle>
            <a:lvl1pPr marL="0" indent="0">
              <a:buFontTx/>
              <a:buNone/>
              <a:defRPr sz="1800">
                <a:solidFill>
                  <a:schemeClr val="bg1">
                    <a:lumMod val="95000"/>
                  </a:schemeClr>
                </a:solidFill>
                <a:latin typeface="Candara" panose="020E0502030303020204" pitchFamily="34" charset="0"/>
              </a:defRPr>
            </a:lvl1pPr>
          </a:lstStyle>
          <a:p>
            <a:pPr lvl="0"/>
            <a:r>
              <a:rPr lang="en-US" smtClean="0"/>
              <a:t>Edit Master text styles</a:t>
            </a:r>
          </a:p>
        </p:txBody>
      </p:sp>
      <p:sp>
        <p:nvSpPr>
          <p:cNvPr id="22" name="Diagonal Stripe 21"/>
          <p:cNvSpPr/>
          <p:nvPr/>
        </p:nvSpPr>
        <p:spPr>
          <a:xfrm rot="10800000" flipH="1">
            <a:off x="1" y="5125235"/>
            <a:ext cx="1353164" cy="1399096"/>
          </a:xfrm>
          <a:prstGeom prst="diagStripe">
            <a:avLst/>
          </a:prstGeom>
          <a:solidFill>
            <a:srgbClr val="D5B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solidFill>
                <a:schemeClr val="tx1"/>
              </a:solidFill>
            </a:endParaRPr>
          </a:p>
        </p:txBody>
      </p:sp>
      <p:sp>
        <p:nvSpPr>
          <p:cNvPr id="23" name="Diagonal Stripe 22"/>
          <p:cNvSpPr/>
          <p:nvPr/>
        </p:nvSpPr>
        <p:spPr>
          <a:xfrm rot="10800000" flipH="1">
            <a:off x="1" y="5789233"/>
            <a:ext cx="707492" cy="735096"/>
          </a:xfrm>
          <a:prstGeom prst="diagStripe">
            <a:avLst/>
          </a:pr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solidFill>
                <a:schemeClr val="tx1"/>
              </a:solidFill>
            </a:endParaRPr>
          </a:p>
        </p:txBody>
      </p:sp>
      <p:sp>
        <p:nvSpPr>
          <p:cNvPr id="24" name="Right Triangle 23"/>
          <p:cNvSpPr/>
          <p:nvPr/>
        </p:nvSpPr>
        <p:spPr>
          <a:xfrm>
            <a:off x="-1" y="6125447"/>
            <a:ext cx="380117" cy="398884"/>
          </a:xfrm>
          <a:prstGeom prst="rtTriangle">
            <a:avLst/>
          </a:pr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6" name="Parallelogram 7"/>
          <p:cNvSpPr/>
          <p:nvPr/>
        </p:nvSpPr>
        <p:spPr>
          <a:xfrm rot="20387186" flipH="1">
            <a:off x="10119645" y="5948173"/>
            <a:ext cx="157859" cy="620734"/>
          </a:xfrm>
          <a:custGeom>
            <a:avLst/>
            <a:gdLst>
              <a:gd name="connsiteX0" fmla="*/ 0 w 436150"/>
              <a:gd name="connsiteY0" fmla="*/ 2807382 h 2807382"/>
              <a:gd name="connsiteX1" fmla="*/ 326750 w 436150"/>
              <a:gd name="connsiteY1" fmla="*/ 0 h 2807382"/>
              <a:gd name="connsiteX2" fmla="*/ 436150 w 436150"/>
              <a:gd name="connsiteY2" fmla="*/ 0 h 2807382"/>
              <a:gd name="connsiteX3" fmla="*/ 109400 w 436150"/>
              <a:gd name="connsiteY3" fmla="*/ 2807382 h 2807382"/>
              <a:gd name="connsiteX4" fmla="*/ 0 w 436150"/>
              <a:gd name="connsiteY4" fmla="*/ 2807382 h 2807382"/>
              <a:gd name="connsiteX0" fmla="*/ 0 w 471665"/>
              <a:gd name="connsiteY0" fmla="*/ 2945727 h 2945727"/>
              <a:gd name="connsiteX1" fmla="*/ 362265 w 471665"/>
              <a:gd name="connsiteY1" fmla="*/ 0 h 2945727"/>
              <a:gd name="connsiteX2" fmla="*/ 471665 w 471665"/>
              <a:gd name="connsiteY2" fmla="*/ 0 h 2945727"/>
              <a:gd name="connsiteX3" fmla="*/ 144915 w 471665"/>
              <a:gd name="connsiteY3" fmla="*/ 2807382 h 2945727"/>
              <a:gd name="connsiteX4" fmla="*/ 0 w 471665"/>
              <a:gd name="connsiteY4" fmla="*/ 2945727 h 2945727"/>
              <a:gd name="connsiteX0" fmla="*/ 0 w 477031"/>
              <a:gd name="connsiteY0" fmla="*/ 2938867 h 2938867"/>
              <a:gd name="connsiteX1" fmla="*/ 367631 w 477031"/>
              <a:gd name="connsiteY1" fmla="*/ 0 h 2938867"/>
              <a:gd name="connsiteX2" fmla="*/ 477031 w 477031"/>
              <a:gd name="connsiteY2" fmla="*/ 0 h 2938867"/>
              <a:gd name="connsiteX3" fmla="*/ 150281 w 477031"/>
              <a:gd name="connsiteY3" fmla="*/ 2807382 h 2938867"/>
              <a:gd name="connsiteX4" fmla="*/ 0 w 477031"/>
              <a:gd name="connsiteY4" fmla="*/ 2938867 h 2938867"/>
              <a:gd name="connsiteX0" fmla="*/ 0 w 498770"/>
              <a:gd name="connsiteY0" fmla="*/ 2938867 h 2938867"/>
              <a:gd name="connsiteX1" fmla="*/ 367631 w 498770"/>
              <a:gd name="connsiteY1" fmla="*/ 0 h 2938867"/>
              <a:gd name="connsiteX2" fmla="*/ 498770 w 498770"/>
              <a:gd name="connsiteY2" fmla="*/ 126729 h 2938867"/>
              <a:gd name="connsiteX3" fmla="*/ 150281 w 498770"/>
              <a:gd name="connsiteY3" fmla="*/ 2807382 h 2938867"/>
              <a:gd name="connsiteX4" fmla="*/ 0 w 498770"/>
              <a:gd name="connsiteY4" fmla="*/ 2938867 h 2938867"/>
              <a:gd name="connsiteX0" fmla="*/ 0 w 486546"/>
              <a:gd name="connsiteY0" fmla="*/ 2938867 h 2938867"/>
              <a:gd name="connsiteX1" fmla="*/ 367631 w 486546"/>
              <a:gd name="connsiteY1" fmla="*/ 0 h 2938867"/>
              <a:gd name="connsiteX2" fmla="*/ 486546 w 486546"/>
              <a:gd name="connsiteY2" fmla="*/ 125235 h 2938867"/>
              <a:gd name="connsiteX3" fmla="*/ 150281 w 486546"/>
              <a:gd name="connsiteY3" fmla="*/ 2807382 h 2938867"/>
              <a:gd name="connsiteX4" fmla="*/ 0 w 486546"/>
              <a:gd name="connsiteY4" fmla="*/ 2938867 h 2938867"/>
              <a:gd name="connsiteX0" fmla="*/ 0 w 486546"/>
              <a:gd name="connsiteY0" fmla="*/ 2938867 h 2938867"/>
              <a:gd name="connsiteX1" fmla="*/ 367631 w 486546"/>
              <a:gd name="connsiteY1" fmla="*/ 0 h 2938867"/>
              <a:gd name="connsiteX2" fmla="*/ 486546 w 486546"/>
              <a:gd name="connsiteY2" fmla="*/ 125235 h 2938867"/>
              <a:gd name="connsiteX3" fmla="*/ 155180 w 486546"/>
              <a:gd name="connsiteY3" fmla="*/ 2813646 h 2938867"/>
              <a:gd name="connsiteX4" fmla="*/ 0 w 486546"/>
              <a:gd name="connsiteY4" fmla="*/ 2938867 h 2938867"/>
              <a:gd name="connsiteX0" fmla="*/ 0 w 486546"/>
              <a:gd name="connsiteY0" fmla="*/ 2938867 h 2938867"/>
              <a:gd name="connsiteX1" fmla="*/ 367631 w 486546"/>
              <a:gd name="connsiteY1" fmla="*/ 0 h 2938867"/>
              <a:gd name="connsiteX2" fmla="*/ 486546 w 486546"/>
              <a:gd name="connsiteY2" fmla="*/ 125235 h 2938867"/>
              <a:gd name="connsiteX3" fmla="*/ 144020 w 486546"/>
              <a:gd name="connsiteY3" fmla="*/ 2867646 h 2938867"/>
              <a:gd name="connsiteX4" fmla="*/ 0 w 486546"/>
              <a:gd name="connsiteY4" fmla="*/ 2938867 h 2938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546" h="2938867">
                <a:moveTo>
                  <a:pt x="0" y="2938867"/>
                </a:moveTo>
                <a:lnTo>
                  <a:pt x="367631" y="0"/>
                </a:lnTo>
                <a:lnTo>
                  <a:pt x="486546" y="125235"/>
                </a:lnTo>
                <a:lnTo>
                  <a:pt x="144020" y="2867646"/>
                </a:lnTo>
                <a:lnTo>
                  <a:pt x="0" y="2938867"/>
                </a:lnTo>
                <a:close/>
              </a:path>
            </a:pathLst>
          </a:cu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4" name="Isosceles Triangle 4"/>
          <p:cNvSpPr/>
          <p:nvPr/>
        </p:nvSpPr>
        <p:spPr>
          <a:xfrm rot="12331948">
            <a:off x="10094345" y="5061606"/>
            <a:ext cx="144979" cy="684442"/>
          </a:xfrm>
          <a:custGeom>
            <a:avLst/>
            <a:gdLst>
              <a:gd name="connsiteX0" fmla="*/ 0 w 535429"/>
              <a:gd name="connsiteY0" fmla="*/ 4800258 h 4800258"/>
              <a:gd name="connsiteX1" fmla="*/ 267715 w 535429"/>
              <a:gd name="connsiteY1" fmla="*/ 0 h 4800258"/>
              <a:gd name="connsiteX2" fmla="*/ 535429 w 535429"/>
              <a:gd name="connsiteY2" fmla="*/ 4800258 h 4800258"/>
              <a:gd name="connsiteX3" fmla="*/ 0 w 535429"/>
              <a:gd name="connsiteY3" fmla="*/ 4800258 h 4800258"/>
              <a:gd name="connsiteX0" fmla="*/ 0 w 466507"/>
              <a:gd name="connsiteY0" fmla="*/ 4800258 h 4800258"/>
              <a:gd name="connsiteX1" fmla="*/ 267715 w 466507"/>
              <a:gd name="connsiteY1" fmla="*/ 0 h 4800258"/>
              <a:gd name="connsiteX2" fmla="*/ 466507 w 466507"/>
              <a:gd name="connsiteY2" fmla="*/ 4364555 h 4800258"/>
              <a:gd name="connsiteX3" fmla="*/ 0 w 466507"/>
              <a:gd name="connsiteY3" fmla="*/ 4800258 h 4800258"/>
              <a:gd name="connsiteX0" fmla="*/ 0 w 475326"/>
              <a:gd name="connsiteY0" fmla="*/ 4800258 h 4800258"/>
              <a:gd name="connsiteX1" fmla="*/ 267715 w 475326"/>
              <a:gd name="connsiteY1" fmla="*/ 0 h 4800258"/>
              <a:gd name="connsiteX2" fmla="*/ 475326 w 475326"/>
              <a:gd name="connsiteY2" fmla="*/ 4374446 h 4800258"/>
              <a:gd name="connsiteX3" fmla="*/ 0 w 475326"/>
              <a:gd name="connsiteY3" fmla="*/ 4800258 h 4800258"/>
              <a:gd name="connsiteX0" fmla="*/ 0 w 475326"/>
              <a:gd name="connsiteY0" fmla="*/ 3569912 h 3569912"/>
              <a:gd name="connsiteX1" fmla="*/ 198747 w 475326"/>
              <a:gd name="connsiteY1" fmla="*/ 0 h 3569912"/>
              <a:gd name="connsiteX2" fmla="*/ 475326 w 475326"/>
              <a:gd name="connsiteY2" fmla="*/ 3144100 h 3569912"/>
              <a:gd name="connsiteX3" fmla="*/ 0 w 475326"/>
              <a:gd name="connsiteY3" fmla="*/ 3569912 h 3569912"/>
              <a:gd name="connsiteX0" fmla="*/ 0 w 397501"/>
              <a:gd name="connsiteY0" fmla="*/ 3569912 h 3569912"/>
              <a:gd name="connsiteX1" fmla="*/ 198747 w 397501"/>
              <a:gd name="connsiteY1" fmla="*/ 0 h 3569912"/>
              <a:gd name="connsiteX2" fmla="*/ 397501 w 397501"/>
              <a:gd name="connsiteY2" fmla="*/ 3050267 h 3569912"/>
              <a:gd name="connsiteX3" fmla="*/ 0 w 397501"/>
              <a:gd name="connsiteY3" fmla="*/ 3569912 h 3569912"/>
              <a:gd name="connsiteX0" fmla="*/ 0 w 401929"/>
              <a:gd name="connsiteY0" fmla="*/ 3569912 h 3569912"/>
              <a:gd name="connsiteX1" fmla="*/ 198747 w 401929"/>
              <a:gd name="connsiteY1" fmla="*/ 0 h 3569912"/>
              <a:gd name="connsiteX2" fmla="*/ 401929 w 401929"/>
              <a:gd name="connsiteY2" fmla="*/ 3044692 h 3569912"/>
              <a:gd name="connsiteX3" fmla="*/ 0 w 401929"/>
              <a:gd name="connsiteY3" fmla="*/ 3569912 h 3569912"/>
              <a:gd name="connsiteX0" fmla="*/ 0 w 396869"/>
              <a:gd name="connsiteY0" fmla="*/ 3569912 h 3569912"/>
              <a:gd name="connsiteX1" fmla="*/ 198747 w 396869"/>
              <a:gd name="connsiteY1" fmla="*/ 0 h 3569912"/>
              <a:gd name="connsiteX2" fmla="*/ 396869 w 396869"/>
              <a:gd name="connsiteY2" fmla="*/ 3062347 h 3569912"/>
              <a:gd name="connsiteX3" fmla="*/ 0 w 396869"/>
              <a:gd name="connsiteY3" fmla="*/ 3569912 h 3569912"/>
              <a:gd name="connsiteX0" fmla="*/ 0 w 449563"/>
              <a:gd name="connsiteY0" fmla="*/ 3569912 h 3569912"/>
              <a:gd name="connsiteX1" fmla="*/ 198747 w 449563"/>
              <a:gd name="connsiteY1" fmla="*/ 0 h 3569912"/>
              <a:gd name="connsiteX2" fmla="*/ 449562 w 449563"/>
              <a:gd name="connsiteY2" fmla="*/ 3249587 h 3569912"/>
              <a:gd name="connsiteX3" fmla="*/ 0 w 449563"/>
              <a:gd name="connsiteY3" fmla="*/ 3569912 h 3569912"/>
              <a:gd name="connsiteX0" fmla="*/ 0 w 441280"/>
              <a:gd name="connsiteY0" fmla="*/ 3569912 h 3569912"/>
              <a:gd name="connsiteX1" fmla="*/ 198747 w 441280"/>
              <a:gd name="connsiteY1" fmla="*/ 0 h 3569912"/>
              <a:gd name="connsiteX2" fmla="*/ 441280 w 441280"/>
              <a:gd name="connsiteY2" fmla="*/ 3256093 h 3569912"/>
              <a:gd name="connsiteX3" fmla="*/ 0 w 441280"/>
              <a:gd name="connsiteY3" fmla="*/ 3569912 h 3569912"/>
              <a:gd name="connsiteX0" fmla="*/ 0 w 433371"/>
              <a:gd name="connsiteY0" fmla="*/ 3569912 h 3569912"/>
              <a:gd name="connsiteX1" fmla="*/ 198747 w 433371"/>
              <a:gd name="connsiteY1" fmla="*/ 0 h 3569912"/>
              <a:gd name="connsiteX2" fmla="*/ 433372 w 433371"/>
              <a:gd name="connsiteY2" fmla="*/ 3228856 h 3569912"/>
              <a:gd name="connsiteX3" fmla="*/ 0 w 433371"/>
              <a:gd name="connsiteY3" fmla="*/ 3569912 h 3569912"/>
            </a:gdLst>
            <a:ahLst/>
            <a:cxnLst>
              <a:cxn ang="0">
                <a:pos x="connsiteX0" y="connsiteY0"/>
              </a:cxn>
              <a:cxn ang="0">
                <a:pos x="connsiteX1" y="connsiteY1"/>
              </a:cxn>
              <a:cxn ang="0">
                <a:pos x="connsiteX2" y="connsiteY2"/>
              </a:cxn>
              <a:cxn ang="0">
                <a:pos x="connsiteX3" y="connsiteY3"/>
              </a:cxn>
            </a:cxnLst>
            <a:rect l="l" t="t" r="r" b="b"/>
            <a:pathLst>
              <a:path w="433371" h="3569912">
                <a:moveTo>
                  <a:pt x="0" y="3569912"/>
                </a:moveTo>
                <a:lnTo>
                  <a:pt x="198747" y="0"/>
                </a:lnTo>
                <a:lnTo>
                  <a:pt x="433372" y="3228856"/>
                </a:lnTo>
                <a:lnTo>
                  <a:pt x="0" y="3569912"/>
                </a:lnTo>
                <a:close/>
              </a:path>
            </a:pathLst>
          </a:cu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5" name="Diagonal Stripe 5"/>
          <p:cNvSpPr/>
          <p:nvPr/>
        </p:nvSpPr>
        <p:spPr>
          <a:xfrm rot="7526267">
            <a:off x="9701067" y="5329746"/>
            <a:ext cx="728981" cy="259973"/>
          </a:xfrm>
          <a:custGeom>
            <a:avLst/>
            <a:gdLst>
              <a:gd name="connsiteX0" fmla="*/ 0 w 4232366"/>
              <a:gd name="connsiteY0" fmla="*/ 544286 h 1088571"/>
              <a:gd name="connsiteX1" fmla="*/ 2116183 w 4232366"/>
              <a:gd name="connsiteY1" fmla="*/ 0 h 1088571"/>
              <a:gd name="connsiteX2" fmla="*/ 4232366 w 4232366"/>
              <a:gd name="connsiteY2" fmla="*/ 0 h 1088571"/>
              <a:gd name="connsiteX3" fmla="*/ 0 w 4232366"/>
              <a:gd name="connsiteY3" fmla="*/ 1088571 h 1088571"/>
              <a:gd name="connsiteX4" fmla="*/ 0 w 4232366"/>
              <a:gd name="connsiteY4" fmla="*/ 544286 h 1088571"/>
              <a:gd name="connsiteX0" fmla="*/ 0 w 4232366"/>
              <a:gd name="connsiteY0" fmla="*/ 544286 h 842526"/>
              <a:gd name="connsiteX1" fmla="*/ 2116183 w 4232366"/>
              <a:gd name="connsiteY1" fmla="*/ 0 h 842526"/>
              <a:gd name="connsiteX2" fmla="*/ 4232366 w 4232366"/>
              <a:gd name="connsiteY2" fmla="*/ 0 h 842526"/>
              <a:gd name="connsiteX3" fmla="*/ 356388 w 4232366"/>
              <a:gd name="connsiteY3" fmla="*/ 842526 h 842526"/>
              <a:gd name="connsiteX4" fmla="*/ 0 w 4232366"/>
              <a:gd name="connsiteY4" fmla="*/ 544286 h 842526"/>
              <a:gd name="connsiteX0" fmla="*/ 0 w 4099854"/>
              <a:gd name="connsiteY0" fmla="*/ 873081 h 1171321"/>
              <a:gd name="connsiteX1" fmla="*/ 2116183 w 4099854"/>
              <a:gd name="connsiteY1" fmla="*/ 328795 h 1171321"/>
              <a:gd name="connsiteX2" fmla="*/ 4099854 w 4099854"/>
              <a:gd name="connsiteY2" fmla="*/ 0 h 1171321"/>
              <a:gd name="connsiteX3" fmla="*/ 356388 w 4099854"/>
              <a:gd name="connsiteY3" fmla="*/ 1171321 h 1171321"/>
              <a:gd name="connsiteX4" fmla="*/ 0 w 4099854"/>
              <a:gd name="connsiteY4" fmla="*/ 873081 h 1171321"/>
              <a:gd name="connsiteX0" fmla="*/ 0 w 4099854"/>
              <a:gd name="connsiteY0" fmla="*/ 873081 h 1171321"/>
              <a:gd name="connsiteX1" fmla="*/ 2944071 w 4099854"/>
              <a:gd name="connsiteY1" fmla="*/ 105159 h 1171321"/>
              <a:gd name="connsiteX2" fmla="*/ 4099854 w 4099854"/>
              <a:gd name="connsiteY2" fmla="*/ 0 h 1171321"/>
              <a:gd name="connsiteX3" fmla="*/ 356388 w 4099854"/>
              <a:gd name="connsiteY3" fmla="*/ 1171321 h 1171321"/>
              <a:gd name="connsiteX4" fmla="*/ 0 w 4099854"/>
              <a:gd name="connsiteY4" fmla="*/ 873081 h 1171321"/>
              <a:gd name="connsiteX0" fmla="*/ 0 w 4099854"/>
              <a:gd name="connsiteY0" fmla="*/ 873081 h 1086961"/>
              <a:gd name="connsiteX1" fmla="*/ 2944071 w 4099854"/>
              <a:gd name="connsiteY1" fmla="*/ 105159 h 1086961"/>
              <a:gd name="connsiteX2" fmla="*/ 4099854 w 4099854"/>
              <a:gd name="connsiteY2" fmla="*/ 0 h 1086961"/>
              <a:gd name="connsiteX3" fmla="*/ 256651 w 4099854"/>
              <a:gd name="connsiteY3" fmla="*/ 1086961 h 1086961"/>
              <a:gd name="connsiteX4" fmla="*/ 0 w 4099854"/>
              <a:gd name="connsiteY4" fmla="*/ 873081 h 1086961"/>
              <a:gd name="connsiteX0" fmla="*/ 0 w 4113152"/>
              <a:gd name="connsiteY0" fmla="*/ 861833 h 1075713"/>
              <a:gd name="connsiteX1" fmla="*/ 2944071 w 4113152"/>
              <a:gd name="connsiteY1" fmla="*/ 93911 h 1075713"/>
              <a:gd name="connsiteX2" fmla="*/ 4113152 w 4113152"/>
              <a:gd name="connsiteY2" fmla="*/ 0 h 1075713"/>
              <a:gd name="connsiteX3" fmla="*/ 256651 w 4113152"/>
              <a:gd name="connsiteY3" fmla="*/ 1075713 h 1075713"/>
              <a:gd name="connsiteX4" fmla="*/ 0 w 4113152"/>
              <a:gd name="connsiteY4" fmla="*/ 861833 h 1075713"/>
              <a:gd name="connsiteX0" fmla="*/ 0 w 4113152"/>
              <a:gd name="connsiteY0" fmla="*/ 861833 h 1098585"/>
              <a:gd name="connsiteX1" fmla="*/ 2944071 w 4113152"/>
              <a:gd name="connsiteY1" fmla="*/ 93911 h 1098585"/>
              <a:gd name="connsiteX2" fmla="*/ 4113152 w 4113152"/>
              <a:gd name="connsiteY2" fmla="*/ 0 h 1098585"/>
              <a:gd name="connsiteX3" fmla="*/ 216747 w 4113152"/>
              <a:gd name="connsiteY3" fmla="*/ 1098586 h 1098585"/>
              <a:gd name="connsiteX4" fmla="*/ 0 w 4113152"/>
              <a:gd name="connsiteY4" fmla="*/ 861833 h 1098585"/>
              <a:gd name="connsiteX0" fmla="*/ 0 w 4113152"/>
              <a:gd name="connsiteY0" fmla="*/ 861833 h 1101130"/>
              <a:gd name="connsiteX1" fmla="*/ 2944071 w 4113152"/>
              <a:gd name="connsiteY1" fmla="*/ 93911 h 1101130"/>
              <a:gd name="connsiteX2" fmla="*/ 4113152 w 4113152"/>
              <a:gd name="connsiteY2" fmla="*/ 0 h 1101130"/>
              <a:gd name="connsiteX3" fmla="*/ 235480 w 4113152"/>
              <a:gd name="connsiteY3" fmla="*/ 1101130 h 1101130"/>
              <a:gd name="connsiteX4" fmla="*/ 0 w 4113152"/>
              <a:gd name="connsiteY4" fmla="*/ 861833 h 1101130"/>
              <a:gd name="connsiteX0" fmla="*/ 0 w 4113152"/>
              <a:gd name="connsiteY0" fmla="*/ 861833 h 1113677"/>
              <a:gd name="connsiteX1" fmla="*/ 2944071 w 4113152"/>
              <a:gd name="connsiteY1" fmla="*/ 93911 h 1113677"/>
              <a:gd name="connsiteX2" fmla="*/ 4113152 w 4113152"/>
              <a:gd name="connsiteY2" fmla="*/ 0 h 1113677"/>
              <a:gd name="connsiteX3" fmla="*/ 213592 w 4113152"/>
              <a:gd name="connsiteY3" fmla="*/ 1113677 h 1113677"/>
              <a:gd name="connsiteX4" fmla="*/ 0 w 4113152"/>
              <a:gd name="connsiteY4" fmla="*/ 861833 h 1113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3152" h="1113677">
                <a:moveTo>
                  <a:pt x="0" y="861833"/>
                </a:moveTo>
                <a:lnTo>
                  <a:pt x="2944071" y="93911"/>
                </a:lnTo>
                <a:lnTo>
                  <a:pt x="4113152" y="0"/>
                </a:lnTo>
                <a:lnTo>
                  <a:pt x="213592" y="1113677"/>
                </a:lnTo>
                <a:lnTo>
                  <a:pt x="0" y="861833"/>
                </a:lnTo>
                <a:close/>
              </a:path>
            </a:pathLst>
          </a:cu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solidFill>
                <a:schemeClr val="tx1"/>
              </a:solidFill>
            </a:endParaRP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4002" y="5126402"/>
            <a:ext cx="2238732" cy="1400399"/>
          </a:xfrm>
          <a:prstGeom prst="rect">
            <a:avLst/>
          </a:prstGeom>
        </p:spPr>
      </p:pic>
    </p:spTree>
    <p:extLst>
      <p:ext uri="{BB962C8B-B14F-4D97-AF65-F5344CB8AC3E}">
        <p14:creationId xmlns:p14="http://schemas.microsoft.com/office/powerpoint/2010/main" val="1900133367"/>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3600" y="2"/>
            <a:ext cx="8604395" cy="2260799"/>
          </a:xfrm>
          <a:prstGeom prst="rect">
            <a:avLst/>
          </a:prstGeom>
        </p:spPr>
      </p:pic>
      <p:sp>
        <p:nvSpPr>
          <p:cNvPr id="6" name="Text Box 3"/>
          <p:cNvSpPr txBox="1">
            <a:spLocks noChangeArrowheads="1"/>
          </p:cNvSpPr>
          <p:nvPr/>
        </p:nvSpPr>
        <p:spPr bwMode="auto">
          <a:xfrm>
            <a:off x="3605195" y="4884177"/>
            <a:ext cx="5075036" cy="646331"/>
          </a:xfrm>
          <a:prstGeom prst="rect">
            <a:avLst/>
          </a:prstGeom>
          <a:noFill/>
          <a:ln w="9525">
            <a:noFill/>
            <a:miter lim="800000"/>
            <a:headEnd/>
            <a:tailEnd/>
          </a:ln>
        </p:spPr>
        <p:txBody>
          <a:bodyPr wrap="square" anchor="ctr">
            <a:spAutoFit/>
          </a:bodyPr>
          <a:lstStyle/>
          <a:p>
            <a:pPr algn="ctr"/>
            <a:r>
              <a:rPr lang="es-MX" sz="1200" dirty="0">
                <a:solidFill>
                  <a:srgbClr val="002060"/>
                </a:solidFill>
                <a:latin typeface="Candara" panose="020E0502030303020204" pitchFamily="34" charset="0"/>
                <a:cs typeface="Arial" panose="020B0604020202020204" pitchFamily="34" charset="0"/>
              </a:rPr>
              <a:t>Derechos Reservados </a:t>
            </a:r>
            <a:r>
              <a:rPr lang="es-MX" sz="1200" dirty="0" smtClean="0">
                <a:solidFill>
                  <a:srgbClr val="002060"/>
                </a:solidFill>
                <a:latin typeface="Candara" panose="020E0502030303020204" pitchFamily="34" charset="0"/>
                <a:cs typeface="Arial" panose="020B0604020202020204" pitchFamily="34" charset="0"/>
              </a:rPr>
              <a:t>2018 Tecnológico </a:t>
            </a:r>
            <a:r>
              <a:rPr lang="es-MX" sz="1200" dirty="0">
                <a:solidFill>
                  <a:srgbClr val="002060"/>
                </a:solidFill>
                <a:latin typeface="Candara" panose="020E0502030303020204" pitchFamily="34" charset="0"/>
                <a:cs typeface="Arial" panose="020B0604020202020204" pitchFamily="34" charset="0"/>
              </a:rPr>
              <a:t>de </a:t>
            </a:r>
            <a:r>
              <a:rPr lang="es-MX" sz="1200" dirty="0" smtClean="0">
                <a:solidFill>
                  <a:srgbClr val="002060"/>
                </a:solidFill>
                <a:latin typeface="Candara" panose="020E0502030303020204" pitchFamily="34" charset="0"/>
                <a:cs typeface="Arial" panose="020B0604020202020204" pitchFamily="34" charset="0"/>
              </a:rPr>
              <a:t>Monterrey</a:t>
            </a:r>
          </a:p>
          <a:p>
            <a:pPr algn="ctr"/>
            <a:r>
              <a:rPr lang="es-MX" sz="1200" dirty="0" smtClean="0">
                <a:solidFill>
                  <a:srgbClr val="002060"/>
                </a:solidFill>
                <a:latin typeface="Candara" panose="020E0502030303020204" pitchFamily="34" charset="0"/>
                <a:cs typeface="Arial" panose="020B0604020202020204" pitchFamily="34" charset="0"/>
              </a:rPr>
              <a:t>Prohibida </a:t>
            </a:r>
            <a:r>
              <a:rPr lang="es-MX" sz="1200" dirty="0">
                <a:solidFill>
                  <a:srgbClr val="002060"/>
                </a:solidFill>
                <a:latin typeface="Candara" panose="020E0502030303020204" pitchFamily="34" charset="0"/>
                <a:cs typeface="Arial" panose="020B0604020202020204" pitchFamily="34" charset="0"/>
              </a:rPr>
              <a:t>la reproducción total o parcial de esta </a:t>
            </a:r>
            <a:r>
              <a:rPr lang="es-MX" sz="1200" dirty="0" smtClean="0">
                <a:solidFill>
                  <a:srgbClr val="002060"/>
                </a:solidFill>
                <a:latin typeface="Candara" panose="020E0502030303020204" pitchFamily="34" charset="0"/>
                <a:cs typeface="Arial" panose="020B0604020202020204" pitchFamily="34" charset="0"/>
              </a:rPr>
              <a:t>obra</a:t>
            </a:r>
          </a:p>
          <a:p>
            <a:pPr algn="ctr"/>
            <a:r>
              <a:rPr lang="es-MX" sz="1200" dirty="0" smtClean="0">
                <a:solidFill>
                  <a:srgbClr val="002060"/>
                </a:solidFill>
                <a:latin typeface="Candara" panose="020E0502030303020204" pitchFamily="34" charset="0"/>
                <a:cs typeface="Arial" panose="020B0604020202020204" pitchFamily="34" charset="0"/>
              </a:rPr>
              <a:t> sin </a:t>
            </a:r>
            <a:r>
              <a:rPr lang="es-MX" sz="1200" dirty="0">
                <a:solidFill>
                  <a:srgbClr val="002060"/>
                </a:solidFill>
                <a:latin typeface="Candara" panose="020E0502030303020204" pitchFamily="34" charset="0"/>
                <a:cs typeface="Arial" panose="020B0604020202020204" pitchFamily="34" charset="0"/>
              </a:rPr>
              <a:t>expresa autorización del Tecnológico de Monterrey.</a:t>
            </a:r>
          </a:p>
        </p:txBody>
      </p:sp>
      <p:pic>
        <p:nvPicPr>
          <p:cNvPr id="7" name="Imagen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6470" y="2986963"/>
            <a:ext cx="5472487" cy="1459191"/>
          </a:xfrm>
          <a:prstGeom prst="rect">
            <a:avLst/>
          </a:prstGeom>
        </p:spPr>
      </p:pic>
      <p:grpSp>
        <p:nvGrpSpPr>
          <p:cNvPr id="9" name="Group 8"/>
          <p:cNvGrpSpPr/>
          <p:nvPr/>
        </p:nvGrpSpPr>
        <p:grpSpPr>
          <a:xfrm>
            <a:off x="-7568" y="-6349"/>
            <a:ext cx="5665419" cy="2271877"/>
            <a:chOff x="-7568" y="3329667"/>
            <a:chExt cx="9319750" cy="3534434"/>
          </a:xfrm>
        </p:grpSpPr>
        <p:sp>
          <p:nvSpPr>
            <p:cNvPr id="10" name="Trapezoid 8"/>
            <p:cNvSpPr/>
            <p:nvPr/>
          </p:nvSpPr>
          <p:spPr>
            <a:xfrm>
              <a:off x="-7568" y="3340106"/>
              <a:ext cx="8813198" cy="3517894"/>
            </a:xfrm>
            <a:custGeom>
              <a:avLst/>
              <a:gdLst>
                <a:gd name="connsiteX0" fmla="*/ 0 w 5579165"/>
                <a:gd name="connsiteY0" fmla="*/ 3153327 h 3153327"/>
                <a:gd name="connsiteX1" fmla="*/ 642553 w 5579165"/>
                <a:gd name="connsiteY1" fmla="*/ 0 h 3153327"/>
                <a:gd name="connsiteX2" fmla="*/ 4936612 w 5579165"/>
                <a:gd name="connsiteY2" fmla="*/ 0 h 3153327"/>
                <a:gd name="connsiteX3" fmla="*/ 5579165 w 5579165"/>
                <a:gd name="connsiteY3" fmla="*/ 3153327 h 3153327"/>
                <a:gd name="connsiteX4" fmla="*/ 0 w 5579165"/>
                <a:gd name="connsiteY4" fmla="*/ 3153327 h 3153327"/>
                <a:gd name="connsiteX0" fmla="*/ 6803 w 5585968"/>
                <a:gd name="connsiteY0" fmla="*/ 3166580 h 3166580"/>
                <a:gd name="connsiteX1" fmla="*/ 0 w 5585968"/>
                <a:gd name="connsiteY1" fmla="*/ 0 h 3166580"/>
                <a:gd name="connsiteX2" fmla="*/ 4943415 w 5585968"/>
                <a:gd name="connsiteY2" fmla="*/ 13253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2571276 w 5585968"/>
                <a:gd name="connsiteY2" fmla="*/ 13253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1802649 w 5585968"/>
                <a:gd name="connsiteY2" fmla="*/ 13253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1802649 w 5585968"/>
                <a:gd name="connsiteY2" fmla="*/ 26505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1939127 w 5585968"/>
                <a:gd name="connsiteY2" fmla="*/ 19681 h 3166580"/>
                <a:gd name="connsiteX3" fmla="*/ 5585968 w 5585968"/>
                <a:gd name="connsiteY3" fmla="*/ 3166580 h 3166580"/>
                <a:gd name="connsiteX4" fmla="*/ 6803 w 5585968"/>
                <a:gd name="connsiteY4" fmla="*/ 3166580 h 3166580"/>
                <a:gd name="connsiteX0" fmla="*/ 653 w 5579818"/>
                <a:gd name="connsiteY0" fmla="*/ 3166580 h 3166580"/>
                <a:gd name="connsiteX1" fmla="*/ 674 w 5579818"/>
                <a:gd name="connsiteY1" fmla="*/ 0 h 3166580"/>
                <a:gd name="connsiteX2" fmla="*/ 1932977 w 5579818"/>
                <a:gd name="connsiteY2" fmla="*/ 19681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34983 w 5579818"/>
                <a:gd name="connsiteY2" fmla="*/ 33328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45733 w 5579818"/>
                <a:gd name="connsiteY2" fmla="*/ 6033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45733 w 5579818"/>
                <a:gd name="connsiteY2" fmla="*/ 19681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39600 w 5579818"/>
                <a:gd name="connsiteY2" fmla="*/ 13045 h 3166580"/>
                <a:gd name="connsiteX3" fmla="*/ 5579818 w 5579818"/>
                <a:gd name="connsiteY3" fmla="*/ 3166580 h 3166580"/>
                <a:gd name="connsiteX4" fmla="*/ 653 w 5579818"/>
                <a:gd name="connsiteY4" fmla="*/ 3166580 h 3166580"/>
                <a:gd name="connsiteX0" fmla="*/ 318 w 5579483"/>
                <a:gd name="connsiteY0" fmla="*/ 3153535 h 3153535"/>
                <a:gd name="connsiteX1" fmla="*/ 6472 w 5579483"/>
                <a:gd name="connsiteY1" fmla="*/ 228 h 3153535"/>
                <a:gd name="connsiteX2" fmla="*/ 2539265 w 5579483"/>
                <a:gd name="connsiteY2" fmla="*/ 0 h 3153535"/>
                <a:gd name="connsiteX3" fmla="*/ 5579483 w 5579483"/>
                <a:gd name="connsiteY3" fmla="*/ 3153535 h 3153535"/>
                <a:gd name="connsiteX4" fmla="*/ 318 w 5579483"/>
                <a:gd name="connsiteY4" fmla="*/ 3153535 h 3153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9483" h="3153535">
                  <a:moveTo>
                    <a:pt x="318" y="3153535"/>
                  </a:moveTo>
                  <a:cubicBezTo>
                    <a:pt x="-1950" y="2098008"/>
                    <a:pt x="8740" y="1055755"/>
                    <a:pt x="6472" y="228"/>
                  </a:cubicBezTo>
                  <a:lnTo>
                    <a:pt x="2539265" y="0"/>
                  </a:lnTo>
                  <a:lnTo>
                    <a:pt x="5579483" y="3153535"/>
                  </a:lnTo>
                  <a:lnTo>
                    <a:pt x="318" y="3153535"/>
                  </a:lnTo>
                  <a:close/>
                </a:path>
              </a:pathLst>
            </a:custGeom>
            <a:solidFill>
              <a:srgbClr val="D5B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1" name="Parallelogram 7"/>
            <p:cNvSpPr/>
            <p:nvPr/>
          </p:nvSpPr>
          <p:spPr>
            <a:xfrm rot="10800000" flipH="1">
              <a:off x="3999698" y="3329667"/>
              <a:ext cx="5312484" cy="3534434"/>
            </a:xfrm>
            <a:custGeom>
              <a:avLst/>
              <a:gdLst>
                <a:gd name="connsiteX0" fmla="*/ 0 w 5466783"/>
                <a:gd name="connsiteY0" fmla="*/ 3153027 h 3153027"/>
                <a:gd name="connsiteX1" fmla="*/ 3892569 w 5466783"/>
                <a:gd name="connsiteY1" fmla="*/ 0 h 3153027"/>
                <a:gd name="connsiteX2" fmla="*/ 5466783 w 5466783"/>
                <a:gd name="connsiteY2" fmla="*/ 0 h 3153027"/>
                <a:gd name="connsiteX3" fmla="*/ 1574214 w 5466783"/>
                <a:gd name="connsiteY3" fmla="*/ 3153027 h 3153027"/>
                <a:gd name="connsiteX4" fmla="*/ 0 w 5466783"/>
                <a:gd name="connsiteY4" fmla="*/ 3153027 h 3153027"/>
                <a:gd name="connsiteX0" fmla="*/ 0 w 5466783"/>
                <a:gd name="connsiteY0" fmla="*/ 3166675 h 3166675"/>
                <a:gd name="connsiteX1" fmla="*/ 3701500 w 5466783"/>
                <a:gd name="connsiteY1" fmla="*/ 0 h 3166675"/>
                <a:gd name="connsiteX2" fmla="*/ 5466783 w 5466783"/>
                <a:gd name="connsiteY2" fmla="*/ 13648 h 3166675"/>
                <a:gd name="connsiteX3" fmla="*/ 1574214 w 5466783"/>
                <a:gd name="connsiteY3" fmla="*/ 3166675 h 3166675"/>
                <a:gd name="connsiteX4" fmla="*/ 0 w 5466783"/>
                <a:gd name="connsiteY4" fmla="*/ 3166675 h 3166675"/>
                <a:gd name="connsiteX0" fmla="*/ 0 w 5488026"/>
                <a:gd name="connsiteY0" fmla="*/ 3166675 h 3166675"/>
                <a:gd name="connsiteX1" fmla="*/ 3701500 w 5488026"/>
                <a:gd name="connsiteY1" fmla="*/ 0 h 3166675"/>
                <a:gd name="connsiteX2" fmla="*/ 5488026 w 5488026"/>
                <a:gd name="connsiteY2" fmla="*/ 4078 h 3166675"/>
                <a:gd name="connsiteX3" fmla="*/ 1574214 w 5488026"/>
                <a:gd name="connsiteY3" fmla="*/ 3166675 h 3166675"/>
                <a:gd name="connsiteX4" fmla="*/ 0 w 5488026"/>
                <a:gd name="connsiteY4" fmla="*/ 3166675 h 3166675"/>
                <a:gd name="connsiteX0" fmla="*/ 0 w 5482715"/>
                <a:gd name="connsiteY0" fmla="*/ 3172167 h 3172167"/>
                <a:gd name="connsiteX1" fmla="*/ 3701500 w 5482715"/>
                <a:gd name="connsiteY1" fmla="*/ 5492 h 3172167"/>
                <a:gd name="connsiteX2" fmla="*/ 5482715 w 5482715"/>
                <a:gd name="connsiteY2" fmla="*/ 0 h 3172167"/>
                <a:gd name="connsiteX3" fmla="*/ 1574214 w 5482715"/>
                <a:gd name="connsiteY3" fmla="*/ 3172167 h 3172167"/>
                <a:gd name="connsiteX4" fmla="*/ 0 w 5482715"/>
                <a:gd name="connsiteY4" fmla="*/ 3172167 h 3172167"/>
                <a:gd name="connsiteX0" fmla="*/ 0 w 5710944"/>
                <a:gd name="connsiteY0" fmla="*/ 3172167 h 3172167"/>
                <a:gd name="connsiteX1" fmla="*/ 3929729 w 5710944"/>
                <a:gd name="connsiteY1" fmla="*/ 5492 h 3172167"/>
                <a:gd name="connsiteX2" fmla="*/ 5710944 w 5710944"/>
                <a:gd name="connsiteY2" fmla="*/ 0 h 3172167"/>
                <a:gd name="connsiteX3" fmla="*/ 1802443 w 5710944"/>
                <a:gd name="connsiteY3" fmla="*/ 3172167 h 3172167"/>
                <a:gd name="connsiteX4" fmla="*/ 0 w 5710944"/>
                <a:gd name="connsiteY4" fmla="*/ 3172167 h 3172167"/>
                <a:gd name="connsiteX0" fmla="*/ 0 w 5710944"/>
                <a:gd name="connsiteY0" fmla="*/ 3172167 h 3172167"/>
                <a:gd name="connsiteX1" fmla="*/ 3929729 w 5710944"/>
                <a:gd name="connsiteY1" fmla="*/ 5492 h 3172167"/>
                <a:gd name="connsiteX2" fmla="*/ 5710944 w 5710944"/>
                <a:gd name="connsiteY2" fmla="*/ 0 h 3172167"/>
                <a:gd name="connsiteX3" fmla="*/ 2085447 w 5710944"/>
                <a:gd name="connsiteY3" fmla="*/ 3163276 h 3172167"/>
                <a:gd name="connsiteX4" fmla="*/ 0 w 5710944"/>
                <a:gd name="connsiteY4" fmla="*/ 3172167 h 3172167"/>
                <a:gd name="connsiteX0" fmla="*/ 0 w 5190581"/>
                <a:gd name="connsiteY0" fmla="*/ 3166675 h 3166675"/>
                <a:gd name="connsiteX1" fmla="*/ 3929729 w 5190581"/>
                <a:gd name="connsiteY1" fmla="*/ 0 h 3166675"/>
                <a:gd name="connsiteX2" fmla="*/ 5190581 w 5190581"/>
                <a:gd name="connsiteY2" fmla="*/ 3399 h 3166675"/>
                <a:gd name="connsiteX3" fmla="*/ 2085447 w 5190581"/>
                <a:gd name="connsiteY3" fmla="*/ 3157784 h 3166675"/>
                <a:gd name="connsiteX4" fmla="*/ 0 w 5190581"/>
                <a:gd name="connsiteY4" fmla="*/ 3166675 h 3166675"/>
                <a:gd name="connsiteX0" fmla="*/ 0 w 4889318"/>
                <a:gd name="connsiteY0" fmla="*/ 3166675 h 3166675"/>
                <a:gd name="connsiteX1" fmla="*/ 3929729 w 4889318"/>
                <a:gd name="connsiteY1" fmla="*/ 0 h 3166675"/>
                <a:gd name="connsiteX2" fmla="*/ 4889318 w 4889318"/>
                <a:gd name="connsiteY2" fmla="*/ 3400 h 3166675"/>
                <a:gd name="connsiteX3" fmla="*/ 2085447 w 4889318"/>
                <a:gd name="connsiteY3" fmla="*/ 3157784 h 3166675"/>
                <a:gd name="connsiteX4" fmla="*/ 0 w 4889318"/>
                <a:gd name="connsiteY4" fmla="*/ 3166675 h 3166675"/>
                <a:gd name="connsiteX0" fmla="*/ 0 w 4734122"/>
                <a:gd name="connsiteY0" fmla="*/ 3166675 h 3166675"/>
                <a:gd name="connsiteX1" fmla="*/ 3929729 w 4734122"/>
                <a:gd name="connsiteY1" fmla="*/ 0 h 3166675"/>
                <a:gd name="connsiteX2" fmla="*/ 4734122 w 4734122"/>
                <a:gd name="connsiteY2" fmla="*/ 12291 h 3166675"/>
                <a:gd name="connsiteX3" fmla="*/ 2085447 w 4734122"/>
                <a:gd name="connsiteY3" fmla="*/ 3157784 h 3166675"/>
                <a:gd name="connsiteX4" fmla="*/ 0 w 4734122"/>
                <a:gd name="connsiteY4" fmla="*/ 3166675 h 3166675"/>
                <a:gd name="connsiteX0" fmla="*/ 0 w 4642830"/>
                <a:gd name="connsiteY0" fmla="*/ 3172167 h 3172167"/>
                <a:gd name="connsiteX1" fmla="*/ 3929729 w 4642830"/>
                <a:gd name="connsiteY1" fmla="*/ 5492 h 3172167"/>
                <a:gd name="connsiteX2" fmla="*/ 4642830 w 4642830"/>
                <a:gd name="connsiteY2" fmla="*/ 0 h 3172167"/>
                <a:gd name="connsiteX3" fmla="*/ 2085447 w 4642830"/>
                <a:gd name="connsiteY3" fmla="*/ 3163276 h 3172167"/>
                <a:gd name="connsiteX4" fmla="*/ 0 w 4642830"/>
                <a:gd name="connsiteY4" fmla="*/ 3172167 h 3172167"/>
                <a:gd name="connsiteX0" fmla="*/ 0 w 4642830"/>
                <a:gd name="connsiteY0" fmla="*/ 3172167 h 3181058"/>
                <a:gd name="connsiteX1" fmla="*/ 3929729 w 4642830"/>
                <a:gd name="connsiteY1" fmla="*/ 5492 h 3181058"/>
                <a:gd name="connsiteX2" fmla="*/ 4642830 w 4642830"/>
                <a:gd name="connsiteY2" fmla="*/ 0 h 3181058"/>
                <a:gd name="connsiteX3" fmla="*/ 2076318 w 4642830"/>
                <a:gd name="connsiteY3" fmla="*/ 3181058 h 3181058"/>
                <a:gd name="connsiteX4" fmla="*/ 0 w 4642830"/>
                <a:gd name="connsiteY4" fmla="*/ 3172167 h 3181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830" h="3181058">
                  <a:moveTo>
                    <a:pt x="0" y="3172167"/>
                  </a:moveTo>
                  <a:lnTo>
                    <a:pt x="3929729" y="5492"/>
                  </a:lnTo>
                  <a:lnTo>
                    <a:pt x="4642830" y="0"/>
                  </a:lnTo>
                  <a:lnTo>
                    <a:pt x="2076318" y="3181058"/>
                  </a:lnTo>
                  <a:lnTo>
                    <a:pt x="0" y="3172167"/>
                  </a:lnTo>
                  <a:close/>
                </a:path>
              </a:pathLst>
            </a:cu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2" name="Trapezoid 7"/>
            <p:cNvSpPr/>
            <p:nvPr/>
          </p:nvSpPr>
          <p:spPr>
            <a:xfrm>
              <a:off x="-6629" y="3384314"/>
              <a:ext cx="7221005" cy="3473687"/>
            </a:xfrm>
            <a:custGeom>
              <a:avLst/>
              <a:gdLst>
                <a:gd name="connsiteX0" fmla="*/ 0 w 4810539"/>
                <a:gd name="connsiteY0" fmla="*/ 3179832 h 3179832"/>
                <a:gd name="connsiteX1" fmla="*/ 794958 w 4810539"/>
                <a:gd name="connsiteY1" fmla="*/ 0 h 3179832"/>
                <a:gd name="connsiteX2" fmla="*/ 4015581 w 4810539"/>
                <a:gd name="connsiteY2" fmla="*/ 0 h 3179832"/>
                <a:gd name="connsiteX3" fmla="*/ 4810539 w 4810539"/>
                <a:gd name="connsiteY3" fmla="*/ 3179832 h 3179832"/>
                <a:gd name="connsiteX4" fmla="*/ 0 w 4810539"/>
                <a:gd name="connsiteY4" fmla="*/ 3179832 h 3179832"/>
                <a:gd name="connsiteX0" fmla="*/ 173 w 4810712"/>
                <a:gd name="connsiteY0" fmla="*/ 3179832 h 3179832"/>
                <a:gd name="connsiteX1" fmla="*/ 0 w 4810712"/>
                <a:gd name="connsiteY1" fmla="*/ 755374 h 3179832"/>
                <a:gd name="connsiteX2" fmla="*/ 4015754 w 4810712"/>
                <a:gd name="connsiteY2" fmla="*/ 0 h 3179832"/>
                <a:gd name="connsiteX3" fmla="*/ 4810712 w 4810712"/>
                <a:gd name="connsiteY3" fmla="*/ 3179832 h 3179832"/>
                <a:gd name="connsiteX4" fmla="*/ 173 w 4810712"/>
                <a:gd name="connsiteY4" fmla="*/ 3179832 h 3179832"/>
                <a:gd name="connsiteX0" fmla="*/ 173 w 4810712"/>
                <a:gd name="connsiteY0" fmla="*/ 3100319 h 3100319"/>
                <a:gd name="connsiteX1" fmla="*/ 0 w 4810712"/>
                <a:gd name="connsiteY1" fmla="*/ 675861 h 3100319"/>
                <a:gd name="connsiteX2" fmla="*/ 901493 w 4810712"/>
                <a:gd name="connsiteY2" fmla="*/ 0 h 3100319"/>
                <a:gd name="connsiteX3" fmla="*/ 4810712 w 4810712"/>
                <a:gd name="connsiteY3" fmla="*/ 3100319 h 3100319"/>
                <a:gd name="connsiteX4" fmla="*/ 173 w 4810712"/>
                <a:gd name="connsiteY4" fmla="*/ 3100319 h 3100319"/>
                <a:gd name="connsiteX0" fmla="*/ 173 w 4810712"/>
                <a:gd name="connsiteY0" fmla="*/ 3073483 h 3073483"/>
                <a:gd name="connsiteX1" fmla="*/ 0 w 4810712"/>
                <a:gd name="connsiteY1" fmla="*/ 649025 h 3073483"/>
                <a:gd name="connsiteX2" fmla="*/ 1851608 w 4810712"/>
                <a:gd name="connsiteY2" fmla="*/ 0 h 3073483"/>
                <a:gd name="connsiteX3" fmla="*/ 4810712 w 4810712"/>
                <a:gd name="connsiteY3" fmla="*/ 3073483 h 3073483"/>
                <a:gd name="connsiteX4" fmla="*/ 173 w 4810712"/>
                <a:gd name="connsiteY4" fmla="*/ 3073483 h 3073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0712" h="3073483">
                  <a:moveTo>
                    <a:pt x="173" y="3073483"/>
                  </a:moveTo>
                  <a:cubicBezTo>
                    <a:pt x="115" y="2265330"/>
                    <a:pt x="58" y="1457178"/>
                    <a:pt x="0" y="649025"/>
                  </a:cubicBezTo>
                  <a:lnTo>
                    <a:pt x="1851608" y="0"/>
                  </a:lnTo>
                  <a:lnTo>
                    <a:pt x="4810712" y="3073483"/>
                  </a:lnTo>
                  <a:lnTo>
                    <a:pt x="173" y="3073483"/>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grpSp>
      <p:sp>
        <p:nvSpPr>
          <p:cNvPr id="13" name="Rectangle 12"/>
          <p:cNvSpPr/>
          <p:nvPr/>
        </p:nvSpPr>
        <p:spPr>
          <a:xfrm>
            <a:off x="0" y="6620567"/>
            <a:ext cx="12192000" cy="245382"/>
          </a:xfrm>
          <a:prstGeom prst="rect">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Tree>
    <p:extLst>
      <p:ext uri="{BB962C8B-B14F-4D97-AF65-F5344CB8AC3E}">
        <p14:creationId xmlns:p14="http://schemas.microsoft.com/office/powerpoint/2010/main" val="575408379"/>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4" name="Text Placeholder 2"/>
          <p:cNvSpPr>
            <a:spLocks noGrp="1"/>
          </p:cNvSpPr>
          <p:nvPr>
            <p:ph type="body" idx="1"/>
          </p:nvPr>
        </p:nvSpPr>
        <p:spPr>
          <a:xfrm>
            <a:off x="1493440" y="2636917"/>
            <a:ext cx="10363200" cy="1026343"/>
          </a:xfrm>
        </p:spPr>
        <p:txBody>
          <a:bodyPr>
            <a:noAutofit/>
          </a:bodyPr>
          <a:lstStyle>
            <a:lvl1pPr marL="0" indent="0" algn="r">
              <a:buNone/>
              <a:defRPr sz="21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
        <p:nvSpPr>
          <p:cNvPr id="5" name="Text Placeholder 2"/>
          <p:cNvSpPr>
            <a:spLocks noGrp="1"/>
          </p:cNvSpPr>
          <p:nvPr>
            <p:ph type="body" idx="10"/>
          </p:nvPr>
        </p:nvSpPr>
        <p:spPr>
          <a:xfrm>
            <a:off x="1493440" y="3807276"/>
            <a:ext cx="10363200" cy="1026343"/>
          </a:xfrm>
        </p:spPr>
        <p:txBody>
          <a:bodyPr anchor="b">
            <a:noAutofit/>
          </a:bodyPr>
          <a:lstStyle>
            <a:lvl1pPr marL="0" indent="0" algn="r">
              <a:buNone/>
              <a:defRPr sz="15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Tree>
    <p:extLst>
      <p:ext uri="{BB962C8B-B14F-4D97-AF65-F5344CB8AC3E}">
        <p14:creationId xmlns:p14="http://schemas.microsoft.com/office/powerpoint/2010/main" val="293552235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8819" y="3339637"/>
            <a:ext cx="7773180" cy="3543655"/>
          </a:xfrm>
          <a:prstGeom prst="rect">
            <a:avLst/>
          </a:prstGeom>
        </p:spPr>
      </p:pic>
      <p:sp>
        <p:nvSpPr>
          <p:cNvPr id="7" name="Trapezoid 8"/>
          <p:cNvSpPr/>
          <p:nvPr/>
        </p:nvSpPr>
        <p:spPr>
          <a:xfrm>
            <a:off x="-7567" y="3340106"/>
            <a:ext cx="6709262" cy="3523997"/>
          </a:xfrm>
          <a:custGeom>
            <a:avLst/>
            <a:gdLst>
              <a:gd name="connsiteX0" fmla="*/ 0 w 5579165"/>
              <a:gd name="connsiteY0" fmla="*/ 3153327 h 3153327"/>
              <a:gd name="connsiteX1" fmla="*/ 642553 w 5579165"/>
              <a:gd name="connsiteY1" fmla="*/ 0 h 3153327"/>
              <a:gd name="connsiteX2" fmla="*/ 4936612 w 5579165"/>
              <a:gd name="connsiteY2" fmla="*/ 0 h 3153327"/>
              <a:gd name="connsiteX3" fmla="*/ 5579165 w 5579165"/>
              <a:gd name="connsiteY3" fmla="*/ 3153327 h 3153327"/>
              <a:gd name="connsiteX4" fmla="*/ 0 w 5579165"/>
              <a:gd name="connsiteY4" fmla="*/ 3153327 h 3153327"/>
              <a:gd name="connsiteX0" fmla="*/ 6803 w 5585968"/>
              <a:gd name="connsiteY0" fmla="*/ 3166580 h 3166580"/>
              <a:gd name="connsiteX1" fmla="*/ 0 w 5585968"/>
              <a:gd name="connsiteY1" fmla="*/ 0 h 3166580"/>
              <a:gd name="connsiteX2" fmla="*/ 4943415 w 5585968"/>
              <a:gd name="connsiteY2" fmla="*/ 13253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2571276 w 5585968"/>
              <a:gd name="connsiteY2" fmla="*/ 13253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1802649 w 5585968"/>
              <a:gd name="connsiteY2" fmla="*/ 13253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1802649 w 5585968"/>
              <a:gd name="connsiteY2" fmla="*/ 26505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1939127 w 5585968"/>
              <a:gd name="connsiteY2" fmla="*/ 19681 h 3166580"/>
              <a:gd name="connsiteX3" fmla="*/ 5585968 w 5585968"/>
              <a:gd name="connsiteY3" fmla="*/ 3166580 h 3166580"/>
              <a:gd name="connsiteX4" fmla="*/ 6803 w 5585968"/>
              <a:gd name="connsiteY4" fmla="*/ 3166580 h 3166580"/>
              <a:gd name="connsiteX0" fmla="*/ 653 w 5579818"/>
              <a:gd name="connsiteY0" fmla="*/ 3166580 h 3166580"/>
              <a:gd name="connsiteX1" fmla="*/ 674 w 5579818"/>
              <a:gd name="connsiteY1" fmla="*/ 0 h 3166580"/>
              <a:gd name="connsiteX2" fmla="*/ 1932977 w 5579818"/>
              <a:gd name="connsiteY2" fmla="*/ 19681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34983 w 5579818"/>
              <a:gd name="connsiteY2" fmla="*/ 33328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45733 w 5579818"/>
              <a:gd name="connsiteY2" fmla="*/ 6033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45733 w 5579818"/>
              <a:gd name="connsiteY2" fmla="*/ 19681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39600 w 5579818"/>
              <a:gd name="connsiteY2" fmla="*/ 13045 h 3166580"/>
              <a:gd name="connsiteX3" fmla="*/ 5579818 w 5579818"/>
              <a:gd name="connsiteY3" fmla="*/ 3166580 h 3166580"/>
              <a:gd name="connsiteX4" fmla="*/ 653 w 5579818"/>
              <a:gd name="connsiteY4" fmla="*/ 3166580 h 3166580"/>
              <a:gd name="connsiteX0" fmla="*/ 318 w 5579483"/>
              <a:gd name="connsiteY0" fmla="*/ 3153535 h 3153535"/>
              <a:gd name="connsiteX1" fmla="*/ 6472 w 5579483"/>
              <a:gd name="connsiteY1" fmla="*/ 228 h 3153535"/>
              <a:gd name="connsiteX2" fmla="*/ 2539265 w 5579483"/>
              <a:gd name="connsiteY2" fmla="*/ 0 h 3153535"/>
              <a:gd name="connsiteX3" fmla="*/ 5579483 w 5579483"/>
              <a:gd name="connsiteY3" fmla="*/ 3153535 h 3153535"/>
              <a:gd name="connsiteX4" fmla="*/ 318 w 5579483"/>
              <a:gd name="connsiteY4" fmla="*/ 3153535 h 3153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9483" h="3153535">
                <a:moveTo>
                  <a:pt x="318" y="3153535"/>
                </a:moveTo>
                <a:cubicBezTo>
                  <a:pt x="-1950" y="2098008"/>
                  <a:pt x="8740" y="1055755"/>
                  <a:pt x="6472" y="228"/>
                </a:cubicBezTo>
                <a:lnTo>
                  <a:pt x="2539265" y="0"/>
                </a:lnTo>
                <a:lnTo>
                  <a:pt x="5579483" y="3153535"/>
                </a:lnTo>
                <a:lnTo>
                  <a:pt x="318" y="3153535"/>
                </a:lnTo>
                <a:close/>
              </a:path>
            </a:pathLst>
          </a:cu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Parallelogram 7"/>
          <p:cNvSpPr/>
          <p:nvPr/>
        </p:nvSpPr>
        <p:spPr>
          <a:xfrm rot="10800000" flipH="1">
            <a:off x="2934269" y="3339546"/>
            <a:ext cx="5488701" cy="3539572"/>
          </a:xfrm>
          <a:custGeom>
            <a:avLst/>
            <a:gdLst>
              <a:gd name="connsiteX0" fmla="*/ 0 w 5466783"/>
              <a:gd name="connsiteY0" fmla="*/ 3153027 h 3153027"/>
              <a:gd name="connsiteX1" fmla="*/ 3892569 w 5466783"/>
              <a:gd name="connsiteY1" fmla="*/ 0 h 3153027"/>
              <a:gd name="connsiteX2" fmla="*/ 5466783 w 5466783"/>
              <a:gd name="connsiteY2" fmla="*/ 0 h 3153027"/>
              <a:gd name="connsiteX3" fmla="*/ 1574214 w 5466783"/>
              <a:gd name="connsiteY3" fmla="*/ 3153027 h 3153027"/>
              <a:gd name="connsiteX4" fmla="*/ 0 w 5466783"/>
              <a:gd name="connsiteY4" fmla="*/ 3153027 h 3153027"/>
              <a:gd name="connsiteX0" fmla="*/ 0 w 5466783"/>
              <a:gd name="connsiteY0" fmla="*/ 3166675 h 3166675"/>
              <a:gd name="connsiteX1" fmla="*/ 3701500 w 5466783"/>
              <a:gd name="connsiteY1" fmla="*/ 0 h 3166675"/>
              <a:gd name="connsiteX2" fmla="*/ 5466783 w 5466783"/>
              <a:gd name="connsiteY2" fmla="*/ 13648 h 3166675"/>
              <a:gd name="connsiteX3" fmla="*/ 1574214 w 5466783"/>
              <a:gd name="connsiteY3" fmla="*/ 3166675 h 3166675"/>
              <a:gd name="connsiteX4" fmla="*/ 0 w 5466783"/>
              <a:gd name="connsiteY4" fmla="*/ 3166675 h 3166675"/>
              <a:gd name="connsiteX0" fmla="*/ 0 w 5488026"/>
              <a:gd name="connsiteY0" fmla="*/ 3166675 h 3166675"/>
              <a:gd name="connsiteX1" fmla="*/ 3701500 w 5488026"/>
              <a:gd name="connsiteY1" fmla="*/ 0 h 3166675"/>
              <a:gd name="connsiteX2" fmla="*/ 5488026 w 5488026"/>
              <a:gd name="connsiteY2" fmla="*/ 4078 h 3166675"/>
              <a:gd name="connsiteX3" fmla="*/ 1574214 w 5488026"/>
              <a:gd name="connsiteY3" fmla="*/ 3166675 h 3166675"/>
              <a:gd name="connsiteX4" fmla="*/ 0 w 5488026"/>
              <a:gd name="connsiteY4" fmla="*/ 3166675 h 3166675"/>
              <a:gd name="connsiteX0" fmla="*/ 0 w 5482715"/>
              <a:gd name="connsiteY0" fmla="*/ 3172167 h 3172167"/>
              <a:gd name="connsiteX1" fmla="*/ 3701500 w 5482715"/>
              <a:gd name="connsiteY1" fmla="*/ 5492 h 3172167"/>
              <a:gd name="connsiteX2" fmla="*/ 5482715 w 5482715"/>
              <a:gd name="connsiteY2" fmla="*/ 0 h 3172167"/>
              <a:gd name="connsiteX3" fmla="*/ 1574214 w 5482715"/>
              <a:gd name="connsiteY3" fmla="*/ 3172167 h 3172167"/>
              <a:gd name="connsiteX4" fmla="*/ 0 w 5482715"/>
              <a:gd name="connsiteY4" fmla="*/ 3172167 h 3172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2715" h="3172167">
                <a:moveTo>
                  <a:pt x="0" y="3172167"/>
                </a:moveTo>
                <a:lnTo>
                  <a:pt x="3701500" y="5492"/>
                </a:lnTo>
                <a:lnTo>
                  <a:pt x="5482715" y="0"/>
                </a:lnTo>
                <a:lnTo>
                  <a:pt x="1574214" y="3172167"/>
                </a:lnTo>
                <a:lnTo>
                  <a:pt x="0" y="3172167"/>
                </a:lnTo>
                <a:close/>
              </a:path>
            </a:pathLst>
          </a:cu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Trapezoid 7"/>
          <p:cNvSpPr/>
          <p:nvPr/>
        </p:nvSpPr>
        <p:spPr>
          <a:xfrm>
            <a:off x="-6628" y="3384314"/>
            <a:ext cx="5894817" cy="3473686"/>
          </a:xfrm>
          <a:custGeom>
            <a:avLst/>
            <a:gdLst>
              <a:gd name="connsiteX0" fmla="*/ 0 w 4810539"/>
              <a:gd name="connsiteY0" fmla="*/ 3179832 h 3179832"/>
              <a:gd name="connsiteX1" fmla="*/ 794958 w 4810539"/>
              <a:gd name="connsiteY1" fmla="*/ 0 h 3179832"/>
              <a:gd name="connsiteX2" fmla="*/ 4015581 w 4810539"/>
              <a:gd name="connsiteY2" fmla="*/ 0 h 3179832"/>
              <a:gd name="connsiteX3" fmla="*/ 4810539 w 4810539"/>
              <a:gd name="connsiteY3" fmla="*/ 3179832 h 3179832"/>
              <a:gd name="connsiteX4" fmla="*/ 0 w 4810539"/>
              <a:gd name="connsiteY4" fmla="*/ 3179832 h 3179832"/>
              <a:gd name="connsiteX0" fmla="*/ 173 w 4810712"/>
              <a:gd name="connsiteY0" fmla="*/ 3179832 h 3179832"/>
              <a:gd name="connsiteX1" fmla="*/ 0 w 4810712"/>
              <a:gd name="connsiteY1" fmla="*/ 755374 h 3179832"/>
              <a:gd name="connsiteX2" fmla="*/ 4015754 w 4810712"/>
              <a:gd name="connsiteY2" fmla="*/ 0 h 3179832"/>
              <a:gd name="connsiteX3" fmla="*/ 4810712 w 4810712"/>
              <a:gd name="connsiteY3" fmla="*/ 3179832 h 3179832"/>
              <a:gd name="connsiteX4" fmla="*/ 173 w 4810712"/>
              <a:gd name="connsiteY4" fmla="*/ 3179832 h 3179832"/>
              <a:gd name="connsiteX0" fmla="*/ 173 w 4810712"/>
              <a:gd name="connsiteY0" fmla="*/ 3100319 h 3100319"/>
              <a:gd name="connsiteX1" fmla="*/ 0 w 4810712"/>
              <a:gd name="connsiteY1" fmla="*/ 675861 h 3100319"/>
              <a:gd name="connsiteX2" fmla="*/ 901493 w 4810712"/>
              <a:gd name="connsiteY2" fmla="*/ 0 h 3100319"/>
              <a:gd name="connsiteX3" fmla="*/ 4810712 w 4810712"/>
              <a:gd name="connsiteY3" fmla="*/ 3100319 h 3100319"/>
              <a:gd name="connsiteX4" fmla="*/ 173 w 4810712"/>
              <a:gd name="connsiteY4" fmla="*/ 3100319 h 3100319"/>
              <a:gd name="connsiteX0" fmla="*/ 173 w 4810712"/>
              <a:gd name="connsiteY0" fmla="*/ 3073483 h 3073483"/>
              <a:gd name="connsiteX1" fmla="*/ 0 w 4810712"/>
              <a:gd name="connsiteY1" fmla="*/ 649025 h 3073483"/>
              <a:gd name="connsiteX2" fmla="*/ 1851608 w 4810712"/>
              <a:gd name="connsiteY2" fmla="*/ 0 h 3073483"/>
              <a:gd name="connsiteX3" fmla="*/ 4810712 w 4810712"/>
              <a:gd name="connsiteY3" fmla="*/ 3073483 h 3073483"/>
              <a:gd name="connsiteX4" fmla="*/ 173 w 4810712"/>
              <a:gd name="connsiteY4" fmla="*/ 3073483 h 3073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0712" h="3073483">
                <a:moveTo>
                  <a:pt x="173" y="3073483"/>
                </a:moveTo>
                <a:cubicBezTo>
                  <a:pt x="115" y="2265330"/>
                  <a:pt x="58" y="1457178"/>
                  <a:pt x="0" y="649025"/>
                </a:cubicBezTo>
                <a:lnTo>
                  <a:pt x="1851608" y="0"/>
                </a:lnTo>
                <a:lnTo>
                  <a:pt x="4810712" y="3073483"/>
                </a:lnTo>
                <a:lnTo>
                  <a:pt x="173" y="3073483"/>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Title 1"/>
          <p:cNvSpPr>
            <a:spLocks noGrp="1"/>
          </p:cNvSpPr>
          <p:nvPr>
            <p:ph type="ctrTitle"/>
          </p:nvPr>
        </p:nvSpPr>
        <p:spPr>
          <a:xfrm>
            <a:off x="1523557" y="727591"/>
            <a:ext cx="6785114" cy="879475"/>
          </a:xfrm>
        </p:spPr>
        <p:txBody>
          <a:bodyPr anchor="b">
            <a:normAutofit/>
          </a:bodyPr>
          <a:lstStyle>
            <a:lvl1pPr algn="l">
              <a:defRPr sz="4000" b="1">
                <a:solidFill>
                  <a:srgbClr val="002060"/>
                </a:solidFill>
                <a:latin typeface="+mn-lt"/>
              </a:defRPr>
            </a:lvl1pPr>
          </a:lstStyle>
          <a:p>
            <a:r>
              <a:rPr lang="en-US" smtClean="0"/>
              <a:t>Click to edit Master title style</a:t>
            </a:r>
            <a:endParaRPr lang="es-MX" dirty="0"/>
          </a:p>
        </p:txBody>
      </p:sp>
      <p:sp>
        <p:nvSpPr>
          <p:cNvPr id="13" name="Subtitle 2"/>
          <p:cNvSpPr>
            <a:spLocks noGrp="1"/>
          </p:cNvSpPr>
          <p:nvPr>
            <p:ph type="subTitle" idx="1" hasCustomPrompt="1"/>
          </p:nvPr>
        </p:nvSpPr>
        <p:spPr>
          <a:xfrm>
            <a:off x="1149971" y="2526767"/>
            <a:ext cx="6785114" cy="674140"/>
          </a:xfrm>
        </p:spPr>
        <p:txBody>
          <a:bodyPr>
            <a:normAutofit/>
          </a:bodyPr>
          <a:lstStyle>
            <a:lvl1pPr marL="0" indent="0" algn="l">
              <a:buNone/>
              <a:defRPr sz="2400">
                <a:solidFill>
                  <a:srgbClr val="002060"/>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s-MX" dirty="0"/>
          </a:p>
        </p:txBody>
      </p:sp>
      <p:sp>
        <p:nvSpPr>
          <p:cNvPr id="14" name="Trapezoid 10"/>
          <p:cNvSpPr/>
          <p:nvPr/>
        </p:nvSpPr>
        <p:spPr>
          <a:xfrm>
            <a:off x="7779224" y="-13648"/>
            <a:ext cx="4412776" cy="3353195"/>
          </a:xfrm>
          <a:custGeom>
            <a:avLst/>
            <a:gdLst>
              <a:gd name="connsiteX0" fmla="*/ 0 w 4399128"/>
              <a:gd name="connsiteY0" fmla="*/ 3339547 h 3339547"/>
              <a:gd name="connsiteX1" fmla="*/ 834887 w 4399128"/>
              <a:gd name="connsiteY1" fmla="*/ 0 h 3339547"/>
              <a:gd name="connsiteX2" fmla="*/ 3564241 w 4399128"/>
              <a:gd name="connsiteY2" fmla="*/ 0 h 3339547"/>
              <a:gd name="connsiteX3" fmla="*/ 4399128 w 4399128"/>
              <a:gd name="connsiteY3" fmla="*/ 3339547 h 3339547"/>
              <a:gd name="connsiteX4" fmla="*/ 0 w 4399128"/>
              <a:gd name="connsiteY4" fmla="*/ 3339547 h 3339547"/>
              <a:gd name="connsiteX0" fmla="*/ 0 w 4399128"/>
              <a:gd name="connsiteY0" fmla="*/ 3339547 h 3339547"/>
              <a:gd name="connsiteX1" fmla="*/ 834887 w 4399128"/>
              <a:gd name="connsiteY1" fmla="*/ 0 h 3339547"/>
              <a:gd name="connsiteX2" fmla="*/ 4396754 w 4399128"/>
              <a:gd name="connsiteY2" fmla="*/ 0 h 3339547"/>
              <a:gd name="connsiteX3" fmla="*/ 4399128 w 4399128"/>
              <a:gd name="connsiteY3" fmla="*/ 3339547 h 3339547"/>
              <a:gd name="connsiteX4" fmla="*/ 0 w 4399128"/>
              <a:gd name="connsiteY4" fmla="*/ 3339547 h 3339547"/>
              <a:gd name="connsiteX0" fmla="*/ 0 w 4399128"/>
              <a:gd name="connsiteY0" fmla="*/ 3339547 h 3339547"/>
              <a:gd name="connsiteX1" fmla="*/ 2950290 w 4399128"/>
              <a:gd name="connsiteY1" fmla="*/ 0 h 3339547"/>
              <a:gd name="connsiteX2" fmla="*/ 4396754 w 4399128"/>
              <a:gd name="connsiteY2" fmla="*/ 0 h 3339547"/>
              <a:gd name="connsiteX3" fmla="*/ 4399128 w 4399128"/>
              <a:gd name="connsiteY3" fmla="*/ 3339547 h 3339547"/>
              <a:gd name="connsiteX4" fmla="*/ 0 w 4399128"/>
              <a:gd name="connsiteY4" fmla="*/ 3339547 h 3339547"/>
              <a:gd name="connsiteX0" fmla="*/ 0 w 4399128"/>
              <a:gd name="connsiteY0" fmla="*/ 3339547 h 3339547"/>
              <a:gd name="connsiteX1" fmla="*/ 3414314 w 4399128"/>
              <a:gd name="connsiteY1" fmla="*/ 0 h 3339547"/>
              <a:gd name="connsiteX2" fmla="*/ 4396754 w 4399128"/>
              <a:gd name="connsiteY2" fmla="*/ 0 h 3339547"/>
              <a:gd name="connsiteX3" fmla="*/ 4399128 w 4399128"/>
              <a:gd name="connsiteY3" fmla="*/ 3339547 h 3339547"/>
              <a:gd name="connsiteX4" fmla="*/ 0 w 4399128"/>
              <a:gd name="connsiteY4" fmla="*/ 3339547 h 3339547"/>
              <a:gd name="connsiteX0" fmla="*/ 0 w 4399128"/>
              <a:gd name="connsiteY0" fmla="*/ 3353195 h 3353195"/>
              <a:gd name="connsiteX1" fmla="*/ 3946577 w 4399128"/>
              <a:gd name="connsiteY1" fmla="*/ 0 h 3353195"/>
              <a:gd name="connsiteX2" fmla="*/ 4396754 w 4399128"/>
              <a:gd name="connsiteY2" fmla="*/ 13648 h 3353195"/>
              <a:gd name="connsiteX3" fmla="*/ 4399128 w 4399128"/>
              <a:gd name="connsiteY3" fmla="*/ 3353195 h 3353195"/>
              <a:gd name="connsiteX4" fmla="*/ 0 w 4399128"/>
              <a:gd name="connsiteY4" fmla="*/ 3353195 h 3353195"/>
              <a:gd name="connsiteX0" fmla="*/ 0 w 4399128"/>
              <a:gd name="connsiteY0" fmla="*/ 3353195 h 3353195"/>
              <a:gd name="connsiteX1" fmla="*/ 4083055 w 4399128"/>
              <a:gd name="connsiteY1" fmla="*/ 0 h 3353195"/>
              <a:gd name="connsiteX2" fmla="*/ 4396754 w 4399128"/>
              <a:gd name="connsiteY2" fmla="*/ 13648 h 3353195"/>
              <a:gd name="connsiteX3" fmla="*/ 4399128 w 4399128"/>
              <a:gd name="connsiteY3" fmla="*/ 3353195 h 3353195"/>
              <a:gd name="connsiteX4" fmla="*/ 0 w 4399128"/>
              <a:gd name="connsiteY4" fmla="*/ 3353195 h 335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9128" h="3353195">
                <a:moveTo>
                  <a:pt x="0" y="3353195"/>
                </a:moveTo>
                <a:lnTo>
                  <a:pt x="4083055" y="0"/>
                </a:lnTo>
                <a:lnTo>
                  <a:pt x="4396754" y="13648"/>
                </a:lnTo>
                <a:cubicBezTo>
                  <a:pt x="4397545" y="1126830"/>
                  <a:pt x="4398337" y="2240013"/>
                  <a:pt x="4399128" y="3353195"/>
                </a:cubicBezTo>
                <a:lnTo>
                  <a:pt x="0" y="3353195"/>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Parallelogram 14"/>
          <p:cNvSpPr/>
          <p:nvPr/>
        </p:nvSpPr>
        <p:spPr>
          <a:xfrm rot="10800000">
            <a:off x="7560860" y="-13649"/>
            <a:ext cx="4380932" cy="3353195"/>
          </a:xfrm>
          <a:prstGeom prst="parallelogram">
            <a:avLst>
              <a:gd name="adj" fmla="val 123455"/>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Parallelogram 15"/>
          <p:cNvSpPr/>
          <p:nvPr/>
        </p:nvSpPr>
        <p:spPr>
          <a:xfrm rot="10800000">
            <a:off x="7297004" y="791569"/>
            <a:ext cx="3416488" cy="2547976"/>
          </a:xfrm>
          <a:prstGeom prst="parallelogram">
            <a:avLst>
              <a:gd name="adj" fmla="val 123455"/>
            </a:avLst>
          </a:pr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732" y="5054268"/>
            <a:ext cx="3315431" cy="884031"/>
          </a:xfrm>
          <a:prstGeom prst="rect">
            <a:avLst/>
          </a:prstGeom>
        </p:spPr>
      </p:pic>
    </p:spTree>
    <p:extLst>
      <p:ext uri="{BB962C8B-B14F-4D97-AF65-F5344CB8AC3E}">
        <p14:creationId xmlns:p14="http://schemas.microsoft.com/office/powerpoint/2010/main" val="61934574"/>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Rectangle 5"/>
          <p:cNvSpPr/>
          <p:nvPr/>
        </p:nvSpPr>
        <p:spPr>
          <a:xfrm>
            <a:off x="1431758" y="6649383"/>
            <a:ext cx="10760242" cy="216566"/>
          </a:xfrm>
          <a:prstGeom prst="rect">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itle 1"/>
          <p:cNvSpPr>
            <a:spLocks noGrp="1"/>
          </p:cNvSpPr>
          <p:nvPr>
            <p:ph type="title"/>
          </p:nvPr>
        </p:nvSpPr>
        <p:spPr>
          <a:xfrm>
            <a:off x="748341" y="30606"/>
            <a:ext cx="6594987" cy="1207001"/>
          </a:xfrm>
        </p:spPr>
        <p:txBody>
          <a:bodyPr>
            <a:normAutofit/>
          </a:bodyPr>
          <a:lstStyle>
            <a:lvl1pPr>
              <a:defRPr sz="4000" b="1">
                <a:solidFill>
                  <a:srgbClr val="002060"/>
                </a:solidFill>
                <a:latin typeface="+mn-lt"/>
              </a:defRPr>
            </a:lvl1pPr>
          </a:lstStyle>
          <a:p>
            <a:r>
              <a:rPr lang="en-US" dirty="0" smtClean="0"/>
              <a:t>Click to edit Master title style</a:t>
            </a:r>
            <a:endParaRPr lang="es-MX" dirty="0"/>
          </a:p>
        </p:txBody>
      </p:sp>
      <p:sp>
        <p:nvSpPr>
          <p:cNvPr id="11" name="Parallelogram 3"/>
          <p:cNvSpPr/>
          <p:nvPr/>
        </p:nvSpPr>
        <p:spPr>
          <a:xfrm>
            <a:off x="7981950" y="-1"/>
            <a:ext cx="4211360" cy="1127051"/>
          </a:xfrm>
          <a:custGeom>
            <a:avLst/>
            <a:gdLst>
              <a:gd name="connsiteX0" fmla="*/ 0 w 4210050"/>
              <a:gd name="connsiteY0" fmla="*/ 1085850 h 1085850"/>
              <a:gd name="connsiteX1" fmla="*/ 1414461 w 4210050"/>
              <a:gd name="connsiteY1" fmla="*/ 0 h 1085850"/>
              <a:gd name="connsiteX2" fmla="*/ 4210050 w 4210050"/>
              <a:gd name="connsiteY2" fmla="*/ 0 h 1085850"/>
              <a:gd name="connsiteX3" fmla="*/ 2795589 w 4210050"/>
              <a:gd name="connsiteY3" fmla="*/ 1085850 h 1085850"/>
              <a:gd name="connsiteX4" fmla="*/ 0 w 4210050"/>
              <a:gd name="connsiteY4" fmla="*/ 1085850 h 1085850"/>
              <a:gd name="connsiteX0" fmla="*/ 0 w 4210050"/>
              <a:gd name="connsiteY0" fmla="*/ 1085850 h 1085850"/>
              <a:gd name="connsiteX1" fmla="*/ 1414461 w 4210050"/>
              <a:gd name="connsiteY1" fmla="*/ 0 h 1085850"/>
              <a:gd name="connsiteX2" fmla="*/ 4210050 w 4210050"/>
              <a:gd name="connsiteY2" fmla="*/ 0 h 1085850"/>
              <a:gd name="connsiteX3" fmla="*/ 4186239 w 4210050"/>
              <a:gd name="connsiteY3" fmla="*/ 1085850 h 1085850"/>
              <a:gd name="connsiteX4" fmla="*/ 0 w 4210050"/>
              <a:gd name="connsiteY4" fmla="*/ 1085850 h 1085850"/>
              <a:gd name="connsiteX0" fmla="*/ 0 w 4211360"/>
              <a:gd name="connsiteY0" fmla="*/ 1085850 h 1085850"/>
              <a:gd name="connsiteX1" fmla="*/ 1414461 w 4211360"/>
              <a:gd name="connsiteY1" fmla="*/ 0 h 1085850"/>
              <a:gd name="connsiteX2" fmla="*/ 4210050 w 4211360"/>
              <a:gd name="connsiteY2" fmla="*/ 0 h 1085850"/>
              <a:gd name="connsiteX3" fmla="*/ 4211360 w 4211360"/>
              <a:gd name="connsiteY3" fmla="*/ 1085850 h 1085850"/>
              <a:gd name="connsiteX4" fmla="*/ 0 w 4211360"/>
              <a:gd name="connsiteY4" fmla="*/ 1085850 h 108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1360" h="1085850">
                <a:moveTo>
                  <a:pt x="0" y="1085850"/>
                </a:moveTo>
                <a:lnTo>
                  <a:pt x="1414461" y="0"/>
                </a:lnTo>
                <a:lnTo>
                  <a:pt x="4210050" y="0"/>
                </a:lnTo>
                <a:cubicBezTo>
                  <a:pt x="4210487" y="361950"/>
                  <a:pt x="4210923" y="723900"/>
                  <a:pt x="4211360" y="1085850"/>
                </a:cubicBezTo>
                <a:lnTo>
                  <a:pt x="0" y="1085850"/>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Parallelogram 11"/>
          <p:cNvSpPr/>
          <p:nvPr/>
        </p:nvSpPr>
        <p:spPr>
          <a:xfrm>
            <a:off x="7740502" y="0"/>
            <a:ext cx="1679945" cy="1127051"/>
          </a:xfrm>
          <a:prstGeom prst="parallelogram">
            <a:avLst>
              <a:gd name="adj" fmla="val 124057"/>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Parallelogram 12"/>
          <p:cNvSpPr/>
          <p:nvPr/>
        </p:nvSpPr>
        <p:spPr>
          <a:xfrm>
            <a:off x="7464052" y="0"/>
            <a:ext cx="1679945" cy="1127051"/>
          </a:xfrm>
          <a:prstGeom prst="parallelogram">
            <a:avLst>
              <a:gd name="adj" fmla="val 124057"/>
            </a:avLst>
          </a:pr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Diagonal Stripe 13"/>
          <p:cNvSpPr/>
          <p:nvPr/>
        </p:nvSpPr>
        <p:spPr>
          <a:xfrm rot="10800000" flipH="1">
            <a:off x="0" y="5206533"/>
            <a:ext cx="2094614" cy="1659418"/>
          </a:xfrm>
          <a:prstGeom prst="diagStripe">
            <a:avLst/>
          </a:prstGeom>
          <a:solidFill>
            <a:srgbClr val="D5BCB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15" name="Diagonal Stripe 14"/>
          <p:cNvSpPr/>
          <p:nvPr/>
        </p:nvSpPr>
        <p:spPr>
          <a:xfrm rot="10800000" flipH="1">
            <a:off x="0" y="5994078"/>
            <a:ext cx="1095153" cy="871871"/>
          </a:xfrm>
          <a:prstGeom prst="diagStripe">
            <a:avLst/>
          </a:pr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16" name="Right Triangle 15"/>
          <p:cNvSpPr/>
          <p:nvPr/>
        </p:nvSpPr>
        <p:spPr>
          <a:xfrm>
            <a:off x="-1" y="6392849"/>
            <a:ext cx="588398" cy="473102"/>
          </a:xfrm>
          <a:prstGeom prst="rtTriangle">
            <a:avLst/>
          </a:pr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Content Placeholder 16"/>
          <p:cNvSpPr>
            <a:spLocks noGrp="1"/>
          </p:cNvSpPr>
          <p:nvPr>
            <p:ph sz="quarter" idx="10"/>
          </p:nvPr>
        </p:nvSpPr>
        <p:spPr>
          <a:xfrm>
            <a:off x="748341" y="1378424"/>
            <a:ext cx="10702297" cy="4882011"/>
          </a:xfrm>
        </p:spPr>
        <p:txBody>
          <a:bodyPr/>
          <a:lstStyle>
            <a:lvl1pPr>
              <a:buClr>
                <a:srgbClr val="173144"/>
              </a:buClr>
              <a:defRPr>
                <a:solidFill>
                  <a:srgbClr val="002060"/>
                </a:solidFill>
                <a:latin typeface="+mn-lt"/>
              </a:defRPr>
            </a:lvl1pPr>
            <a:lvl2pPr marL="685800" indent="-228600">
              <a:buClr>
                <a:srgbClr val="973674"/>
              </a:buClr>
              <a:buFont typeface="Wingdings" panose="05000000000000000000" pitchFamily="2" charset="2"/>
              <a:buChar char="§"/>
              <a:defRPr>
                <a:solidFill>
                  <a:srgbClr val="002060"/>
                </a:solidFill>
                <a:latin typeface="+mn-lt"/>
              </a:defRPr>
            </a:lvl2pPr>
            <a:lvl3pPr marL="1143000" indent="-228600">
              <a:buClr>
                <a:srgbClr val="973674"/>
              </a:buClr>
              <a:buFont typeface="Wingdings" panose="05000000000000000000" pitchFamily="2" charset="2"/>
              <a:buChar char="§"/>
              <a:defRPr>
                <a:solidFill>
                  <a:srgbClr val="002060"/>
                </a:solidFill>
                <a:latin typeface="+mn-lt"/>
              </a:defRPr>
            </a:lvl3pPr>
            <a:lvl4pPr marL="1600200" indent="-228600">
              <a:buClr>
                <a:srgbClr val="973674"/>
              </a:buClr>
              <a:buFont typeface="Wingdings" panose="05000000000000000000" pitchFamily="2" charset="2"/>
              <a:buChar char="§"/>
              <a:defRPr>
                <a:solidFill>
                  <a:srgbClr val="002060"/>
                </a:solidFill>
                <a:latin typeface="+mn-lt"/>
              </a:defRPr>
            </a:lvl4pPr>
            <a:lvl5pPr marL="2057400" indent="-228600">
              <a:buClr>
                <a:srgbClr val="973674"/>
              </a:buClr>
              <a:buFont typeface="Wingdings" panose="05000000000000000000" pitchFamily="2" charset="2"/>
              <a:buChar char="§"/>
              <a:defRPr>
                <a:solidFill>
                  <a:srgbClr val="002060"/>
                </a:solidFill>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Tree>
    <p:extLst>
      <p:ext uri="{BB962C8B-B14F-4D97-AF65-F5344CB8AC3E}">
        <p14:creationId xmlns:p14="http://schemas.microsoft.com/office/powerpoint/2010/main" val="2552895021"/>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6" name="Title 1"/>
          <p:cNvSpPr>
            <a:spLocks noGrp="1"/>
          </p:cNvSpPr>
          <p:nvPr>
            <p:ph type="title"/>
          </p:nvPr>
        </p:nvSpPr>
        <p:spPr>
          <a:xfrm>
            <a:off x="715048" y="446734"/>
            <a:ext cx="10771097" cy="1325563"/>
          </a:xfrm>
        </p:spPr>
        <p:txBody>
          <a:bodyPr>
            <a:normAutofit/>
          </a:bodyPr>
          <a:lstStyle>
            <a:lvl1pPr>
              <a:defRPr sz="4000" b="1">
                <a:solidFill>
                  <a:srgbClr val="002060"/>
                </a:solidFill>
                <a:latin typeface="+mn-lt"/>
              </a:defRPr>
            </a:lvl1pPr>
          </a:lstStyle>
          <a:p>
            <a:r>
              <a:rPr lang="en-US" smtClean="0"/>
              <a:t>Click to edit Master title style</a:t>
            </a:r>
            <a:endParaRPr lang="es-MX" dirty="0"/>
          </a:p>
        </p:txBody>
      </p:sp>
      <p:sp>
        <p:nvSpPr>
          <p:cNvPr id="8" name="Parallelogram 1"/>
          <p:cNvSpPr/>
          <p:nvPr/>
        </p:nvSpPr>
        <p:spPr>
          <a:xfrm>
            <a:off x="7747710" y="5887453"/>
            <a:ext cx="4454317" cy="986589"/>
          </a:xfrm>
          <a:custGeom>
            <a:avLst/>
            <a:gdLst>
              <a:gd name="connsiteX0" fmla="*/ 0 w 4468196"/>
              <a:gd name="connsiteY0" fmla="*/ 986589 h 986589"/>
              <a:gd name="connsiteX1" fmla="*/ 1241257 w 4468196"/>
              <a:gd name="connsiteY1" fmla="*/ 0 h 986589"/>
              <a:gd name="connsiteX2" fmla="*/ 4468196 w 4468196"/>
              <a:gd name="connsiteY2" fmla="*/ 0 h 986589"/>
              <a:gd name="connsiteX3" fmla="*/ 3226939 w 4468196"/>
              <a:gd name="connsiteY3" fmla="*/ 986589 h 986589"/>
              <a:gd name="connsiteX4" fmla="*/ 0 w 4468196"/>
              <a:gd name="connsiteY4" fmla="*/ 986589 h 986589"/>
              <a:gd name="connsiteX0" fmla="*/ 0 w 4478223"/>
              <a:gd name="connsiteY0" fmla="*/ 986589 h 1002631"/>
              <a:gd name="connsiteX1" fmla="*/ 1241257 w 4478223"/>
              <a:gd name="connsiteY1" fmla="*/ 0 h 1002631"/>
              <a:gd name="connsiteX2" fmla="*/ 4468196 w 4478223"/>
              <a:gd name="connsiteY2" fmla="*/ 0 h 1002631"/>
              <a:gd name="connsiteX3" fmla="*/ 4478223 w 4478223"/>
              <a:gd name="connsiteY3" fmla="*/ 1002631 h 1002631"/>
              <a:gd name="connsiteX4" fmla="*/ 0 w 4478223"/>
              <a:gd name="connsiteY4" fmla="*/ 986589 h 1002631"/>
              <a:gd name="connsiteX0" fmla="*/ 0 w 4454317"/>
              <a:gd name="connsiteY0" fmla="*/ 992664 h 1002631"/>
              <a:gd name="connsiteX1" fmla="*/ 1217351 w 4454317"/>
              <a:gd name="connsiteY1" fmla="*/ 0 h 1002631"/>
              <a:gd name="connsiteX2" fmla="*/ 4444290 w 4454317"/>
              <a:gd name="connsiteY2" fmla="*/ 0 h 1002631"/>
              <a:gd name="connsiteX3" fmla="*/ 4454317 w 4454317"/>
              <a:gd name="connsiteY3" fmla="*/ 1002631 h 1002631"/>
              <a:gd name="connsiteX4" fmla="*/ 0 w 4454317"/>
              <a:gd name="connsiteY4" fmla="*/ 992664 h 1002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4317" h="1002631">
                <a:moveTo>
                  <a:pt x="0" y="992664"/>
                </a:moveTo>
                <a:lnTo>
                  <a:pt x="1217351" y="0"/>
                </a:lnTo>
                <a:lnTo>
                  <a:pt x="4444290" y="0"/>
                </a:lnTo>
                <a:lnTo>
                  <a:pt x="4454317" y="1002631"/>
                </a:lnTo>
                <a:lnTo>
                  <a:pt x="0" y="992664"/>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Parallelogram 8"/>
          <p:cNvSpPr/>
          <p:nvPr/>
        </p:nvSpPr>
        <p:spPr>
          <a:xfrm>
            <a:off x="0" y="-4333"/>
            <a:ext cx="567708" cy="212348"/>
          </a:xfrm>
          <a:custGeom>
            <a:avLst/>
            <a:gdLst>
              <a:gd name="connsiteX0" fmla="*/ 0 w 567708"/>
              <a:gd name="connsiteY0" fmla="*/ 190681 h 190681"/>
              <a:gd name="connsiteX1" fmla="*/ 0 w 567708"/>
              <a:gd name="connsiteY1" fmla="*/ 0 h 190681"/>
              <a:gd name="connsiteX2" fmla="*/ 567708 w 567708"/>
              <a:gd name="connsiteY2" fmla="*/ 0 h 190681"/>
              <a:gd name="connsiteX3" fmla="*/ 567708 w 567708"/>
              <a:gd name="connsiteY3" fmla="*/ 190681 h 190681"/>
              <a:gd name="connsiteX4" fmla="*/ 0 w 567708"/>
              <a:gd name="connsiteY4" fmla="*/ 190681 h 190681"/>
              <a:gd name="connsiteX0" fmla="*/ 0 w 567708"/>
              <a:gd name="connsiteY0" fmla="*/ 190681 h 190681"/>
              <a:gd name="connsiteX1" fmla="*/ 0 w 567708"/>
              <a:gd name="connsiteY1" fmla="*/ 0 h 190681"/>
              <a:gd name="connsiteX2" fmla="*/ 403029 w 567708"/>
              <a:gd name="connsiteY2" fmla="*/ 4334 h 190681"/>
              <a:gd name="connsiteX3" fmla="*/ 567708 w 567708"/>
              <a:gd name="connsiteY3" fmla="*/ 190681 h 190681"/>
              <a:gd name="connsiteX4" fmla="*/ 0 w 567708"/>
              <a:gd name="connsiteY4" fmla="*/ 190681 h 190681"/>
              <a:gd name="connsiteX0" fmla="*/ 0 w 567708"/>
              <a:gd name="connsiteY0" fmla="*/ 195014 h 195014"/>
              <a:gd name="connsiteX1" fmla="*/ 0 w 567708"/>
              <a:gd name="connsiteY1" fmla="*/ 4333 h 195014"/>
              <a:gd name="connsiteX2" fmla="*/ 338024 w 567708"/>
              <a:gd name="connsiteY2" fmla="*/ 0 h 195014"/>
              <a:gd name="connsiteX3" fmla="*/ 567708 w 567708"/>
              <a:gd name="connsiteY3" fmla="*/ 195014 h 195014"/>
              <a:gd name="connsiteX4" fmla="*/ 0 w 567708"/>
              <a:gd name="connsiteY4" fmla="*/ 195014 h 195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708" h="195014">
                <a:moveTo>
                  <a:pt x="0" y="195014"/>
                </a:moveTo>
                <a:lnTo>
                  <a:pt x="0" y="4333"/>
                </a:lnTo>
                <a:lnTo>
                  <a:pt x="338024" y="0"/>
                </a:lnTo>
                <a:lnTo>
                  <a:pt x="567708" y="195014"/>
                </a:lnTo>
                <a:lnTo>
                  <a:pt x="0" y="195014"/>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Parallelogram 11"/>
          <p:cNvSpPr/>
          <p:nvPr/>
        </p:nvSpPr>
        <p:spPr>
          <a:xfrm flipH="1">
            <a:off x="327185" y="-4332"/>
            <a:ext cx="666958" cy="212348"/>
          </a:xfrm>
          <a:prstGeom prst="parallelogram">
            <a:avLst>
              <a:gd name="adj" fmla="val 112500"/>
            </a:avLst>
          </a:pr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Parallelogram 12"/>
          <p:cNvSpPr/>
          <p:nvPr/>
        </p:nvSpPr>
        <p:spPr>
          <a:xfrm flipH="1">
            <a:off x="715050" y="-4332"/>
            <a:ext cx="1265427" cy="212348"/>
          </a:xfrm>
          <a:prstGeom prst="parallelogram">
            <a:avLst>
              <a:gd name="adj" fmla="val 112500"/>
            </a:avLst>
          </a:pr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Parallelogram 12"/>
          <p:cNvSpPr/>
          <p:nvPr/>
        </p:nvSpPr>
        <p:spPr>
          <a:xfrm flipH="1">
            <a:off x="1711787" y="-4333"/>
            <a:ext cx="10490240" cy="212349"/>
          </a:xfrm>
          <a:custGeom>
            <a:avLst/>
            <a:gdLst>
              <a:gd name="connsiteX0" fmla="*/ 0 w 10490240"/>
              <a:gd name="connsiteY0" fmla="*/ 212348 h 212348"/>
              <a:gd name="connsiteX1" fmla="*/ 238892 w 10490240"/>
              <a:gd name="connsiteY1" fmla="*/ 0 h 212348"/>
              <a:gd name="connsiteX2" fmla="*/ 10490240 w 10490240"/>
              <a:gd name="connsiteY2" fmla="*/ 0 h 212348"/>
              <a:gd name="connsiteX3" fmla="*/ 10251349 w 10490240"/>
              <a:gd name="connsiteY3" fmla="*/ 212348 h 212348"/>
              <a:gd name="connsiteX4" fmla="*/ 0 w 10490240"/>
              <a:gd name="connsiteY4" fmla="*/ 212348 h 212348"/>
              <a:gd name="connsiteX0" fmla="*/ 0 w 10490240"/>
              <a:gd name="connsiteY0" fmla="*/ 212348 h 212348"/>
              <a:gd name="connsiteX1" fmla="*/ 4875 w 10490240"/>
              <a:gd name="connsiteY1" fmla="*/ 8668 h 212348"/>
              <a:gd name="connsiteX2" fmla="*/ 10490240 w 10490240"/>
              <a:gd name="connsiteY2" fmla="*/ 0 h 212348"/>
              <a:gd name="connsiteX3" fmla="*/ 10251349 w 10490240"/>
              <a:gd name="connsiteY3" fmla="*/ 212348 h 212348"/>
              <a:gd name="connsiteX4" fmla="*/ 0 w 10490240"/>
              <a:gd name="connsiteY4" fmla="*/ 212348 h 212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90240" h="212348">
                <a:moveTo>
                  <a:pt x="0" y="212348"/>
                </a:moveTo>
                <a:lnTo>
                  <a:pt x="4875" y="8668"/>
                </a:lnTo>
                <a:lnTo>
                  <a:pt x="10490240" y="0"/>
                </a:lnTo>
                <a:lnTo>
                  <a:pt x="10251349" y="212348"/>
                </a:lnTo>
                <a:lnTo>
                  <a:pt x="0" y="212348"/>
                </a:lnTo>
                <a:close/>
              </a:path>
            </a:pathLst>
          </a:custGeom>
          <a:solidFill>
            <a:srgbClr val="D5B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Parallelogram 8"/>
          <p:cNvSpPr/>
          <p:nvPr/>
        </p:nvSpPr>
        <p:spPr>
          <a:xfrm>
            <a:off x="7443537" y="5887453"/>
            <a:ext cx="1556084" cy="970547"/>
          </a:xfrm>
          <a:prstGeom prst="parallelogram">
            <a:avLst>
              <a:gd name="adj" fmla="val 125826"/>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arallelogram 9"/>
          <p:cNvSpPr/>
          <p:nvPr/>
        </p:nvSpPr>
        <p:spPr>
          <a:xfrm>
            <a:off x="7121693" y="5887453"/>
            <a:ext cx="1556084" cy="970547"/>
          </a:xfrm>
          <a:prstGeom prst="parallelogram">
            <a:avLst>
              <a:gd name="adj" fmla="val 125826"/>
            </a:avLst>
          </a:pr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Content Placeholder 16"/>
          <p:cNvSpPr>
            <a:spLocks noGrp="1"/>
          </p:cNvSpPr>
          <p:nvPr>
            <p:ph sz="quarter" idx="10"/>
          </p:nvPr>
        </p:nvSpPr>
        <p:spPr>
          <a:xfrm>
            <a:off x="715047" y="2019300"/>
            <a:ext cx="10771097" cy="4241135"/>
          </a:xfrm>
        </p:spPr>
        <p:txBody>
          <a:bodyPr/>
          <a:lstStyle>
            <a:lvl1pPr>
              <a:buClr>
                <a:srgbClr val="173144"/>
              </a:buClr>
              <a:defRPr>
                <a:solidFill>
                  <a:srgbClr val="002060"/>
                </a:solidFill>
                <a:latin typeface="+mn-lt"/>
              </a:defRPr>
            </a:lvl1pPr>
            <a:lvl2pPr marL="685800" indent="-228600">
              <a:buClr>
                <a:srgbClr val="973674"/>
              </a:buClr>
              <a:buFont typeface="Wingdings" panose="05000000000000000000" pitchFamily="2" charset="2"/>
              <a:buChar char="§"/>
              <a:defRPr>
                <a:solidFill>
                  <a:srgbClr val="002060"/>
                </a:solidFill>
                <a:latin typeface="+mn-lt"/>
              </a:defRPr>
            </a:lvl2pPr>
            <a:lvl3pPr marL="1143000" indent="-228600">
              <a:buClr>
                <a:srgbClr val="973674"/>
              </a:buClr>
              <a:buFont typeface="Wingdings" panose="05000000000000000000" pitchFamily="2" charset="2"/>
              <a:buChar char="§"/>
              <a:defRPr>
                <a:solidFill>
                  <a:srgbClr val="002060"/>
                </a:solidFill>
                <a:latin typeface="+mn-lt"/>
              </a:defRPr>
            </a:lvl3pPr>
            <a:lvl4pPr marL="1600200" indent="-228600">
              <a:buClr>
                <a:srgbClr val="973674"/>
              </a:buClr>
              <a:buFont typeface="Wingdings" panose="05000000000000000000" pitchFamily="2" charset="2"/>
              <a:buChar char="§"/>
              <a:defRPr>
                <a:solidFill>
                  <a:srgbClr val="002060"/>
                </a:solidFill>
                <a:latin typeface="+mn-lt"/>
              </a:defRPr>
            </a:lvl4pPr>
            <a:lvl5pPr marL="2057400" indent="-228600">
              <a:buClr>
                <a:srgbClr val="973674"/>
              </a:buClr>
              <a:buFont typeface="Wingdings" panose="05000000000000000000" pitchFamily="2" charset="2"/>
              <a:buChar char="§"/>
              <a:defRPr>
                <a:solidFill>
                  <a:srgbClr val="002060"/>
                </a:solidFill>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Tree>
    <p:extLst>
      <p:ext uri="{BB962C8B-B14F-4D97-AF65-F5344CB8AC3E}">
        <p14:creationId xmlns:p14="http://schemas.microsoft.com/office/powerpoint/2010/main" val="2177770184"/>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7" name="Title 1"/>
          <p:cNvSpPr>
            <a:spLocks noGrp="1"/>
          </p:cNvSpPr>
          <p:nvPr>
            <p:ph type="title"/>
          </p:nvPr>
        </p:nvSpPr>
        <p:spPr>
          <a:xfrm>
            <a:off x="792163" y="384175"/>
            <a:ext cx="9881633" cy="1325563"/>
          </a:xfrm>
        </p:spPr>
        <p:txBody>
          <a:bodyPr>
            <a:normAutofit/>
          </a:bodyPr>
          <a:lstStyle>
            <a:lvl1pPr>
              <a:defRPr sz="4000" b="1">
                <a:solidFill>
                  <a:srgbClr val="002060"/>
                </a:solidFill>
                <a:latin typeface="+mn-lt"/>
              </a:defRPr>
            </a:lvl1pPr>
          </a:lstStyle>
          <a:p>
            <a:r>
              <a:rPr lang="en-US" smtClean="0"/>
              <a:t>Click to edit Master title style</a:t>
            </a:r>
            <a:endParaRPr lang="es-MX" dirty="0"/>
          </a:p>
        </p:txBody>
      </p:sp>
      <p:sp>
        <p:nvSpPr>
          <p:cNvPr id="9" name="Rectangle 8"/>
          <p:cNvSpPr/>
          <p:nvPr/>
        </p:nvSpPr>
        <p:spPr>
          <a:xfrm>
            <a:off x="1431758" y="6649383"/>
            <a:ext cx="10760242" cy="216566"/>
          </a:xfrm>
          <a:prstGeom prst="rect">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ight Triangle 11"/>
          <p:cNvSpPr/>
          <p:nvPr/>
        </p:nvSpPr>
        <p:spPr>
          <a:xfrm>
            <a:off x="-1" y="6392849"/>
            <a:ext cx="588398" cy="473102"/>
          </a:xfrm>
          <a:prstGeom prst="rtTriangle">
            <a:avLst/>
          </a:pr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Parallelogram 3"/>
          <p:cNvSpPr/>
          <p:nvPr/>
        </p:nvSpPr>
        <p:spPr>
          <a:xfrm rot="16200000" flipV="1">
            <a:off x="10186737" y="1042737"/>
            <a:ext cx="3047999" cy="962526"/>
          </a:xfrm>
          <a:custGeom>
            <a:avLst/>
            <a:gdLst>
              <a:gd name="connsiteX0" fmla="*/ 0 w 4210050"/>
              <a:gd name="connsiteY0" fmla="*/ 1085850 h 1085850"/>
              <a:gd name="connsiteX1" fmla="*/ 1414461 w 4210050"/>
              <a:gd name="connsiteY1" fmla="*/ 0 h 1085850"/>
              <a:gd name="connsiteX2" fmla="*/ 4210050 w 4210050"/>
              <a:gd name="connsiteY2" fmla="*/ 0 h 1085850"/>
              <a:gd name="connsiteX3" fmla="*/ 2795589 w 4210050"/>
              <a:gd name="connsiteY3" fmla="*/ 1085850 h 1085850"/>
              <a:gd name="connsiteX4" fmla="*/ 0 w 4210050"/>
              <a:gd name="connsiteY4" fmla="*/ 1085850 h 1085850"/>
              <a:gd name="connsiteX0" fmla="*/ 0 w 4210050"/>
              <a:gd name="connsiteY0" fmla="*/ 1085850 h 1085850"/>
              <a:gd name="connsiteX1" fmla="*/ 1414461 w 4210050"/>
              <a:gd name="connsiteY1" fmla="*/ 0 h 1085850"/>
              <a:gd name="connsiteX2" fmla="*/ 4210050 w 4210050"/>
              <a:gd name="connsiteY2" fmla="*/ 0 h 1085850"/>
              <a:gd name="connsiteX3" fmla="*/ 4186239 w 4210050"/>
              <a:gd name="connsiteY3" fmla="*/ 1085850 h 1085850"/>
              <a:gd name="connsiteX4" fmla="*/ 0 w 4210050"/>
              <a:gd name="connsiteY4" fmla="*/ 1085850 h 1085850"/>
              <a:gd name="connsiteX0" fmla="*/ 0 w 4211360"/>
              <a:gd name="connsiteY0" fmla="*/ 1085850 h 1085850"/>
              <a:gd name="connsiteX1" fmla="*/ 1414461 w 4211360"/>
              <a:gd name="connsiteY1" fmla="*/ 0 h 1085850"/>
              <a:gd name="connsiteX2" fmla="*/ 4210050 w 4211360"/>
              <a:gd name="connsiteY2" fmla="*/ 0 h 1085850"/>
              <a:gd name="connsiteX3" fmla="*/ 4211360 w 4211360"/>
              <a:gd name="connsiteY3" fmla="*/ 1085850 h 1085850"/>
              <a:gd name="connsiteX4" fmla="*/ 0 w 4211360"/>
              <a:gd name="connsiteY4" fmla="*/ 1085850 h 108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1360" h="1085850">
                <a:moveTo>
                  <a:pt x="0" y="1085850"/>
                </a:moveTo>
                <a:lnTo>
                  <a:pt x="1414461" y="0"/>
                </a:lnTo>
                <a:lnTo>
                  <a:pt x="4210050" y="0"/>
                </a:lnTo>
                <a:cubicBezTo>
                  <a:pt x="4210487" y="361950"/>
                  <a:pt x="4210923" y="723900"/>
                  <a:pt x="4211360" y="1085850"/>
                </a:cubicBezTo>
                <a:lnTo>
                  <a:pt x="0" y="1085850"/>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Parallelogram 3"/>
          <p:cNvSpPr/>
          <p:nvPr/>
        </p:nvSpPr>
        <p:spPr>
          <a:xfrm rot="16200000" flipV="1">
            <a:off x="9894091" y="1168466"/>
            <a:ext cx="2503848" cy="166916"/>
          </a:xfrm>
          <a:custGeom>
            <a:avLst/>
            <a:gdLst>
              <a:gd name="connsiteX0" fmla="*/ 0 w 4210050"/>
              <a:gd name="connsiteY0" fmla="*/ 1085850 h 1085850"/>
              <a:gd name="connsiteX1" fmla="*/ 1414461 w 4210050"/>
              <a:gd name="connsiteY1" fmla="*/ 0 h 1085850"/>
              <a:gd name="connsiteX2" fmla="*/ 4210050 w 4210050"/>
              <a:gd name="connsiteY2" fmla="*/ 0 h 1085850"/>
              <a:gd name="connsiteX3" fmla="*/ 2795589 w 4210050"/>
              <a:gd name="connsiteY3" fmla="*/ 1085850 h 1085850"/>
              <a:gd name="connsiteX4" fmla="*/ 0 w 4210050"/>
              <a:gd name="connsiteY4" fmla="*/ 1085850 h 1085850"/>
              <a:gd name="connsiteX0" fmla="*/ 0 w 4210050"/>
              <a:gd name="connsiteY0" fmla="*/ 1085850 h 1085850"/>
              <a:gd name="connsiteX1" fmla="*/ 1414461 w 4210050"/>
              <a:gd name="connsiteY1" fmla="*/ 0 h 1085850"/>
              <a:gd name="connsiteX2" fmla="*/ 4210050 w 4210050"/>
              <a:gd name="connsiteY2" fmla="*/ 0 h 1085850"/>
              <a:gd name="connsiteX3" fmla="*/ 4186239 w 4210050"/>
              <a:gd name="connsiteY3" fmla="*/ 1085850 h 1085850"/>
              <a:gd name="connsiteX4" fmla="*/ 0 w 4210050"/>
              <a:gd name="connsiteY4" fmla="*/ 1085850 h 1085850"/>
              <a:gd name="connsiteX0" fmla="*/ 0 w 4211360"/>
              <a:gd name="connsiteY0" fmla="*/ 1085850 h 1085850"/>
              <a:gd name="connsiteX1" fmla="*/ 1414461 w 4211360"/>
              <a:gd name="connsiteY1" fmla="*/ 0 h 1085850"/>
              <a:gd name="connsiteX2" fmla="*/ 4210050 w 4211360"/>
              <a:gd name="connsiteY2" fmla="*/ 0 h 1085850"/>
              <a:gd name="connsiteX3" fmla="*/ 4211360 w 4211360"/>
              <a:gd name="connsiteY3" fmla="*/ 1085850 h 1085850"/>
              <a:gd name="connsiteX4" fmla="*/ 0 w 4211360"/>
              <a:gd name="connsiteY4" fmla="*/ 1085850 h 1085850"/>
              <a:gd name="connsiteX0" fmla="*/ 0 w 4211360"/>
              <a:gd name="connsiteY0" fmla="*/ 1085850 h 1085850"/>
              <a:gd name="connsiteX1" fmla="*/ 972655 w 4211360"/>
              <a:gd name="connsiteY1" fmla="*/ -5 h 1085850"/>
              <a:gd name="connsiteX2" fmla="*/ 4210050 w 4211360"/>
              <a:gd name="connsiteY2" fmla="*/ 0 h 1085850"/>
              <a:gd name="connsiteX3" fmla="*/ 4211360 w 4211360"/>
              <a:gd name="connsiteY3" fmla="*/ 1085850 h 1085850"/>
              <a:gd name="connsiteX4" fmla="*/ 0 w 4211360"/>
              <a:gd name="connsiteY4" fmla="*/ 1085850 h 1085850"/>
              <a:gd name="connsiteX0" fmla="*/ 0 w 3459517"/>
              <a:gd name="connsiteY0" fmla="*/ 1142997 h 1142992"/>
              <a:gd name="connsiteX1" fmla="*/ 220812 w 3459517"/>
              <a:gd name="connsiteY1" fmla="*/ -5 h 1142992"/>
              <a:gd name="connsiteX2" fmla="*/ 3458207 w 3459517"/>
              <a:gd name="connsiteY2" fmla="*/ 0 h 1142992"/>
              <a:gd name="connsiteX3" fmla="*/ 3459517 w 3459517"/>
              <a:gd name="connsiteY3" fmla="*/ 1085850 h 1142992"/>
              <a:gd name="connsiteX4" fmla="*/ 0 w 3459517"/>
              <a:gd name="connsiteY4" fmla="*/ 1142997 h 1142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9517" h="1142992">
                <a:moveTo>
                  <a:pt x="0" y="1142997"/>
                </a:moveTo>
                <a:lnTo>
                  <a:pt x="220812" y="-5"/>
                </a:lnTo>
                <a:lnTo>
                  <a:pt x="3458207" y="0"/>
                </a:lnTo>
                <a:cubicBezTo>
                  <a:pt x="3458644" y="361950"/>
                  <a:pt x="3459080" y="723900"/>
                  <a:pt x="3459517" y="1085850"/>
                </a:cubicBezTo>
                <a:lnTo>
                  <a:pt x="0" y="1142997"/>
                </a:lnTo>
                <a:close/>
              </a:path>
            </a:pathLst>
          </a:cu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Parallelogram 3"/>
          <p:cNvSpPr/>
          <p:nvPr/>
        </p:nvSpPr>
        <p:spPr>
          <a:xfrm rot="16200000" flipV="1">
            <a:off x="9685663" y="1242890"/>
            <a:ext cx="2659053" cy="173271"/>
          </a:xfrm>
          <a:custGeom>
            <a:avLst/>
            <a:gdLst>
              <a:gd name="connsiteX0" fmla="*/ 0 w 4210050"/>
              <a:gd name="connsiteY0" fmla="*/ 1085850 h 1085850"/>
              <a:gd name="connsiteX1" fmla="*/ 1414461 w 4210050"/>
              <a:gd name="connsiteY1" fmla="*/ 0 h 1085850"/>
              <a:gd name="connsiteX2" fmla="*/ 4210050 w 4210050"/>
              <a:gd name="connsiteY2" fmla="*/ 0 h 1085850"/>
              <a:gd name="connsiteX3" fmla="*/ 2795589 w 4210050"/>
              <a:gd name="connsiteY3" fmla="*/ 1085850 h 1085850"/>
              <a:gd name="connsiteX4" fmla="*/ 0 w 4210050"/>
              <a:gd name="connsiteY4" fmla="*/ 1085850 h 1085850"/>
              <a:gd name="connsiteX0" fmla="*/ 0 w 4210050"/>
              <a:gd name="connsiteY0" fmla="*/ 1085850 h 1085850"/>
              <a:gd name="connsiteX1" fmla="*/ 1414461 w 4210050"/>
              <a:gd name="connsiteY1" fmla="*/ 0 h 1085850"/>
              <a:gd name="connsiteX2" fmla="*/ 4210050 w 4210050"/>
              <a:gd name="connsiteY2" fmla="*/ 0 h 1085850"/>
              <a:gd name="connsiteX3" fmla="*/ 4186239 w 4210050"/>
              <a:gd name="connsiteY3" fmla="*/ 1085850 h 1085850"/>
              <a:gd name="connsiteX4" fmla="*/ 0 w 4210050"/>
              <a:gd name="connsiteY4" fmla="*/ 1085850 h 1085850"/>
              <a:gd name="connsiteX0" fmla="*/ 0 w 4211360"/>
              <a:gd name="connsiteY0" fmla="*/ 1085850 h 1085850"/>
              <a:gd name="connsiteX1" fmla="*/ 1414461 w 4211360"/>
              <a:gd name="connsiteY1" fmla="*/ 0 h 1085850"/>
              <a:gd name="connsiteX2" fmla="*/ 4210050 w 4211360"/>
              <a:gd name="connsiteY2" fmla="*/ 0 h 1085850"/>
              <a:gd name="connsiteX3" fmla="*/ 4211360 w 4211360"/>
              <a:gd name="connsiteY3" fmla="*/ 1085850 h 1085850"/>
              <a:gd name="connsiteX4" fmla="*/ 0 w 4211360"/>
              <a:gd name="connsiteY4" fmla="*/ 1085850 h 1085850"/>
              <a:gd name="connsiteX0" fmla="*/ 0 w 4211360"/>
              <a:gd name="connsiteY0" fmla="*/ 1085850 h 1085850"/>
              <a:gd name="connsiteX1" fmla="*/ 972655 w 4211360"/>
              <a:gd name="connsiteY1" fmla="*/ -5 h 1085850"/>
              <a:gd name="connsiteX2" fmla="*/ 4210050 w 4211360"/>
              <a:gd name="connsiteY2" fmla="*/ 0 h 1085850"/>
              <a:gd name="connsiteX3" fmla="*/ 4211360 w 4211360"/>
              <a:gd name="connsiteY3" fmla="*/ 1085850 h 1085850"/>
              <a:gd name="connsiteX4" fmla="*/ 0 w 4211360"/>
              <a:gd name="connsiteY4" fmla="*/ 1085850 h 1085850"/>
              <a:gd name="connsiteX0" fmla="*/ 0 w 3459517"/>
              <a:gd name="connsiteY0" fmla="*/ 1142997 h 1142992"/>
              <a:gd name="connsiteX1" fmla="*/ 220812 w 3459517"/>
              <a:gd name="connsiteY1" fmla="*/ -5 h 1142992"/>
              <a:gd name="connsiteX2" fmla="*/ 3458207 w 3459517"/>
              <a:gd name="connsiteY2" fmla="*/ 0 h 1142992"/>
              <a:gd name="connsiteX3" fmla="*/ 3459517 w 3459517"/>
              <a:gd name="connsiteY3" fmla="*/ 1085850 h 1142992"/>
              <a:gd name="connsiteX4" fmla="*/ 0 w 3459517"/>
              <a:gd name="connsiteY4" fmla="*/ 1142997 h 1142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9517" h="1142992">
                <a:moveTo>
                  <a:pt x="0" y="1142997"/>
                </a:moveTo>
                <a:lnTo>
                  <a:pt x="220812" y="-5"/>
                </a:lnTo>
                <a:lnTo>
                  <a:pt x="3458207" y="0"/>
                </a:lnTo>
                <a:cubicBezTo>
                  <a:pt x="3458644" y="361950"/>
                  <a:pt x="3459080" y="723900"/>
                  <a:pt x="3459517" y="1085850"/>
                </a:cubicBezTo>
                <a:lnTo>
                  <a:pt x="0" y="1142997"/>
                </a:lnTo>
                <a:close/>
              </a:path>
            </a:pathLst>
          </a:cu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Content Placeholder 16"/>
          <p:cNvSpPr>
            <a:spLocks noGrp="1"/>
          </p:cNvSpPr>
          <p:nvPr>
            <p:ph sz="quarter" idx="10"/>
          </p:nvPr>
        </p:nvSpPr>
        <p:spPr>
          <a:xfrm>
            <a:off x="792163" y="2019300"/>
            <a:ext cx="10658475" cy="4241135"/>
          </a:xfrm>
        </p:spPr>
        <p:txBody>
          <a:bodyPr/>
          <a:lstStyle>
            <a:lvl1pPr marL="514350" indent="-514350">
              <a:buClr>
                <a:srgbClr val="173144"/>
              </a:buClr>
              <a:buFont typeface="Wingdings" panose="05000000000000000000" pitchFamily="2" charset="2"/>
              <a:buChar char="§"/>
              <a:defRPr>
                <a:solidFill>
                  <a:srgbClr val="173144"/>
                </a:solidFill>
                <a:latin typeface="+mn-lt"/>
              </a:defRPr>
            </a:lvl1pPr>
            <a:lvl2pPr marL="685800" indent="-228600">
              <a:buClr>
                <a:srgbClr val="973674"/>
              </a:buClr>
              <a:buFont typeface="Wingdings" panose="05000000000000000000" pitchFamily="2" charset="2"/>
              <a:buChar char="§"/>
              <a:defRPr>
                <a:solidFill>
                  <a:srgbClr val="002060"/>
                </a:solidFill>
                <a:latin typeface="+mn-lt"/>
              </a:defRPr>
            </a:lvl2pPr>
            <a:lvl3pPr marL="1143000" indent="-228600">
              <a:buClr>
                <a:srgbClr val="973674"/>
              </a:buClr>
              <a:buFont typeface="Wingdings" panose="05000000000000000000" pitchFamily="2" charset="2"/>
              <a:buChar char="§"/>
              <a:defRPr>
                <a:solidFill>
                  <a:srgbClr val="002060"/>
                </a:solidFill>
                <a:latin typeface="+mn-lt"/>
              </a:defRPr>
            </a:lvl3pPr>
            <a:lvl4pPr marL="1600200" indent="-228600">
              <a:buClr>
                <a:srgbClr val="973674"/>
              </a:buClr>
              <a:buFont typeface="Wingdings" panose="05000000000000000000" pitchFamily="2" charset="2"/>
              <a:buChar char="§"/>
              <a:defRPr>
                <a:solidFill>
                  <a:srgbClr val="002060"/>
                </a:solidFill>
                <a:latin typeface="+mn-lt"/>
              </a:defRPr>
            </a:lvl4pPr>
            <a:lvl5pPr marL="2057400" indent="-228600">
              <a:buClr>
                <a:srgbClr val="973674"/>
              </a:buClr>
              <a:buFont typeface="Wingdings" panose="05000000000000000000" pitchFamily="2" charset="2"/>
              <a:buChar char="§"/>
              <a:defRPr>
                <a:solidFill>
                  <a:srgbClr val="002060"/>
                </a:solidFill>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21" name="Diagonal Stripe 20"/>
          <p:cNvSpPr/>
          <p:nvPr/>
        </p:nvSpPr>
        <p:spPr>
          <a:xfrm rot="10800000" flipH="1">
            <a:off x="0" y="5206533"/>
            <a:ext cx="2094614" cy="1659418"/>
          </a:xfrm>
          <a:prstGeom prst="diagStripe">
            <a:avLst/>
          </a:prstGeom>
          <a:solidFill>
            <a:srgbClr val="D5BCB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22" name="Diagonal Stripe 21"/>
          <p:cNvSpPr/>
          <p:nvPr/>
        </p:nvSpPr>
        <p:spPr>
          <a:xfrm rot="10800000" flipH="1">
            <a:off x="0" y="5994078"/>
            <a:ext cx="1095153" cy="871871"/>
          </a:xfrm>
          <a:prstGeom prst="diagStripe">
            <a:avLst/>
          </a:pr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Tree>
    <p:extLst>
      <p:ext uri="{BB962C8B-B14F-4D97-AF65-F5344CB8AC3E}">
        <p14:creationId xmlns:p14="http://schemas.microsoft.com/office/powerpoint/2010/main" val="13782562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7057" y="765178"/>
            <a:ext cx="5465233"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4" name="Content Placeholder 3"/>
          <p:cNvSpPr>
            <a:spLocks noGrp="1"/>
          </p:cNvSpPr>
          <p:nvPr>
            <p:ph sz="half" idx="2"/>
          </p:nvPr>
        </p:nvSpPr>
        <p:spPr>
          <a:xfrm>
            <a:off x="6195484" y="765178"/>
            <a:ext cx="5467349"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5" name="Title 1"/>
          <p:cNvSpPr>
            <a:spLocks noGrp="1"/>
          </p:cNvSpPr>
          <p:nvPr>
            <p:ph type="title"/>
          </p:nvPr>
        </p:nvSpPr>
        <p:spPr>
          <a:xfrm>
            <a:off x="334438" y="131768"/>
            <a:ext cx="11426196" cy="344909"/>
          </a:xfrm>
          <a:noFill/>
          <a:ln>
            <a:noFill/>
          </a:ln>
          <a:effectLst/>
          <a:extLst/>
        </p:spPr>
        <p:txBody>
          <a:bodyPr>
            <a:noAutofit/>
          </a:bodyPr>
          <a:lstStyle>
            <a:lvl1pPr>
              <a:defRPr lang="es-MX" sz="2400" dirty="0"/>
            </a:lvl1pPr>
          </a:lstStyle>
          <a:p>
            <a:pPr lvl="0"/>
            <a:r>
              <a:rPr lang="en-US" smtClean="0"/>
              <a:t>Click to edit Master title style</a:t>
            </a:r>
            <a:endParaRPr lang="es-MX" dirty="0"/>
          </a:p>
        </p:txBody>
      </p:sp>
    </p:spTree>
    <p:extLst>
      <p:ext uri="{BB962C8B-B14F-4D97-AF65-F5344CB8AC3E}">
        <p14:creationId xmlns:p14="http://schemas.microsoft.com/office/powerpoint/2010/main" val="379781695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Rectangle 5"/>
          <p:cNvSpPr/>
          <p:nvPr/>
        </p:nvSpPr>
        <p:spPr>
          <a:xfrm>
            <a:off x="1431758" y="6649383"/>
            <a:ext cx="10760242" cy="216566"/>
          </a:xfrm>
          <a:prstGeom prst="rect">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itle 1"/>
          <p:cNvSpPr>
            <a:spLocks noGrp="1"/>
          </p:cNvSpPr>
          <p:nvPr>
            <p:ph type="title"/>
          </p:nvPr>
        </p:nvSpPr>
        <p:spPr>
          <a:xfrm>
            <a:off x="748341" y="30606"/>
            <a:ext cx="6594987" cy="1207001"/>
          </a:xfrm>
        </p:spPr>
        <p:txBody>
          <a:bodyPr>
            <a:normAutofit/>
          </a:bodyPr>
          <a:lstStyle>
            <a:lvl1pPr>
              <a:defRPr sz="4000" b="1">
                <a:solidFill>
                  <a:srgbClr val="002060"/>
                </a:solidFill>
                <a:latin typeface="+mn-lt"/>
              </a:defRPr>
            </a:lvl1pPr>
          </a:lstStyle>
          <a:p>
            <a:r>
              <a:rPr lang="en-US" dirty="0" smtClean="0"/>
              <a:t>Click to edit Master title style</a:t>
            </a:r>
            <a:endParaRPr lang="es-MX" dirty="0"/>
          </a:p>
        </p:txBody>
      </p:sp>
      <p:sp>
        <p:nvSpPr>
          <p:cNvPr id="11" name="Parallelogram 3"/>
          <p:cNvSpPr/>
          <p:nvPr/>
        </p:nvSpPr>
        <p:spPr>
          <a:xfrm>
            <a:off x="7981950" y="-1"/>
            <a:ext cx="4211360" cy="1127051"/>
          </a:xfrm>
          <a:custGeom>
            <a:avLst/>
            <a:gdLst>
              <a:gd name="connsiteX0" fmla="*/ 0 w 4210050"/>
              <a:gd name="connsiteY0" fmla="*/ 1085850 h 1085850"/>
              <a:gd name="connsiteX1" fmla="*/ 1414461 w 4210050"/>
              <a:gd name="connsiteY1" fmla="*/ 0 h 1085850"/>
              <a:gd name="connsiteX2" fmla="*/ 4210050 w 4210050"/>
              <a:gd name="connsiteY2" fmla="*/ 0 h 1085850"/>
              <a:gd name="connsiteX3" fmla="*/ 2795589 w 4210050"/>
              <a:gd name="connsiteY3" fmla="*/ 1085850 h 1085850"/>
              <a:gd name="connsiteX4" fmla="*/ 0 w 4210050"/>
              <a:gd name="connsiteY4" fmla="*/ 1085850 h 1085850"/>
              <a:gd name="connsiteX0" fmla="*/ 0 w 4210050"/>
              <a:gd name="connsiteY0" fmla="*/ 1085850 h 1085850"/>
              <a:gd name="connsiteX1" fmla="*/ 1414461 w 4210050"/>
              <a:gd name="connsiteY1" fmla="*/ 0 h 1085850"/>
              <a:gd name="connsiteX2" fmla="*/ 4210050 w 4210050"/>
              <a:gd name="connsiteY2" fmla="*/ 0 h 1085850"/>
              <a:gd name="connsiteX3" fmla="*/ 4186239 w 4210050"/>
              <a:gd name="connsiteY3" fmla="*/ 1085850 h 1085850"/>
              <a:gd name="connsiteX4" fmla="*/ 0 w 4210050"/>
              <a:gd name="connsiteY4" fmla="*/ 1085850 h 1085850"/>
              <a:gd name="connsiteX0" fmla="*/ 0 w 4211360"/>
              <a:gd name="connsiteY0" fmla="*/ 1085850 h 1085850"/>
              <a:gd name="connsiteX1" fmla="*/ 1414461 w 4211360"/>
              <a:gd name="connsiteY1" fmla="*/ 0 h 1085850"/>
              <a:gd name="connsiteX2" fmla="*/ 4210050 w 4211360"/>
              <a:gd name="connsiteY2" fmla="*/ 0 h 1085850"/>
              <a:gd name="connsiteX3" fmla="*/ 4211360 w 4211360"/>
              <a:gd name="connsiteY3" fmla="*/ 1085850 h 1085850"/>
              <a:gd name="connsiteX4" fmla="*/ 0 w 4211360"/>
              <a:gd name="connsiteY4" fmla="*/ 1085850 h 108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1360" h="1085850">
                <a:moveTo>
                  <a:pt x="0" y="1085850"/>
                </a:moveTo>
                <a:lnTo>
                  <a:pt x="1414461" y="0"/>
                </a:lnTo>
                <a:lnTo>
                  <a:pt x="4210050" y="0"/>
                </a:lnTo>
                <a:cubicBezTo>
                  <a:pt x="4210487" y="361950"/>
                  <a:pt x="4210923" y="723900"/>
                  <a:pt x="4211360" y="1085850"/>
                </a:cubicBezTo>
                <a:lnTo>
                  <a:pt x="0" y="1085850"/>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Parallelogram 11"/>
          <p:cNvSpPr/>
          <p:nvPr/>
        </p:nvSpPr>
        <p:spPr>
          <a:xfrm>
            <a:off x="7740502" y="0"/>
            <a:ext cx="1679945" cy="1127051"/>
          </a:xfrm>
          <a:prstGeom prst="parallelogram">
            <a:avLst>
              <a:gd name="adj" fmla="val 124057"/>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Parallelogram 12"/>
          <p:cNvSpPr/>
          <p:nvPr/>
        </p:nvSpPr>
        <p:spPr>
          <a:xfrm>
            <a:off x="7464052" y="0"/>
            <a:ext cx="1679945" cy="1127051"/>
          </a:xfrm>
          <a:prstGeom prst="parallelogram">
            <a:avLst>
              <a:gd name="adj" fmla="val 124057"/>
            </a:avLst>
          </a:pr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Diagonal Stripe 13"/>
          <p:cNvSpPr/>
          <p:nvPr/>
        </p:nvSpPr>
        <p:spPr>
          <a:xfrm rot="10800000" flipH="1">
            <a:off x="0" y="5206533"/>
            <a:ext cx="2094614" cy="1659418"/>
          </a:xfrm>
          <a:prstGeom prst="diagStripe">
            <a:avLst/>
          </a:prstGeom>
          <a:solidFill>
            <a:srgbClr val="D5BCB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15" name="Diagonal Stripe 14"/>
          <p:cNvSpPr/>
          <p:nvPr/>
        </p:nvSpPr>
        <p:spPr>
          <a:xfrm rot="10800000" flipH="1">
            <a:off x="0" y="5994078"/>
            <a:ext cx="1095153" cy="871871"/>
          </a:xfrm>
          <a:prstGeom prst="diagStripe">
            <a:avLst/>
          </a:pr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16" name="Right Triangle 15"/>
          <p:cNvSpPr/>
          <p:nvPr/>
        </p:nvSpPr>
        <p:spPr>
          <a:xfrm>
            <a:off x="-1" y="6392849"/>
            <a:ext cx="588398" cy="473102"/>
          </a:xfrm>
          <a:prstGeom prst="rtTriangle">
            <a:avLst/>
          </a:pr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Content Placeholder 16"/>
          <p:cNvSpPr>
            <a:spLocks noGrp="1"/>
          </p:cNvSpPr>
          <p:nvPr>
            <p:ph sz="quarter" idx="10"/>
          </p:nvPr>
        </p:nvSpPr>
        <p:spPr>
          <a:xfrm>
            <a:off x="748341" y="1378424"/>
            <a:ext cx="5338559" cy="4882011"/>
          </a:xfrm>
        </p:spPr>
        <p:txBody>
          <a:bodyPr/>
          <a:lstStyle>
            <a:lvl1pPr>
              <a:buClr>
                <a:srgbClr val="173144"/>
              </a:buClr>
              <a:defRPr>
                <a:solidFill>
                  <a:srgbClr val="002060"/>
                </a:solidFill>
                <a:latin typeface="+mn-lt"/>
              </a:defRPr>
            </a:lvl1pPr>
            <a:lvl2pPr marL="685800" indent="-228600">
              <a:buClr>
                <a:srgbClr val="973674"/>
              </a:buClr>
              <a:buFont typeface="Wingdings" panose="05000000000000000000" pitchFamily="2" charset="2"/>
              <a:buChar char="§"/>
              <a:defRPr>
                <a:solidFill>
                  <a:srgbClr val="002060"/>
                </a:solidFill>
                <a:latin typeface="+mn-lt"/>
              </a:defRPr>
            </a:lvl2pPr>
            <a:lvl3pPr marL="1143000" indent="-228600">
              <a:buClr>
                <a:srgbClr val="973674"/>
              </a:buClr>
              <a:buFont typeface="Wingdings" panose="05000000000000000000" pitchFamily="2" charset="2"/>
              <a:buChar char="§"/>
              <a:defRPr>
                <a:solidFill>
                  <a:srgbClr val="002060"/>
                </a:solidFill>
                <a:latin typeface="+mn-lt"/>
              </a:defRPr>
            </a:lvl3pPr>
            <a:lvl4pPr marL="1600200" indent="-228600">
              <a:buClr>
                <a:srgbClr val="973674"/>
              </a:buClr>
              <a:buFont typeface="Wingdings" panose="05000000000000000000" pitchFamily="2" charset="2"/>
              <a:buChar char="§"/>
              <a:defRPr>
                <a:solidFill>
                  <a:srgbClr val="002060"/>
                </a:solidFill>
                <a:latin typeface="+mn-lt"/>
              </a:defRPr>
            </a:lvl4pPr>
            <a:lvl5pPr marL="2057400" indent="-228600">
              <a:buClr>
                <a:srgbClr val="973674"/>
              </a:buClr>
              <a:buFont typeface="Wingdings" panose="05000000000000000000" pitchFamily="2" charset="2"/>
              <a:buChar char="§"/>
              <a:defRPr>
                <a:solidFill>
                  <a:srgbClr val="002060"/>
                </a:solidFill>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18" name="Content Placeholder 16"/>
          <p:cNvSpPr>
            <a:spLocks noGrp="1"/>
          </p:cNvSpPr>
          <p:nvPr>
            <p:ph sz="quarter" idx="11"/>
          </p:nvPr>
        </p:nvSpPr>
        <p:spPr>
          <a:xfrm>
            <a:off x="6264322" y="1378423"/>
            <a:ext cx="5269176" cy="4882011"/>
          </a:xfrm>
        </p:spPr>
        <p:txBody>
          <a:bodyPr/>
          <a:lstStyle>
            <a:lvl1pPr>
              <a:buClr>
                <a:srgbClr val="173144"/>
              </a:buClr>
              <a:defRPr>
                <a:solidFill>
                  <a:srgbClr val="002060"/>
                </a:solidFill>
                <a:latin typeface="+mn-lt"/>
              </a:defRPr>
            </a:lvl1pPr>
            <a:lvl2pPr marL="685800" indent="-228600">
              <a:buClr>
                <a:srgbClr val="973674"/>
              </a:buClr>
              <a:buFont typeface="Wingdings" panose="05000000000000000000" pitchFamily="2" charset="2"/>
              <a:buChar char="§"/>
              <a:defRPr>
                <a:solidFill>
                  <a:srgbClr val="002060"/>
                </a:solidFill>
                <a:latin typeface="+mn-lt"/>
              </a:defRPr>
            </a:lvl2pPr>
            <a:lvl3pPr marL="1143000" indent="-228600">
              <a:buClr>
                <a:srgbClr val="973674"/>
              </a:buClr>
              <a:buFont typeface="Wingdings" panose="05000000000000000000" pitchFamily="2" charset="2"/>
              <a:buChar char="§"/>
              <a:defRPr>
                <a:solidFill>
                  <a:srgbClr val="002060"/>
                </a:solidFill>
                <a:latin typeface="+mn-lt"/>
              </a:defRPr>
            </a:lvl3pPr>
            <a:lvl4pPr marL="1600200" indent="-228600">
              <a:buClr>
                <a:srgbClr val="973674"/>
              </a:buClr>
              <a:buFont typeface="Wingdings" panose="05000000000000000000" pitchFamily="2" charset="2"/>
              <a:buChar char="§"/>
              <a:defRPr>
                <a:solidFill>
                  <a:srgbClr val="002060"/>
                </a:solidFill>
                <a:latin typeface="+mn-lt"/>
              </a:defRPr>
            </a:lvl4pPr>
            <a:lvl5pPr marL="2057400" indent="-228600">
              <a:buClr>
                <a:srgbClr val="973674"/>
              </a:buClr>
              <a:buFont typeface="Wingdings" panose="05000000000000000000" pitchFamily="2" charset="2"/>
              <a:buChar char="§"/>
              <a:defRPr>
                <a:solidFill>
                  <a:srgbClr val="002060"/>
                </a:solidFill>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Tree>
    <p:extLst>
      <p:ext uri="{BB962C8B-B14F-4D97-AF65-F5344CB8AC3E}">
        <p14:creationId xmlns:p14="http://schemas.microsoft.com/office/powerpoint/2010/main" val="3735481248"/>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Rectangle 1"/>
          <p:cNvSpPr/>
          <p:nvPr/>
        </p:nvSpPr>
        <p:spPr>
          <a:xfrm>
            <a:off x="0" y="-1"/>
            <a:ext cx="12192000" cy="6858001"/>
          </a:xfrm>
          <a:prstGeom prst="rect">
            <a:avLst/>
          </a:prstGeom>
          <a:solidFill>
            <a:srgbClr val="0025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itle 1"/>
          <p:cNvSpPr>
            <a:spLocks noGrp="1"/>
          </p:cNvSpPr>
          <p:nvPr>
            <p:ph type="title"/>
          </p:nvPr>
        </p:nvSpPr>
        <p:spPr>
          <a:xfrm>
            <a:off x="792163" y="384175"/>
            <a:ext cx="9881633" cy="1325563"/>
          </a:xfrm>
        </p:spPr>
        <p:txBody>
          <a:bodyPr>
            <a:normAutofit/>
          </a:bodyPr>
          <a:lstStyle>
            <a:lvl1pPr>
              <a:defRPr sz="4000" b="1">
                <a:solidFill>
                  <a:schemeClr val="bg1"/>
                </a:solidFill>
                <a:latin typeface="+mn-lt"/>
              </a:defRPr>
            </a:lvl1pPr>
          </a:lstStyle>
          <a:p>
            <a:r>
              <a:rPr lang="en-US" dirty="0" smtClean="0"/>
              <a:t>Click to edit Master title style</a:t>
            </a:r>
            <a:endParaRPr lang="es-MX" dirty="0"/>
          </a:p>
        </p:txBody>
      </p:sp>
      <p:sp>
        <p:nvSpPr>
          <p:cNvPr id="9" name="Rectangle 8"/>
          <p:cNvSpPr/>
          <p:nvPr/>
        </p:nvSpPr>
        <p:spPr>
          <a:xfrm>
            <a:off x="1431758" y="6649383"/>
            <a:ext cx="10760242" cy="216566"/>
          </a:xfrm>
          <a:prstGeom prst="rect">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Diagonal Stripe 9"/>
          <p:cNvSpPr/>
          <p:nvPr/>
        </p:nvSpPr>
        <p:spPr>
          <a:xfrm rot="10800000" flipH="1">
            <a:off x="0" y="5206533"/>
            <a:ext cx="2094614" cy="1659418"/>
          </a:xfrm>
          <a:prstGeom prst="diagStripe">
            <a:avLst/>
          </a:prstGeom>
          <a:solidFill>
            <a:srgbClr val="D5B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11" name="Diagonal Stripe 10"/>
          <p:cNvSpPr/>
          <p:nvPr/>
        </p:nvSpPr>
        <p:spPr>
          <a:xfrm rot="10800000" flipH="1">
            <a:off x="0" y="5994078"/>
            <a:ext cx="1095153" cy="871871"/>
          </a:xfrm>
          <a:prstGeom prst="diagStripe">
            <a:avLst/>
          </a:pr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12" name="Right Triangle 11"/>
          <p:cNvSpPr/>
          <p:nvPr/>
        </p:nvSpPr>
        <p:spPr>
          <a:xfrm>
            <a:off x="-1" y="6392849"/>
            <a:ext cx="588398" cy="473102"/>
          </a:xfrm>
          <a:prstGeom prst="rtTriangle">
            <a:avLst/>
          </a:pr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Parallelogram 3"/>
          <p:cNvSpPr/>
          <p:nvPr/>
        </p:nvSpPr>
        <p:spPr>
          <a:xfrm rot="16200000" flipV="1">
            <a:off x="10186737" y="1042737"/>
            <a:ext cx="3047999" cy="962526"/>
          </a:xfrm>
          <a:custGeom>
            <a:avLst/>
            <a:gdLst>
              <a:gd name="connsiteX0" fmla="*/ 0 w 4210050"/>
              <a:gd name="connsiteY0" fmla="*/ 1085850 h 1085850"/>
              <a:gd name="connsiteX1" fmla="*/ 1414461 w 4210050"/>
              <a:gd name="connsiteY1" fmla="*/ 0 h 1085850"/>
              <a:gd name="connsiteX2" fmla="*/ 4210050 w 4210050"/>
              <a:gd name="connsiteY2" fmla="*/ 0 h 1085850"/>
              <a:gd name="connsiteX3" fmla="*/ 2795589 w 4210050"/>
              <a:gd name="connsiteY3" fmla="*/ 1085850 h 1085850"/>
              <a:gd name="connsiteX4" fmla="*/ 0 w 4210050"/>
              <a:gd name="connsiteY4" fmla="*/ 1085850 h 1085850"/>
              <a:gd name="connsiteX0" fmla="*/ 0 w 4210050"/>
              <a:gd name="connsiteY0" fmla="*/ 1085850 h 1085850"/>
              <a:gd name="connsiteX1" fmla="*/ 1414461 w 4210050"/>
              <a:gd name="connsiteY1" fmla="*/ 0 h 1085850"/>
              <a:gd name="connsiteX2" fmla="*/ 4210050 w 4210050"/>
              <a:gd name="connsiteY2" fmla="*/ 0 h 1085850"/>
              <a:gd name="connsiteX3" fmla="*/ 4186239 w 4210050"/>
              <a:gd name="connsiteY3" fmla="*/ 1085850 h 1085850"/>
              <a:gd name="connsiteX4" fmla="*/ 0 w 4210050"/>
              <a:gd name="connsiteY4" fmla="*/ 1085850 h 1085850"/>
              <a:gd name="connsiteX0" fmla="*/ 0 w 4211360"/>
              <a:gd name="connsiteY0" fmla="*/ 1085850 h 1085850"/>
              <a:gd name="connsiteX1" fmla="*/ 1414461 w 4211360"/>
              <a:gd name="connsiteY1" fmla="*/ 0 h 1085850"/>
              <a:gd name="connsiteX2" fmla="*/ 4210050 w 4211360"/>
              <a:gd name="connsiteY2" fmla="*/ 0 h 1085850"/>
              <a:gd name="connsiteX3" fmla="*/ 4211360 w 4211360"/>
              <a:gd name="connsiteY3" fmla="*/ 1085850 h 1085850"/>
              <a:gd name="connsiteX4" fmla="*/ 0 w 4211360"/>
              <a:gd name="connsiteY4" fmla="*/ 1085850 h 108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1360" h="1085850">
                <a:moveTo>
                  <a:pt x="0" y="1085850"/>
                </a:moveTo>
                <a:lnTo>
                  <a:pt x="1414461" y="0"/>
                </a:lnTo>
                <a:lnTo>
                  <a:pt x="4210050" y="0"/>
                </a:lnTo>
                <a:cubicBezTo>
                  <a:pt x="4210487" y="361950"/>
                  <a:pt x="4210923" y="723900"/>
                  <a:pt x="4211360" y="1085850"/>
                </a:cubicBezTo>
                <a:lnTo>
                  <a:pt x="0" y="1085850"/>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Parallelogram 3"/>
          <p:cNvSpPr/>
          <p:nvPr/>
        </p:nvSpPr>
        <p:spPr>
          <a:xfrm rot="16200000" flipV="1">
            <a:off x="9894091" y="1168466"/>
            <a:ext cx="2503848" cy="166916"/>
          </a:xfrm>
          <a:custGeom>
            <a:avLst/>
            <a:gdLst>
              <a:gd name="connsiteX0" fmla="*/ 0 w 4210050"/>
              <a:gd name="connsiteY0" fmla="*/ 1085850 h 1085850"/>
              <a:gd name="connsiteX1" fmla="*/ 1414461 w 4210050"/>
              <a:gd name="connsiteY1" fmla="*/ 0 h 1085850"/>
              <a:gd name="connsiteX2" fmla="*/ 4210050 w 4210050"/>
              <a:gd name="connsiteY2" fmla="*/ 0 h 1085850"/>
              <a:gd name="connsiteX3" fmla="*/ 2795589 w 4210050"/>
              <a:gd name="connsiteY3" fmla="*/ 1085850 h 1085850"/>
              <a:gd name="connsiteX4" fmla="*/ 0 w 4210050"/>
              <a:gd name="connsiteY4" fmla="*/ 1085850 h 1085850"/>
              <a:gd name="connsiteX0" fmla="*/ 0 w 4210050"/>
              <a:gd name="connsiteY0" fmla="*/ 1085850 h 1085850"/>
              <a:gd name="connsiteX1" fmla="*/ 1414461 w 4210050"/>
              <a:gd name="connsiteY1" fmla="*/ 0 h 1085850"/>
              <a:gd name="connsiteX2" fmla="*/ 4210050 w 4210050"/>
              <a:gd name="connsiteY2" fmla="*/ 0 h 1085850"/>
              <a:gd name="connsiteX3" fmla="*/ 4186239 w 4210050"/>
              <a:gd name="connsiteY3" fmla="*/ 1085850 h 1085850"/>
              <a:gd name="connsiteX4" fmla="*/ 0 w 4210050"/>
              <a:gd name="connsiteY4" fmla="*/ 1085850 h 1085850"/>
              <a:gd name="connsiteX0" fmla="*/ 0 w 4211360"/>
              <a:gd name="connsiteY0" fmla="*/ 1085850 h 1085850"/>
              <a:gd name="connsiteX1" fmla="*/ 1414461 w 4211360"/>
              <a:gd name="connsiteY1" fmla="*/ 0 h 1085850"/>
              <a:gd name="connsiteX2" fmla="*/ 4210050 w 4211360"/>
              <a:gd name="connsiteY2" fmla="*/ 0 h 1085850"/>
              <a:gd name="connsiteX3" fmla="*/ 4211360 w 4211360"/>
              <a:gd name="connsiteY3" fmla="*/ 1085850 h 1085850"/>
              <a:gd name="connsiteX4" fmla="*/ 0 w 4211360"/>
              <a:gd name="connsiteY4" fmla="*/ 1085850 h 1085850"/>
              <a:gd name="connsiteX0" fmla="*/ 0 w 4211360"/>
              <a:gd name="connsiteY0" fmla="*/ 1085850 h 1085850"/>
              <a:gd name="connsiteX1" fmla="*/ 972655 w 4211360"/>
              <a:gd name="connsiteY1" fmla="*/ -5 h 1085850"/>
              <a:gd name="connsiteX2" fmla="*/ 4210050 w 4211360"/>
              <a:gd name="connsiteY2" fmla="*/ 0 h 1085850"/>
              <a:gd name="connsiteX3" fmla="*/ 4211360 w 4211360"/>
              <a:gd name="connsiteY3" fmla="*/ 1085850 h 1085850"/>
              <a:gd name="connsiteX4" fmla="*/ 0 w 4211360"/>
              <a:gd name="connsiteY4" fmla="*/ 1085850 h 1085850"/>
              <a:gd name="connsiteX0" fmla="*/ 0 w 3459517"/>
              <a:gd name="connsiteY0" fmla="*/ 1142997 h 1142992"/>
              <a:gd name="connsiteX1" fmla="*/ 220812 w 3459517"/>
              <a:gd name="connsiteY1" fmla="*/ -5 h 1142992"/>
              <a:gd name="connsiteX2" fmla="*/ 3458207 w 3459517"/>
              <a:gd name="connsiteY2" fmla="*/ 0 h 1142992"/>
              <a:gd name="connsiteX3" fmla="*/ 3459517 w 3459517"/>
              <a:gd name="connsiteY3" fmla="*/ 1085850 h 1142992"/>
              <a:gd name="connsiteX4" fmla="*/ 0 w 3459517"/>
              <a:gd name="connsiteY4" fmla="*/ 1142997 h 1142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9517" h="1142992">
                <a:moveTo>
                  <a:pt x="0" y="1142997"/>
                </a:moveTo>
                <a:lnTo>
                  <a:pt x="220812" y="-5"/>
                </a:lnTo>
                <a:lnTo>
                  <a:pt x="3458207" y="0"/>
                </a:lnTo>
                <a:cubicBezTo>
                  <a:pt x="3458644" y="361950"/>
                  <a:pt x="3459080" y="723900"/>
                  <a:pt x="3459517" y="1085850"/>
                </a:cubicBezTo>
                <a:lnTo>
                  <a:pt x="0" y="1142997"/>
                </a:lnTo>
                <a:close/>
              </a:path>
            </a:pathLst>
          </a:cu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Parallelogram 3"/>
          <p:cNvSpPr/>
          <p:nvPr/>
        </p:nvSpPr>
        <p:spPr>
          <a:xfrm rot="16200000" flipV="1">
            <a:off x="9685663" y="1242890"/>
            <a:ext cx="2659053" cy="173271"/>
          </a:xfrm>
          <a:custGeom>
            <a:avLst/>
            <a:gdLst>
              <a:gd name="connsiteX0" fmla="*/ 0 w 4210050"/>
              <a:gd name="connsiteY0" fmla="*/ 1085850 h 1085850"/>
              <a:gd name="connsiteX1" fmla="*/ 1414461 w 4210050"/>
              <a:gd name="connsiteY1" fmla="*/ 0 h 1085850"/>
              <a:gd name="connsiteX2" fmla="*/ 4210050 w 4210050"/>
              <a:gd name="connsiteY2" fmla="*/ 0 h 1085850"/>
              <a:gd name="connsiteX3" fmla="*/ 2795589 w 4210050"/>
              <a:gd name="connsiteY3" fmla="*/ 1085850 h 1085850"/>
              <a:gd name="connsiteX4" fmla="*/ 0 w 4210050"/>
              <a:gd name="connsiteY4" fmla="*/ 1085850 h 1085850"/>
              <a:gd name="connsiteX0" fmla="*/ 0 w 4210050"/>
              <a:gd name="connsiteY0" fmla="*/ 1085850 h 1085850"/>
              <a:gd name="connsiteX1" fmla="*/ 1414461 w 4210050"/>
              <a:gd name="connsiteY1" fmla="*/ 0 h 1085850"/>
              <a:gd name="connsiteX2" fmla="*/ 4210050 w 4210050"/>
              <a:gd name="connsiteY2" fmla="*/ 0 h 1085850"/>
              <a:gd name="connsiteX3" fmla="*/ 4186239 w 4210050"/>
              <a:gd name="connsiteY3" fmla="*/ 1085850 h 1085850"/>
              <a:gd name="connsiteX4" fmla="*/ 0 w 4210050"/>
              <a:gd name="connsiteY4" fmla="*/ 1085850 h 1085850"/>
              <a:gd name="connsiteX0" fmla="*/ 0 w 4211360"/>
              <a:gd name="connsiteY0" fmla="*/ 1085850 h 1085850"/>
              <a:gd name="connsiteX1" fmla="*/ 1414461 w 4211360"/>
              <a:gd name="connsiteY1" fmla="*/ 0 h 1085850"/>
              <a:gd name="connsiteX2" fmla="*/ 4210050 w 4211360"/>
              <a:gd name="connsiteY2" fmla="*/ 0 h 1085850"/>
              <a:gd name="connsiteX3" fmla="*/ 4211360 w 4211360"/>
              <a:gd name="connsiteY3" fmla="*/ 1085850 h 1085850"/>
              <a:gd name="connsiteX4" fmla="*/ 0 w 4211360"/>
              <a:gd name="connsiteY4" fmla="*/ 1085850 h 1085850"/>
              <a:gd name="connsiteX0" fmla="*/ 0 w 4211360"/>
              <a:gd name="connsiteY0" fmla="*/ 1085850 h 1085850"/>
              <a:gd name="connsiteX1" fmla="*/ 972655 w 4211360"/>
              <a:gd name="connsiteY1" fmla="*/ -5 h 1085850"/>
              <a:gd name="connsiteX2" fmla="*/ 4210050 w 4211360"/>
              <a:gd name="connsiteY2" fmla="*/ 0 h 1085850"/>
              <a:gd name="connsiteX3" fmla="*/ 4211360 w 4211360"/>
              <a:gd name="connsiteY3" fmla="*/ 1085850 h 1085850"/>
              <a:gd name="connsiteX4" fmla="*/ 0 w 4211360"/>
              <a:gd name="connsiteY4" fmla="*/ 1085850 h 1085850"/>
              <a:gd name="connsiteX0" fmla="*/ 0 w 3459517"/>
              <a:gd name="connsiteY0" fmla="*/ 1142997 h 1142992"/>
              <a:gd name="connsiteX1" fmla="*/ 220812 w 3459517"/>
              <a:gd name="connsiteY1" fmla="*/ -5 h 1142992"/>
              <a:gd name="connsiteX2" fmla="*/ 3458207 w 3459517"/>
              <a:gd name="connsiteY2" fmla="*/ 0 h 1142992"/>
              <a:gd name="connsiteX3" fmla="*/ 3459517 w 3459517"/>
              <a:gd name="connsiteY3" fmla="*/ 1085850 h 1142992"/>
              <a:gd name="connsiteX4" fmla="*/ 0 w 3459517"/>
              <a:gd name="connsiteY4" fmla="*/ 1142997 h 1142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9517" h="1142992">
                <a:moveTo>
                  <a:pt x="0" y="1142997"/>
                </a:moveTo>
                <a:lnTo>
                  <a:pt x="220812" y="-5"/>
                </a:lnTo>
                <a:lnTo>
                  <a:pt x="3458207" y="0"/>
                </a:lnTo>
                <a:cubicBezTo>
                  <a:pt x="3458644" y="361950"/>
                  <a:pt x="3459080" y="723900"/>
                  <a:pt x="3459517" y="1085850"/>
                </a:cubicBezTo>
                <a:lnTo>
                  <a:pt x="0" y="1142997"/>
                </a:lnTo>
                <a:close/>
              </a:path>
            </a:pathLst>
          </a:cu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Content Placeholder 16"/>
          <p:cNvSpPr>
            <a:spLocks noGrp="1"/>
          </p:cNvSpPr>
          <p:nvPr>
            <p:ph sz="quarter" idx="10"/>
          </p:nvPr>
        </p:nvSpPr>
        <p:spPr>
          <a:xfrm>
            <a:off x="792163" y="2019300"/>
            <a:ext cx="10658475" cy="4241135"/>
          </a:xfrm>
        </p:spPr>
        <p:txBody>
          <a:bodyPr/>
          <a:lstStyle>
            <a:lvl1pPr>
              <a:buClr>
                <a:srgbClr val="DE9697"/>
              </a:buClr>
              <a:defRPr>
                <a:solidFill>
                  <a:schemeClr val="bg1"/>
                </a:solidFill>
                <a:latin typeface="+mn-lt"/>
              </a:defRPr>
            </a:lvl1pPr>
            <a:lvl2pPr marL="685800" indent="-228600">
              <a:buClr>
                <a:srgbClr val="DE9697"/>
              </a:buClr>
              <a:buFont typeface="Wingdings" panose="05000000000000000000" pitchFamily="2" charset="2"/>
              <a:buChar char="§"/>
              <a:defRPr>
                <a:solidFill>
                  <a:schemeClr val="bg1"/>
                </a:solidFill>
                <a:latin typeface="+mn-lt"/>
              </a:defRPr>
            </a:lvl2pPr>
            <a:lvl3pPr marL="1143000" indent="-228600">
              <a:buClr>
                <a:srgbClr val="DE9697"/>
              </a:buClr>
              <a:buFont typeface="Wingdings" panose="05000000000000000000" pitchFamily="2" charset="2"/>
              <a:buChar char="§"/>
              <a:defRPr>
                <a:solidFill>
                  <a:schemeClr val="bg1"/>
                </a:solidFill>
                <a:latin typeface="+mn-lt"/>
              </a:defRPr>
            </a:lvl3pPr>
            <a:lvl4pPr marL="1600200" indent="-228600">
              <a:buClr>
                <a:srgbClr val="DE9697"/>
              </a:buClr>
              <a:buFont typeface="Wingdings" panose="05000000000000000000" pitchFamily="2" charset="2"/>
              <a:buChar char="§"/>
              <a:defRPr>
                <a:solidFill>
                  <a:schemeClr val="bg1"/>
                </a:solidFill>
                <a:latin typeface="+mn-lt"/>
              </a:defRPr>
            </a:lvl4pPr>
            <a:lvl5pPr marL="2057400" indent="-228600">
              <a:buClr>
                <a:srgbClr val="DE9697"/>
              </a:buClr>
              <a:buFont typeface="Wingdings" panose="05000000000000000000" pitchFamily="2" charset="2"/>
              <a:buChar char="§"/>
              <a:defRPr>
                <a:solidFill>
                  <a:schemeClr val="bg1"/>
                </a:solidFill>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Tree>
    <p:extLst>
      <p:ext uri="{BB962C8B-B14F-4D97-AF65-F5344CB8AC3E}">
        <p14:creationId xmlns:p14="http://schemas.microsoft.com/office/powerpoint/2010/main" val="1446409429"/>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Rectangle 1"/>
          <p:cNvSpPr/>
          <p:nvPr/>
        </p:nvSpPr>
        <p:spPr>
          <a:xfrm>
            <a:off x="0" y="-1"/>
            <a:ext cx="12192000" cy="6858001"/>
          </a:xfrm>
          <a:prstGeom prst="rect">
            <a:avLst/>
          </a:prstGeom>
          <a:solidFill>
            <a:srgbClr val="0025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latin typeface="+mn-lt"/>
            </a:endParaRPr>
          </a:p>
        </p:txBody>
      </p:sp>
      <p:sp>
        <p:nvSpPr>
          <p:cNvPr id="11" name="Diagonal Stripe 10"/>
          <p:cNvSpPr/>
          <p:nvPr/>
        </p:nvSpPr>
        <p:spPr>
          <a:xfrm rot="10800000" flipH="1">
            <a:off x="0" y="5994078"/>
            <a:ext cx="1095153" cy="871871"/>
          </a:xfrm>
          <a:prstGeom prst="diagStripe">
            <a:avLst/>
          </a:pr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12" name="Right Triangle 11"/>
          <p:cNvSpPr/>
          <p:nvPr/>
        </p:nvSpPr>
        <p:spPr>
          <a:xfrm>
            <a:off x="-1" y="6392849"/>
            <a:ext cx="588398" cy="473102"/>
          </a:xfrm>
          <a:prstGeom prst="rtTriangle">
            <a:avLst/>
          </a:pr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9071" y="0"/>
            <a:ext cx="5782326" cy="6649200"/>
          </a:xfrm>
          <a:prstGeom prst="rect">
            <a:avLst/>
          </a:prstGeom>
        </p:spPr>
      </p:pic>
      <p:sp>
        <p:nvSpPr>
          <p:cNvPr id="5" name="Isosceles Triangle 4"/>
          <p:cNvSpPr/>
          <p:nvPr/>
        </p:nvSpPr>
        <p:spPr>
          <a:xfrm rot="12102872">
            <a:off x="6980511" y="-225592"/>
            <a:ext cx="605546" cy="3023378"/>
          </a:xfrm>
          <a:custGeom>
            <a:avLst/>
            <a:gdLst>
              <a:gd name="connsiteX0" fmla="*/ 0 w 535429"/>
              <a:gd name="connsiteY0" fmla="*/ 4800258 h 4800258"/>
              <a:gd name="connsiteX1" fmla="*/ 267715 w 535429"/>
              <a:gd name="connsiteY1" fmla="*/ 0 h 4800258"/>
              <a:gd name="connsiteX2" fmla="*/ 535429 w 535429"/>
              <a:gd name="connsiteY2" fmla="*/ 4800258 h 4800258"/>
              <a:gd name="connsiteX3" fmla="*/ 0 w 535429"/>
              <a:gd name="connsiteY3" fmla="*/ 4800258 h 4800258"/>
              <a:gd name="connsiteX0" fmla="*/ 0 w 466507"/>
              <a:gd name="connsiteY0" fmla="*/ 4800258 h 4800258"/>
              <a:gd name="connsiteX1" fmla="*/ 267715 w 466507"/>
              <a:gd name="connsiteY1" fmla="*/ 0 h 4800258"/>
              <a:gd name="connsiteX2" fmla="*/ 466507 w 466507"/>
              <a:gd name="connsiteY2" fmla="*/ 4364555 h 4800258"/>
              <a:gd name="connsiteX3" fmla="*/ 0 w 466507"/>
              <a:gd name="connsiteY3" fmla="*/ 4800258 h 4800258"/>
              <a:gd name="connsiteX0" fmla="*/ 0 w 475326"/>
              <a:gd name="connsiteY0" fmla="*/ 4800258 h 4800258"/>
              <a:gd name="connsiteX1" fmla="*/ 267715 w 475326"/>
              <a:gd name="connsiteY1" fmla="*/ 0 h 4800258"/>
              <a:gd name="connsiteX2" fmla="*/ 475326 w 475326"/>
              <a:gd name="connsiteY2" fmla="*/ 4374446 h 4800258"/>
              <a:gd name="connsiteX3" fmla="*/ 0 w 475326"/>
              <a:gd name="connsiteY3" fmla="*/ 4800258 h 4800258"/>
              <a:gd name="connsiteX0" fmla="*/ 0 w 475326"/>
              <a:gd name="connsiteY0" fmla="*/ 3569912 h 3569912"/>
              <a:gd name="connsiteX1" fmla="*/ 198747 w 475326"/>
              <a:gd name="connsiteY1" fmla="*/ 0 h 3569912"/>
              <a:gd name="connsiteX2" fmla="*/ 475326 w 475326"/>
              <a:gd name="connsiteY2" fmla="*/ 3144100 h 3569912"/>
              <a:gd name="connsiteX3" fmla="*/ 0 w 475326"/>
              <a:gd name="connsiteY3" fmla="*/ 3569912 h 3569912"/>
              <a:gd name="connsiteX0" fmla="*/ 0 w 397501"/>
              <a:gd name="connsiteY0" fmla="*/ 3569912 h 3569912"/>
              <a:gd name="connsiteX1" fmla="*/ 198747 w 397501"/>
              <a:gd name="connsiteY1" fmla="*/ 0 h 3569912"/>
              <a:gd name="connsiteX2" fmla="*/ 397501 w 397501"/>
              <a:gd name="connsiteY2" fmla="*/ 3050267 h 3569912"/>
              <a:gd name="connsiteX3" fmla="*/ 0 w 397501"/>
              <a:gd name="connsiteY3" fmla="*/ 3569912 h 3569912"/>
              <a:gd name="connsiteX0" fmla="*/ 0 w 401929"/>
              <a:gd name="connsiteY0" fmla="*/ 3569912 h 3569912"/>
              <a:gd name="connsiteX1" fmla="*/ 198747 w 401929"/>
              <a:gd name="connsiteY1" fmla="*/ 0 h 3569912"/>
              <a:gd name="connsiteX2" fmla="*/ 401929 w 401929"/>
              <a:gd name="connsiteY2" fmla="*/ 3044692 h 3569912"/>
              <a:gd name="connsiteX3" fmla="*/ 0 w 401929"/>
              <a:gd name="connsiteY3" fmla="*/ 3569912 h 3569912"/>
              <a:gd name="connsiteX0" fmla="*/ 0 w 396869"/>
              <a:gd name="connsiteY0" fmla="*/ 3569912 h 3569912"/>
              <a:gd name="connsiteX1" fmla="*/ 198747 w 396869"/>
              <a:gd name="connsiteY1" fmla="*/ 0 h 3569912"/>
              <a:gd name="connsiteX2" fmla="*/ 396869 w 396869"/>
              <a:gd name="connsiteY2" fmla="*/ 3062347 h 3569912"/>
              <a:gd name="connsiteX3" fmla="*/ 0 w 396869"/>
              <a:gd name="connsiteY3" fmla="*/ 3569912 h 3569912"/>
              <a:gd name="connsiteX0" fmla="*/ 0 w 405584"/>
              <a:gd name="connsiteY0" fmla="*/ 3569912 h 3569912"/>
              <a:gd name="connsiteX1" fmla="*/ 198747 w 405584"/>
              <a:gd name="connsiteY1" fmla="*/ 0 h 3569912"/>
              <a:gd name="connsiteX2" fmla="*/ 405584 w 405584"/>
              <a:gd name="connsiteY2" fmla="*/ 3278557 h 3569912"/>
              <a:gd name="connsiteX3" fmla="*/ 0 w 405584"/>
              <a:gd name="connsiteY3" fmla="*/ 3569912 h 3569912"/>
            </a:gdLst>
            <a:ahLst/>
            <a:cxnLst>
              <a:cxn ang="0">
                <a:pos x="connsiteX0" y="connsiteY0"/>
              </a:cxn>
              <a:cxn ang="0">
                <a:pos x="connsiteX1" y="connsiteY1"/>
              </a:cxn>
              <a:cxn ang="0">
                <a:pos x="connsiteX2" y="connsiteY2"/>
              </a:cxn>
              <a:cxn ang="0">
                <a:pos x="connsiteX3" y="connsiteY3"/>
              </a:cxn>
            </a:cxnLst>
            <a:rect l="l" t="t" r="r" b="b"/>
            <a:pathLst>
              <a:path w="405584" h="3569912">
                <a:moveTo>
                  <a:pt x="0" y="3569912"/>
                </a:moveTo>
                <a:lnTo>
                  <a:pt x="198747" y="0"/>
                </a:lnTo>
                <a:lnTo>
                  <a:pt x="405584" y="3278557"/>
                </a:lnTo>
                <a:lnTo>
                  <a:pt x="0" y="3569912"/>
                </a:lnTo>
                <a:close/>
              </a:path>
            </a:pathLst>
          </a:custGeom>
          <a:solidFill>
            <a:srgbClr val="D5B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Diagonal Stripe 5"/>
          <p:cNvSpPr/>
          <p:nvPr/>
        </p:nvSpPr>
        <p:spPr>
          <a:xfrm rot="7188869">
            <a:off x="5130616" y="1124797"/>
            <a:ext cx="3418956" cy="946476"/>
          </a:xfrm>
          <a:custGeom>
            <a:avLst/>
            <a:gdLst>
              <a:gd name="connsiteX0" fmla="*/ 0 w 4232366"/>
              <a:gd name="connsiteY0" fmla="*/ 544286 h 1088571"/>
              <a:gd name="connsiteX1" fmla="*/ 2116183 w 4232366"/>
              <a:gd name="connsiteY1" fmla="*/ 0 h 1088571"/>
              <a:gd name="connsiteX2" fmla="*/ 4232366 w 4232366"/>
              <a:gd name="connsiteY2" fmla="*/ 0 h 1088571"/>
              <a:gd name="connsiteX3" fmla="*/ 0 w 4232366"/>
              <a:gd name="connsiteY3" fmla="*/ 1088571 h 1088571"/>
              <a:gd name="connsiteX4" fmla="*/ 0 w 4232366"/>
              <a:gd name="connsiteY4" fmla="*/ 544286 h 1088571"/>
              <a:gd name="connsiteX0" fmla="*/ 0 w 4232366"/>
              <a:gd name="connsiteY0" fmla="*/ 544286 h 842526"/>
              <a:gd name="connsiteX1" fmla="*/ 2116183 w 4232366"/>
              <a:gd name="connsiteY1" fmla="*/ 0 h 842526"/>
              <a:gd name="connsiteX2" fmla="*/ 4232366 w 4232366"/>
              <a:gd name="connsiteY2" fmla="*/ 0 h 842526"/>
              <a:gd name="connsiteX3" fmla="*/ 356388 w 4232366"/>
              <a:gd name="connsiteY3" fmla="*/ 842526 h 842526"/>
              <a:gd name="connsiteX4" fmla="*/ 0 w 4232366"/>
              <a:gd name="connsiteY4" fmla="*/ 544286 h 842526"/>
              <a:gd name="connsiteX0" fmla="*/ 0 w 4099854"/>
              <a:gd name="connsiteY0" fmla="*/ 873081 h 1171321"/>
              <a:gd name="connsiteX1" fmla="*/ 2116183 w 4099854"/>
              <a:gd name="connsiteY1" fmla="*/ 328795 h 1171321"/>
              <a:gd name="connsiteX2" fmla="*/ 4099854 w 4099854"/>
              <a:gd name="connsiteY2" fmla="*/ 0 h 1171321"/>
              <a:gd name="connsiteX3" fmla="*/ 356388 w 4099854"/>
              <a:gd name="connsiteY3" fmla="*/ 1171321 h 1171321"/>
              <a:gd name="connsiteX4" fmla="*/ 0 w 4099854"/>
              <a:gd name="connsiteY4" fmla="*/ 873081 h 1171321"/>
              <a:gd name="connsiteX0" fmla="*/ 0 w 4099854"/>
              <a:gd name="connsiteY0" fmla="*/ 873081 h 1171321"/>
              <a:gd name="connsiteX1" fmla="*/ 2944071 w 4099854"/>
              <a:gd name="connsiteY1" fmla="*/ 105159 h 1171321"/>
              <a:gd name="connsiteX2" fmla="*/ 4099854 w 4099854"/>
              <a:gd name="connsiteY2" fmla="*/ 0 h 1171321"/>
              <a:gd name="connsiteX3" fmla="*/ 356388 w 4099854"/>
              <a:gd name="connsiteY3" fmla="*/ 1171321 h 1171321"/>
              <a:gd name="connsiteX4" fmla="*/ 0 w 4099854"/>
              <a:gd name="connsiteY4" fmla="*/ 873081 h 1171321"/>
              <a:gd name="connsiteX0" fmla="*/ 0 w 4099854"/>
              <a:gd name="connsiteY0" fmla="*/ 873081 h 1086961"/>
              <a:gd name="connsiteX1" fmla="*/ 2944071 w 4099854"/>
              <a:gd name="connsiteY1" fmla="*/ 105159 h 1086961"/>
              <a:gd name="connsiteX2" fmla="*/ 4099854 w 4099854"/>
              <a:gd name="connsiteY2" fmla="*/ 0 h 1086961"/>
              <a:gd name="connsiteX3" fmla="*/ 256651 w 4099854"/>
              <a:gd name="connsiteY3" fmla="*/ 1086961 h 1086961"/>
              <a:gd name="connsiteX4" fmla="*/ 0 w 4099854"/>
              <a:gd name="connsiteY4" fmla="*/ 873081 h 1086961"/>
              <a:gd name="connsiteX0" fmla="*/ 0 w 4113152"/>
              <a:gd name="connsiteY0" fmla="*/ 861833 h 1075713"/>
              <a:gd name="connsiteX1" fmla="*/ 2944071 w 4113152"/>
              <a:gd name="connsiteY1" fmla="*/ 93911 h 1075713"/>
              <a:gd name="connsiteX2" fmla="*/ 4113152 w 4113152"/>
              <a:gd name="connsiteY2" fmla="*/ 0 h 1075713"/>
              <a:gd name="connsiteX3" fmla="*/ 256651 w 4113152"/>
              <a:gd name="connsiteY3" fmla="*/ 1075713 h 1075713"/>
              <a:gd name="connsiteX4" fmla="*/ 0 w 4113152"/>
              <a:gd name="connsiteY4" fmla="*/ 861833 h 1075713"/>
              <a:gd name="connsiteX0" fmla="*/ 0 w 4113152"/>
              <a:gd name="connsiteY0" fmla="*/ 861833 h 1135088"/>
              <a:gd name="connsiteX1" fmla="*/ 2944071 w 4113152"/>
              <a:gd name="connsiteY1" fmla="*/ 93911 h 1135088"/>
              <a:gd name="connsiteX2" fmla="*/ 4113152 w 4113152"/>
              <a:gd name="connsiteY2" fmla="*/ 0 h 1135088"/>
              <a:gd name="connsiteX3" fmla="*/ 169634 w 4113152"/>
              <a:gd name="connsiteY3" fmla="*/ 1135088 h 1135088"/>
              <a:gd name="connsiteX4" fmla="*/ 0 w 4113152"/>
              <a:gd name="connsiteY4" fmla="*/ 861833 h 1135088"/>
              <a:gd name="connsiteX0" fmla="*/ 0 w 4135844"/>
              <a:gd name="connsiteY0" fmla="*/ 842102 h 1115357"/>
              <a:gd name="connsiteX1" fmla="*/ 2944071 w 4135844"/>
              <a:gd name="connsiteY1" fmla="*/ 74180 h 1115357"/>
              <a:gd name="connsiteX2" fmla="*/ 4135845 w 4135844"/>
              <a:gd name="connsiteY2" fmla="*/ -1 h 1115357"/>
              <a:gd name="connsiteX3" fmla="*/ 169634 w 4135844"/>
              <a:gd name="connsiteY3" fmla="*/ 1115357 h 1115357"/>
              <a:gd name="connsiteX4" fmla="*/ 0 w 4135844"/>
              <a:gd name="connsiteY4" fmla="*/ 842102 h 1115357"/>
              <a:gd name="connsiteX0" fmla="*/ 0 w 4135845"/>
              <a:gd name="connsiteY0" fmla="*/ 842103 h 1115358"/>
              <a:gd name="connsiteX1" fmla="*/ 3162367 w 4135845"/>
              <a:gd name="connsiteY1" fmla="*/ 49516 h 1115358"/>
              <a:gd name="connsiteX2" fmla="*/ 4135845 w 4135845"/>
              <a:gd name="connsiteY2" fmla="*/ 0 h 1115358"/>
              <a:gd name="connsiteX3" fmla="*/ 169634 w 4135845"/>
              <a:gd name="connsiteY3" fmla="*/ 1115358 h 1115358"/>
              <a:gd name="connsiteX4" fmla="*/ 0 w 4135845"/>
              <a:gd name="connsiteY4" fmla="*/ 842103 h 11153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5845" h="1115358">
                <a:moveTo>
                  <a:pt x="0" y="842103"/>
                </a:moveTo>
                <a:lnTo>
                  <a:pt x="3162367" y="49516"/>
                </a:lnTo>
                <a:lnTo>
                  <a:pt x="4135845" y="0"/>
                </a:lnTo>
                <a:lnTo>
                  <a:pt x="169634" y="1115358"/>
                </a:lnTo>
                <a:lnTo>
                  <a:pt x="0" y="842103"/>
                </a:lnTo>
                <a:close/>
              </a:path>
            </a:pathLst>
          </a:cu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20" name="Title 1"/>
          <p:cNvSpPr>
            <a:spLocks noGrp="1"/>
          </p:cNvSpPr>
          <p:nvPr>
            <p:ph type="title"/>
          </p:nvPr>
        </p:nvSpPr>
        <p:spPr>
          <a:xfrm>
            <a:off x="696036" y="1712070"/>
            <a:ext cx="5221088" cy="1325563"/>
          </a:xfrm>
        </p:spPr>
        <p:txBody>
          <a:bodyPr>
            <a:normAutofit/>
          </a:bodyPr>
          <a:lstStyle>
            <a:lvl1pPr>
              <a:defRPr sz="4000" b="1">
                <a:solidFill>
                  <a:schemeClr val="bg1"/>
                </a:solidFill>
                <a:latin typeface="+mn-lt"/>
              </a:defRPr>
            </a:lvl1pPr>
          </a:lstStyle>
          <a:p>
            <a:r>
              <a:rPr lang="en-US" dirty="0" smtClean="0"/>
              <a:t>Click to edit Master title style</a:t>
            </a:r>
            <a:endParaRPr lang="es-MX" dirty="0"/>
          </a:p>
        </p:txBody>
      </p:sp>
      <p:sp>
        <p:nvSpPr>
          <p:cNvPr id="21" name="Subtitle 2"/>
          <p:cNvSpPr>
            <a:spLocks noGrp="1"/>
          </p:cNvSpPr>
          <p:nvPr>
            <p:ph type="subTitle" idx="1" hasCustomPrompt="1"/>
          </p:nvPr>
        </p:nvSpPr>
        <p:spPr>
          <a:xfrm>
            <a:off x="694921" y="3200808"/>
            <a:ext cx="5222203" cy="674140"/>
          </a:xfrm>
        </p:spPr>
        <p:txBody>
          <a:bodyPr>
            <a:normAutofit/>
          </a:bodyPr>
          <a:lstStyle>
            <a:lvl1pPr marL="0" indent="0" algn="l">
              <a:buNone/>
              <a:defRPr sz="24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 Click to edit Master subtitle style</a:t>
            </a:r>
            <a:endParaRPr lang="es-MX" dirty="0"/>
          </a:p>
        </p:txBody>
      </p:sp>
      <p:sp>
        <p:nvSpPr>
          <p:cNvPr id="9" name="Rectangle 8"/>
          <p:cNvSpPr/>
          <p:nvPr/>
        </p:nvSpPr>
        <p:spPr>
          <a:xfrm>
            <a:off x="1431757" y="6649381"/>
            <a:ext cx="10760243" cy="216568"/>
          </a:xfrm>
          <a:prstGeom prst="rect">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Diagonal Stripe 9"/>
          <p:cNvSpPr/>
          <p:nvPr/>
        </p:nvSpPr>
        <p:spPr>
          <a:xfrm rot="10800000" flipH="1">
            <a:off x="0" y="5206533"/>
            <a:ext cx="2094614" cy="1659418"/>
          </a:xfrm>
          <a:prstGeom prst="diagStripe">
            <a:avLst/>
          </a:prstGeom>
          <a:solidFill>
            <a:srgbClr val="D5B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8" name="Parallelogram 7"/>
          <p:cNvSpPr/>
          <p:nvPr/>
        </p:nvSpPr>
        <p:spPr>
          <a:xfrm rot="20398054" flipH="1">
            <a:off x="7141498" y="3866248"/>
            <a:ext cx="486546" cy="2938867"/>
          </a:xfrm>
          <a:custGeom>
            <a:avLst/>
            <a:gdLst>
              <a:gd name="connsiteX0" fmla="*/ 0 w 436150"/>
              <a:gd name="connsiteY0" fmla="*/ 2807382 h 2807382"/>
              <a:gd name="connsiteX1" fmla="*/ 326750 w 436150"/>
              <a:gd name="connsiteY1" fmla="*/ 0 h 2807382"/>
              <a:gd name="connsiteX2" fmla="*/ 436150 w 436150"/>
              <a:gd name="connsiteY2" fmla="*/ 0 h 2807382"/>
              <a:gd name="connsiteX3" fmla="*/ 109400 w 436150"/>
              <a:gd name="connsiteY3" fmla="*/ 2807382 h 2807382"/>
              <a:gd name="connsiteX4" fmla="*/ 0 w 436150"/>
              <a:gd name="connsiteY4" fmla="*/ 2807382 h 2807382"/>
              <a:gd name="connsiteX0" fmla="*/ 0 w 471665"/>
              <a:gd name="connsiteY0" fmla="*/ 2945727 h 2945727"/>
              <a:gd name="connsiteX1" fmla="*/ 362265 w 471665"/>
              <a:gd name="connsiteY1" fmla="*/ 0 h 2945727"/>
              <a:gd name="connsiteX2" fmla="*/ 471665 w 471665"/>
              <a:gd name="connsiteY2" fmla="*/ 0 h 2945727"/>
              <a:gd name="connsiteX3" fmla="*/ 144915 w 471665"/>
              <a:gd name="connsiteY3" fmla="*/ 2807382 h 2945727"/>
              <a:gd name="connsiteX4" fmla="*/ 0 w 471665"/>
              <a:gd name="connsiteY4" fmla="*/ 2945727 h 2945727"/>
              <a:gd name="connsiteX0" fmla="*/ 0 w 477031"/>
              <a:gd name="connsiteY0" fmla="*/ 2938867 h 2938867"/>
              <a:gd name="connsiteX1" fmla="*/ 367631 w 477031"/>
              <a:gd name="connsiteY1" fmla="*/ 0 h 2938867"/>
              <a:gd name="connsiteX2" fmla="*/ 477031 w 477031"/>
              <a:gd name="connsiteY2" fmla="*/ 0 h 2938867"/>
              <a:gd name="connsiteX3" fmla="*/ 150281 w 477031"/>
              <a:gd name="connsiteY3" fmla="*/ 2807382 h 2938867"/>
              <a:gd name="connsiteX4" fmla="*/ 0 w 477031"/>
              <a:gd name="connsiteY4" fmla="*/ 2938867 h 2938867"/>
              <a:gd name="connsiteX0" fmla="*/ 0 w 498770"/>
              <a:gd name="connsiteY0" fmla="*/ 2938867 h 2938867"/>
              <a:gd name="connsiteX1" fmla="*/ 367631 w 498770"/>
              <a:gd name="connsiteY1" fmla="*/ 0 h 2938867"/>
              <a:gd name="connsiteX2" fmla="*/ 498770 w 498770"/>
              <a:gd name="connsiteY2" fmla="*/ 126729 h 2938867"/>
              <a:gd name="connsiteX3" fmla="*/ 150281 w 498770"/>
              <a:gd name="connsiteY3" fmla="*/ 2807382 h 2938867"/>
              <a:gd name="connsiteX4" fmla="*/ 0 w 498770"/>
              <a:gd name="connsiteY4" fmla="*/ 2938867 h 2938867"/>
              <a:gd name="connsiteX0" fmla="*/ 0 w 486546"/>
              <a:gd name="connsiteY0" fmla="*/ 2938867 h 2938867"/>
              <a:gd name="connsiteX1" fmla="*/ 367631 w 486546"/>
              <a:gd name="connsiteY1" fmla="*/ 0 h 2938867"/>
              <a:gd name="connsiteX2" fmla="*/ 486546 w 486546"/>
              <a:gd name="connsiteY2" fmla="*/ 125235 h 2938867"/>
              <a:gd name="connsiteX3" fmla="*/ 150281 w 486546"/>
              <a:gd name="connsiteY3" fmla="*/ 2807382 h 2938867"/>
              <a:gd name="connsiteX4" fmla="*/ 0 w 486546"/>
              <a:gd name="connsiteY4" fmla="*/ 2938867 h 2938867"/>
              <a:gd name="connsiteX0" fmla="*/ 0 w 486546"/>
              <a:gd name="connsiteY0" fmla="*/ 2938867 h 2938867"/>
              <a:gd name="connsiteX1" fmla="*/ 367631 w 486546"/>
              <a:gd name="connsiteY1" fmla="*/ 0 h 2938867"/>
              <a:gd name="connsiteX2" fmla="*/ 486546 w 486546"/>
              <a:gd name="connsiteY2" fmla="*/ 125235 h 2938867"/>
              <a:gd name="connsiteX3" fmla="*/ 155180 w 486546"/>
              <a:gd name="connsiteY3" fmla="*/ 2813646 h 2938867"/>
              <a:gd name="connsiteX4" fmla="*/ 0 w 486546"/>
              <a:gd name="connsiteY4" fmla="*/ 2938867 h 2938867"/>
              <a:gd name="connsiteX0" fmla="*/ 0 w 486546"/>
              <a:gd name="connsiteY0" fmla="*/ 2938867 h 2938867"/>
              <a:gd name="connsiteX1" fmla="*/ 367631 w 486546"/>
              <a:gd name="connsiteY1" fmla="*/ 0 h 2938867"/>
              <a:gd name="connsiteX2" fmla="*/ 486546 w 486546"/>
              <a:gd name="connsiteY2" fmla="*/ 125235 h 2938867"/>
              <a:gd name="connsiteX3" fmla="*/ 164754 w 486546"/>
              <a:gd name="connsiteY3" fmla="*/ 2886326 h 2938867"/>
              <a:gd name="connsiteX4" fmla="*/ 0 w 486546"/>
              <a:gd name="connsiteY4" fmla="*/ 2938867 h 2938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546" h="2938867">
                <a:moveTo>
                  <a:pt x="0" y="2938867"/>
                </a:moveTo>
                <a:lnTo>
                  <a:pt x="367631" y="0"/>
                </a:lnTo>
                <a:lnTo>
                  <a:pt x="486546" y="125235"/>
                </a:lnTo>
                <a:lnTo>
                  <a:pt x="164754" y="2886326"/>
                </a:lnTo>
                <a:lnTo>
                  <a:pt x="0" y="2938867"/>
                </a:lnTo>
                <a:close/>
              </a:path>
            </a:pathLst>
          </a:cu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65560787"/>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1_Super">
    <p:spTree>
      <p:nvGrpSpPr>
        <p:cNvPr id="1" name=""/>
        <p:cNvGrpSpPr/>
        <p:nvPr/>
      </p:nvGrpSpPr>
      <p:grpSpPr>
        <a:xfrm>
          <a:off x="0" y="0"/>
          <a:ext cx="0" cy="0"/>
          <a:chOff x="0" y="0"/>
          <a:chExt cx="0" cy="0"/>
        </a:xfrm>
      </p:grpSpPr>
      <p:sp>
        <p:nvSpPr>
          <p:cNvPr id="8" name="Rectangle 7"/>
          <p:cNvSpPr/>
          <p:nvPr/>
        </p:nvSpPr>
        <p:spPr>
          <a:xfrm>
            <a:off x="-1533" y="0"/>
            <a:ext cx="12192000" cy="690227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a:p>
        </p:txBody>
      </p:sp>
      <p:sp>
        <p:nvSpPr>
          <p:cNvPr id="7" name="Rectangle 6"/>
          <p:cNvSpPr/>
          <p:nvPr/>
        </p:nvSpPr>
        <p:spPr>
          <a:xfrm>
            <a:off x="1" y="5127601"/>
            <a:ext cx="12192000" cy="1396731"/>
          </a:xfrm>
          <a:prstGeom prst="rect">
            <a:avLst/>
          </a:prstGeom>
          <a:solidFill>
            <a:srgbClr val="0025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1"/>
          <p:cNvSpPr>
            <a:spLocks noGrp="1"/>
          </p:cNvSpPr>
          <p:nvPr>
            <p:ph type="title"/>
          </p:nvPr>
        </p:nvSpPr>
        <p:spPr>
          <a:xfrm>
            <a:off x="1228300" y="5320726"/>
            <a:ext cx="8475258" cy="616449"/>
          </a:xfrm>
        </p:spPr>
        <p:txBody>
          <a:bodyPr>
            <a:noAutofit/>
          </a:bodyPr>
          <a:lstStyle>
            <a:lvl1pPr algn="l">
              <a:defRPr sz="3600">
                <a:solidFill>
                  <a:schemeClr val="bg1"/>
                </a:solidFill>
                <a:latin typeface="+mn-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1228300" y="5916623"/>
            <a:ext cx="8475258" cy="425199"/>
          </a:xfrm>
        </p:spPr>
        <p:txBody>
          <a:bodyPr>
            <a:normAutofit/>
          </a:bodyPr>
          <a:lstStyle>
            <a:lvl1pPr marL="0" indent="0">
              <a:buFontTx/>
              <a:buNone/>
              <a:defRPr sz="2400">
                <a:solidFill>
                  <a:schemeClr val="bg1">
                    <a:lumMod val="95000"/>
                  </a:schemeClr>
                </a:solidFill>
                <a:latin typeface="+mn-lt"/>
              </a:defRPr>
            </a:lvl1pPr>
          </a:lstStyle>
          <a:p>
            <a:pPr lvl="0"/>
            <a:r>
              <a:rPr lang="en-US" smtClean="0"/>
              <a:t>Edit Master text styles</a:t>
            </a:r>
          </a:p>
        </p:txBody>
      </p:sp>
      <p:sp>
        <p:nvSpPr>
          <p:cNvPr id="22" name="Diagonal Stripe 21"/>
          <p:cNvSpPr/>
          <p:nvPr/>
        </p:nvSpPr>
        <p:spPr>
          <a:xfrm rot="10800000" flipH="1">
            <a:off x="0" y="5125235"/>
            <a:ext cx="1353164" cy="1399096"/>
          </a:xfrm>
          <a:prstGeom prst="diagStripe">
            <a:avLst/>
          </a:prstGeom>
          <a:solidFill>
            <a:srgbClr val="D5B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23" name="Diagonal Stripe 22"/>
          <p:cNvSpPr/>
          <p:nvPr/>
        </p:nvSpPr>
        <p:spPr>
          <a:xfrm rot="10800000" flipH="1">
            <a:off x="0" y="5789233"/>
            <a:ext cx="707492" cy="735096"/>
          </a:xfrm>
          <a:prstGeom prst="diagStripe">
            <a:avLst/>
          </a:pr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24" name="Right Triangle 23"/>
          <p:cNvSpPr/>
          <p:nvPr/>
        </p:nvSpPr>
        <p:spPr>
          <a:xfrm>
            <a:off x="-1" y="6125447"/>
            <a:ext cx="380117" cy="398884"/>
          </a:xfrm>
          <a:prstGeom prst="rtTriangle">
            <a:avLst/>
          </a:pr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Parallelogram 7"/>
          <p:cNvSpPr/>
          <p:nvPr/>
        </p:nvSpPr>
        <p:spPr>
          <a:xfrm rot="20387186" flipH="1">
            <a:off x="10119645" y="5948173"/>
            <a:ext cx="157859" cy="620734"/>
          </a:xfrm>
          <a:custGeom>
            <a:avLst/>
            <a:gdLst>
              <a:gd name="connsiteX0" fmla="*/ 0 w 436150"/>
              <a:gd name="connsiteY0" fmla="*/ 2807382 h 2807382"/>
              <a:gd name="connsiteX1" fmla="*/ 326750 w 436150"/>
              <a:gd name="connsiteY1" fmla="*/ 0 h 2807382"/>
              <a:gd name="connsiteX2" fmla="*/ 436150 w 436150"/>
              <a:gd name="connsiteY2" fmla="*/ 0 h 2807382"/>
              <a:gd name="connsiteX3" fmla="*/ 109400 w 436150"/>
              <a:gd name="connsiteY3" fmla="*/ 2807382 h 2807382"/>
              <a:gd name="connsiteX4" fmla="*/ 0 w 436150"/>
              <a:gd name="connsiteY4" fmla="*/ 2807382 h 2807382"/>
              <a:gd name="connsiteX0" fmla="*/ 0 w 471665"/>
              <a:gd name="connsiteY0" fmla="*/ 2945727 h 2945727"/>
              <a:gd name="connsiteX1" fmla="*/ 362265 w 471665"/>
              <a:gd name="connsiteY1" fmla="*/ 0 h 2945727"/>
              <a:gd name="connsiteX2" fmla="*/ 471665 w 471665"/>
              <a:gd name="connsiteY2" fmla="*/ 0 h 2945727"/>
              <a:gd name="connsiteX3" fmla="*/ 144915 w 471665"/>
              <a:gd name="connsiteY3" fmla="*/ 2807382 h 2945727"/>
              <a:gd name="connsiteX4" fmla="*/ 0 w 471665"/>
              <a:gd name="connsiteY4" fmla="*/ 2945727 h 2945727"/>
              <a:gd name="connsiteX0" fmla="*/ 0 w 477031"/>
              <a:gd name="connsiteY0" fmla="*/ 2938867 h 2938867"/>
              <a:gd name="connsiteX1" fmla="*/ 367631 w 477031"/>
              <a:gd name="connsiteY1" fmla="*/ 0 h 2938867"/>
              <a:gd name="connsiteX2" fmla="*/ 477031 w 477031"/>
              <a:gd name="connsiteY2" fmla="*/ 0 h 2938867"/>
              <a:gd name="connsiteX3" fmla="*/ 150281 w 477031"/>
              <a:gd name="connsiteY3" fmla="*/ 2807382 h 2938867"/>
              <a:gd name="connsiteX4" fmla="*/ 0 w 477031"/>
              <a:gd name="connsiteY4" fmla="*/ 2938867 h 2938867"/>
              <a:gd name="connsiteX0" fmla="*/ 0 w 498770"/>
              <a:gd name="connsiteY0" fmla="*/ 2938867 h 2938867"/>
              <a:gd name="connsiteX1" fmla="*/ 367631 w 498770"/>
              <a:gd name="connsiteY1" fmla="*/ 0 h 2938867"/>
              <a:gd name="connsiteX2" fmla="*/ 498770 w 498770"/>
              <a:gd name="connsiteY2" fmla="*/ 126729 h 2938867"/>
              <a:gd name="connsiteX3" fmla="*/ 150281 w 498770"/>
              <a:gd name="connsiteY3" fmla="*/ 2807382 h 2938867"/>
              <a:gd name="connsiteX4" fmla="*/ 0 w 498770"/>
              <a:gd name="connsiteY4" fmla="*/ 2938867 h 2938867"/>
              <a:gd name="connsiteX0" fmla="*/ 0 w 486546"/>
              <a:gd name="connsiteY0" fmla="*/ 2938867 h 2938867"/>
              <a:gd name="connsiteX1" fmla="*/ 367631 w 486546"/>
              <a:gd name="connsiteY1" fmla="*/ 0 h 2938867"/>
              <a:gd name="connsiteX2" fmla="*/ 486546 w 486546"/>
              <a:gd name="connsiteY2" fmla="*/ 125235 h 2938867"/>
              <a:gd name="connsiteX3" fmla="*/ 150281 w 486546"/>
              <a:gd name="connsiteY3" fmla="*/ 2807382 h 2938867"/>
              <a:gd name="connsiteX4" fmla="*/ 0 w 486546"/>
              <a:gd name="connsiteY4" fmla="*/ 2938867 h 2938867"/>
              <a:gd name="connsiteX0" fmla="*/ 0 w 486546"/>
              <a:gd name="connsiteY0" fmla="*/ 2938867 h 2938867"/>
              <a:gd name="connsiteX1" fmla="*/ 367631 w 486546"/>
              <a:gd name="connsiteY1" fmla="*/ 0 h 2938867"/>
              <a:gd name="connsiteX2" fmla="*/ 486546 w 486546"/>
              <a:gd name="connsiteY2" fmla="*/ 125235 h 2938867"/>
              <a:gd name="connsiteX3" fmla="*/ 155180 w 486546"/>
              <a:gd name="connsiteY3" fmla="*/ 2813646 h 2938867"/>
              <a:gd name="connsiteX4" fmla="*/ 0 w 486546"/>
              <a:gd name="connsiteY4" fmla="*/ 2938867 h 2938867"/>
              <a:gd name="connsiteX0" fmla="*/ 0 w 486546"/>
              <a:gd name="connsiteY0" fmla="*/ 2938867 h 2938867"/>
              <a:gd name="connsiteX1" fmla="*/ 367631 w 486546"/>
              <a:gd name="connsiteY1" fmla="*/ 0 h 2938867"/>
              <a:gd name="connsiteX2" fmla="*/ 486546 w 486546"/>
              <a:gd name="connsiteY2" fmla="*/ 125235 h 2938867"/>
              <a:gd name="connsiteX3" fmla="*/ 144020 w 486546"/>
              <a:gd name="connsiteY3" fmla="*/ 2867646 h 2938867"/>
              <a:gd name="connsiteX4" fmla="*/ 0 w 486546"/>
              <a:gd name="connsiteY4" fmla="*/ 2938867 h 2938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546" h="2938867">
                <a:moveTo>
                  <a:pt x="0" y="2938867"/>
                </a:moveTo>
                <a:lnTo>
                  <a:pt x="367631" y="0"/>
                </a:lnTo>
                <a:lnTo>
                  <a:pt x="486546" y="125235"/>
                </a:lnTo>
                <a:lnTo>
                  <a:pt x="144020" y="2867646"/>
                </a:lnTo>
                <a:lnTo>
                  <a:pt x="0" y="2938867"/>
                </a:lnTo>
                <a:close/>
              </a:path>
            </a:pathLst>
          </a:cu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Isosceles Triangle 4"/>
          <p:cNvSpPr/>
          <p:nvPr/>
        </p:nvSpPr>
        <p:spPr>
          <a:xfrm rot="12331948">
            <a:off x="10094345" y="5061606"/>
            <a:ext cx="144978" cy="684442"/>
          </a:xfrm>
          <a:custGeom>
            <a:avLst/>
            <a:gdLst>
              <a:gd name="connsiteX0" fmla="*/ 0 w 535429"/>
              <a:gd name="connsiteY0" fmla="*/ 4800258 h 4800258"/>
              <a:gd name="connsiteX1" fmla="*/ 267715 w 535429"/>
              <a:gd name="connsiteY1" fmla="*/ 0 h 4800258"/>
              <a:gd name="connsiteX2" fmla="*/ 535429 w 535429"/>
              <a:gd name="connsiteY2" fmla="*/ 4800258 h 4800258"/>
              <a:gd name="connsiteX3" fmla="*/ 0 w 535429"/>
              <a:gd name="connsiteY3" fmla="*/ 4800258 h 4800258"/>
              <a:gd name="connsiteX0" fmla="*/ 0 w 466507"/>
              <a:gd name="connsiteY0" fmla="*/ 4800258 h 4800258"/>
              <a:gd name="connsiteX1" fmla="*/ 267715 w 466507"/>
              <a:gd name="connsiteY1" fmla="*/ 0 h 4800258"/>
              <a:gd name="connsiteX2" fmla="*/ 466507 w 466507"/>
              <a:gd name="connsiteY2" fmla="*/ 4364555 h 4800258"/>
              <a:gd name="connsiteX3" fmla="*/ 0 w 466507"/>
              <a:gd name="connsiteY3" fmla="*/ 4800258 h 4800258"/>
              <a:gd name="connsiteX0" fmla="*/ 0 w 475326"/>
              <a:gd name="connsiteY0" fmla="*/ 4800258 h 4800258"/>
              <a:gd name="connsiteX1" fmla="*/ 267715 w 475326"/>
              <a:gd name="connsiteY1" fmla="*/ 0 h 4800258"/>
              <a:gd name="connsiteX2" fmla="*/ 475326 w 475326"/>
              <a:gd name="connsiteY2" fmla="*/ 4374446 h 4800258"/>
              <a:gd name="connsiteX3" fmla="*/ 0 w 475326"/>
              <a:gd name="connsiteY3" fmla="*/ 4800258 h 4800258"/>
              <a:gd name="connsiteX0" fmla="*/ 0 w 475326"/>
              <a:gd name="connsiteY0" fmla="*/ 3569912 h 3569912"/>
              <a:gd name="connsiteX1" fmla="*/ 198747 w 475326"/>
              <a:gd name="connsiteY1" fmla="*/ 0 h 3569912"/>
              <a:gd name="connsiteX2" fmla="*/ 475326 w 475326"/>
              <a:gd name="connsiteY2" fmla="*/ 3144100 h 3569912"/>
              <a:gd name="connsiteX3" fmla="*/ 0 w 475326"/>
              <a:gd name="connsiteY3" fmla="*/ 3569912 h 3569912"/>
              <a:gd name="connsiteX0" fmla="*/ 0 w 397501"/>
              <a:gd name="connsiteY0" fmla="*/ 3569912 h 3569912"/>
              <a:gd name="connsiteX1" fmla="*/ 198747 w 397501"/>
              <a:gd name="connsiteY1" fmla="*/ 0 h 3569912"/>
              <a:gd name="connsiteX2" fmla="*/ 397501 w 397501"/>
              <a:gd name="connsiteY2" fmla="*/ 3050267 h 3569912"/>
              <a:gd name="connsiteX3" fmla="*/ 0 w 397501"/>
              <a:gd name="connsiteY3" fmla="*/ 3569912 h 3569912"/>
              <a:gd name="connsiteX0" fmla="*/ 0 w 401929"/>
              <a:gd name="connsiteY0" fmla="*/ 3569912 h 3569912"/>
              <a:gd name="connsiteX1" fmla="*/ 198747 w 401929"/>
              <a:gd name="connsiteY1" fmla="*/ 0 h 3569912"/>
              <a:gd name="connsiteX2" fmla="*/ 401929 w 401929"/>
              <a:gd name="connsiteY2" fmla="*/ 3044692 h 3569912"/>
              <a:gd name="connsiteX3" fmla="*/ 0 w 401929"/>
              <a:gd name="connsiteY3" fmla="*/ 3569912 h 3569912"/>
              <a:gd name="connsiteX0" fmla="*/ 0 w 396869"/>
              <a:gd name="connsiteY0" fmla="*/ 3569912 h 3569912"/>
              <a:gd name="connsiteX1" fmla="*/ 198747 w 396869"/>
              <a:gd name="connsiteY1" fmla="*/ 0 h 3569912"/>
              <a:gd name="connsiteX2" fmla="*/ 396869 w 396869"/>
              <a:gd name="connsiteY2" fmla="*/ 3062347 h 3569912"/>
              <a:gd name="connsiteX3" fmla="*/ 0 w 396869"/>
              <a:gd name="connsiteY3" fmla="*/ 3569912 h 3569912"/>
              <a:gd name="connsiteX0" fmla="*/ 0 w 449563"/>
              <a:gd name="connsiteY0" fmla="*/ 3569912 h 3569912"/>
              <a:gd name="connsiteX1" fmla="*/ 198747 w 449563"/>
              <a:gd name="connsiteY1" fmla="*/ 0 h 3569912"/>
              <a:gd name="connsiteX2" fmla="*/ 449562 w 449563"/>
              <a:gd name="connsiteY2" fmla="*/ 3249587 h 3569912"/>
              <a:gd name="connsiteX3" fmla="*/ 0 w 449563"/>
              <a:gd name="connsiteY3" fmla="*/ 3569912 h 3569912"/>
              <a:gd name="connsiteX0" fmla="*/ 0 w 441280"/>
              <a:gd name="connsiteY0" fmla="*/ 3569912 h 3569912"/>
              <a:gd name="connsiteX1" fmla="*/ 198747 w 441280"/>
              <a:gd name="connsiteY1" fmla="*/ 0 h 3569912"/>
              <a:gd name="connsiteX2" fmla="*/ 441280 w 441280"/>
              <a:gd name="connsiteY2" fmla="*/ 3256093 h 3569912"/>
              <a:gd name="connsiteX3" fmla="*/ 0 w 441280"/>
              <a:gd name="connsiteY3" fmla="*/ 3569912 h 3569912"/>
              <a:gd name="connsiteX0" fmla="*/ 0 w 433371"/>
              <a:gd name="connsiteY0" fmla="*/ 3569912 h 3569912"/>
              <a:gd name="connsiteX1" fmla="*/ 198747 w 433371"/>
              <a:gd name="connsiteY1" fmla="*/ 0 h 3569912"/>
              <a:gd name="connsiteX2" fmla="*/ 433372 w 433371"/>
              <a:gd name="connsiteY2" fmla="*/ 3228856 h 3569912"/>
              <a:gd name="connsiteX3" fmla="*/ 0 w 433371"/>
              <a:gd name="connsiteY3" fmla="*/ 3569912 h 3569912"/>
            </a:gdLst>
            <a:ahLst/>
            <a:cxnLst>
              <a:cxn ang="0">
                <a:pos x="connsiteX0" y="connsiteY0"/>
              </a:cxn>
              <a:cxn ang="0">
                <a:pos x="connsiteX1" y="connsiteY1"/>
              </a:cxn>
              <a:cxn ang="0">
                <a:pos x="connsiteX2" y="connsiteY2"/>
              </a:cxn>
              <a:cxn ang="0">
                <a:pos x="connsiteX3" y="connsiteY3"/>
              </a:cxn>
            </a:cxnLst>
            <a:rect l="l" t="t" r="r" b="b"/>
            <a:pathLst>
              <a:path w="433371" h="3569912">
                <a:moveTo>
                  <a:pt x="0" y="3569912"/>
                </a:moveTo>
                <a:lnTo>
                  <a:pt x="198747" y="0"/>
                </a:lnTo>
                <a:lnTo>
                  <a:pt x="433372" y="3228856"/>
                </a:lnTo>
                <a:lnTo>
                  <a:pt x="0" y="3569912"/>
                </a:lnTo>
                <a:close/>
              </a:path>
            </a:pathLst>
          </a:cu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Diagonal Stripe 5"/>
          <p:cNvSpPr/>
          <p:nvPr/>
        </p:nvSpPr>
        <p:spPr>
          <a:xfrm rot="7526267">
            <a:off x="9701065" y="5329745"/>
            <a:ext cx="728981" cy="259973"/>
          </a:xfrm>
          <a:custGeom>
            <a:avLst/>
            <a:gdLst>
              <a:gd name="connsiteX0" fmla="*/ 0 w 4232366"/>
              <a:gd name="connsiteY0" fmla="*/ 544286 h 1088571"/>
              <a:gd name="connsiteX1" fmla="*/ 2116183 w 4232366"/>
              <a:gd name="connsiteY1" fmla="*/ 0 h 1088571"/>
              <a:gd name="connsiteX2" fmla="*/ 4232366 w 4232366"/>
              <a:gd name="connsiteY2" fmla="*/ 0 h 1088571"/>
              <a:gd name="connsiteX3" fmla="*/ 0 w 4232366"/>
              <a:gd name="connsiteY3" fmla="*/ 1088571 h 1088571"/>
              <a:gd name="connsiteX4" fmla="*/ 0 w 4232366"/>
              <a:gd name="connsiteY4" fmla="*/ 544286 h 1088571"/>
              <a:gd name="connsiteX0" fmla="*/ 0 w 4232366"/>
              <a:gd name="connsiteY0" fmla="*/ 544286 h 842526"/>
              <a:gd name="connsiteX1" fmla="*/ 2116183 w 4232366"/>
              <a:gd name="connsiteY1" fmla="*/ 0 h 842526"/>
              <a:gd name="connsiteX2" fmla="*/ 4232366 w 4232366"/>
              <a:gd name="connsiteY2" fmla="*/ 0 h 842526"/>
              <a:gd name="connsiteX3" fmla="*/ 356388 w 4232366"/>
              <a:gd name="connsiteY3" fmla="*/ 842526 h 842526"/>
              <a:gd name="connsiteX4" fmla="*/ 0 w 4232366"/>
              <a:gd name="connsiteY4" fmla="*/ 544286 h 842526"/>
              <a:gd name="connsiteX0" fmla="*/ 0 w 4099854"/>
              <a:gd name="connsiteY0" fmla="*/ 873081 h 1171321"/>
              <a:gd name="connsiteX1" fmla="*/ 2116183 w 4099854"/>
              <a:gd name="connsiteY1" fmla="*/ 328795 h 1171321"/>
              <a:gd name="connsiteX2" fmla="*/ 4099854 w 4099854"/>
              <a:gd name="connsiteY2" fmla="*/ 0 h 1171321"/>
              <a:gd name="connsiteX3" fmla="*/ 356388 w 4099854"/>
              <a:gd name="connsiteY3" fmla="*/ 1171321 h 1171321"/>
              <a:gd name="connsiteX4" fmla="*/ 0 w 4099854"/>
              <a:gd name="connsiteY4" fmla="*/ 873081 h 1171321"/>
              <a:gd name="connsiteX0" fmla="*/ 0 w 4099854"/>
              <a:gd name="connsiteY0" fmla="*/ 873081 h 1171321"/>
              <a:gd name="connsiteX1" fmla="*/ 2944071 w 4099854"/>
              <a:gd name="connsiteY1" fmla="*/ 105159 h 1171321"/>
              <a:gd name="connsiteX2" fmla="*/ 4099854 w 4099854"/>
              <a:gd name="connsiteY2" fmla="*/ 0 h 1171321"/>
              <a:gd name="connsiteX3" fmla="*/ 356388 w 4099854"/>
              <a:gd name="connsiteY3" fmla="*/ 1171321 h 1171321"/>
              <a:gd name="connsiteX4" fmla="*/ 0 w 4099854"/>
              <a:gd name="connsiteY4" fmla="*/ 873081 h 1171321"/>
              <a:gd name="connsiteX0" fmla="*/ 0 w 4099854"/>
              <a:gd name="connsiteY0" fmla="*/ 873081 h 1086961"/>
              <a:gd name="connsiteX1" fmla="*/ 2944071 w 4099854"/>
              <a:gd name="connsiteY1" fmla="*/ 105159 h 1086961"/>
              <a:gd name="connsiteX2" fmla="*/ 4099854 w 4099854"/>
              <a:gd name="connsiteY2" fmla="*/ 0 h 1086961"/>
              <a:gd name="connsiteX3" fmla="*/ 256651 w 4099854"/>
              <a:gd name="connsiteY3" fmla="*/ 1086961 h 1086961"/>
              <a:gd name="connsiteX4" fmla="*/ 0 w 4099854"/>
              <a:gd name="connsiteY4" fmla="*/ 873081 h 1086961"/>
              <a:gd name="connsiteX0" fmla="*/ 0 w 4113152"/>
              <a:gd name="connsiteY0" fmla="*/ 861833 h 1075713"/>
              <a:gd name="connsiteX1" fmla="*/ 2944071 w 4113152"/>
              <a:gd name="connsiteY1" fmla="*/ 93911 h 1075713"/>
              <a:gd name="connsiteX2" fmla="*/ 4113152 w 4113152"/>
              <a:gd name="connsiteY2" fmla="*/ 0 h 1075713"/>
              <a:gd name="connsiteX3" fmla="*/ 256651 w 4113152"/>
              <a:gd name="connsiteY3" fmla="*/ 1075713 h 1075713"/>
              <a:gd name="connsiteX4" fmla="*/ 0 w 4113152"/>
              <a:gd name="connsiteY4" fmla="*/ 861833 h 1075713"/>
              <a:gd name="connsiteX0" fmla="*/ 0 w 4113152"/>
              <a:gd name="connsiteY0" fmla="*/ 861833 h 1098585"/>
              <a:gd name="connsiteX1" fmla="*/ 2944071 w 4113152"/>
              <a:gd name="connsiteY1" fmla="*/ 93911 h 1098585"/>
              <a:gd name="connsiteX2" fmla="*/ 4113152 w 4113152"/>
              <a:gd name="connsiteY2" fmla="*/ 0 h 1098585"/>
              <a:gd name="connsiteX3" fmla="*/ 216747 w 4113152"/>
              <a:gd name="connsiteY3" fmla="*/ 1098586 h 1098585"/>
              <a:gd name="connsiteX4" fmla="*/ 0 w 4113152"/>
              <a:gd name="connsiteY4" fmla="*/ 861833 h 1098585"/>
              <a:gd name="connsiteX0" fmla="*/ 0 w 4113152"/>
              <a:gd name="connsiteY0" fmla="*/ 861833 h 1101130"/>
              <a:gd name="connsiteX1" fmla="*/ 2944071 w 4113152"/>
              <a:gd name="connsiteY1" fmla="*/ 93911 h 1101130"/>
              <a:gd name="connsiteX2" fmla="*/ 4113152 w 4113152"/>
              <a:gd name="connsiteY2" fmla="*/ 0 h 1101130"/>
              <a:gd name="connsiteX3" fmla="*/ 235480 w 4113152"/>
              <a:gd name="connsiteY3" fmla="*/ 1101130 h 1101130"/>
              <a:gd name="connsiteX4" fmla="*/ 0 w 4113152"/>
              <a:gd name="connsiteY4" fmla="*/ 861833 h 1101130"/>
              <a:gd name="connsiteX0" fmla="*/ 0 w 4113152"/>
              <a:gd name="connsiteY0" fmla="*/ 861833 h 1113677"/>
              <a:gd name="connsiteX1" fmla="*/ 2944071 w 4113152"/>
              <a:gd name="connsiteY1" fmla="*/ 93911 h 1113677"/>
              <a:gd name="connsiteX2" fmla="*/ 4113152 w 4113152"/>
              <a:gd name="connsiteY2" fmla="*/ 0 h 1113677"/>
              <a:gd name="connsiteX3" fmla="*/ 213592 w 4113152"/>
              <a:gd name="connsiteY3" fmla="*/ 1113677 h 1113677"/>
              <a:gd name="connsiteX4" fmla="*/ 0 w 4113152"/>
              <a:gd name="connsiteY4" fmla="*/ 861833 h 1113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3152" h="1113677">
                <a:moveTo>
                  <a:pt x="0" y="861833"/>
                </a:moveTo>
                <a:lnTo>
                  <a:pt x="2944071" y="93911"/>
                </a:lnTo>
                <a:lnTo>
                  <a:pt x="4113152" y="0"/>
                </a:lnTo>
                <a:lnTo>
                  <a:pt x="213592" y="1113677"/>
                </a:lnTo>
                <a:lnTo>
                  <a:pt x="0" y="861833"/>
                </a:lnTo>
                <a:close/>
              </a:path>
            </a:pathLst>
          </a:cu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4001" y="5126400"/>
            <a:ext cx="2238732" cy="1400399"/>
          </a:xfrm>
          <a:prstGeom prst="rect">
            <a:avLst/>
          </a:prstGeom>
        </p:spPr>
      </p:pic>
    </p:spTree>
    <p:extLst>
      <p:ext uri="{BB962C8B-B14F-4D97-AF65-F5344CB8AC3E}">
        <p14:creationId xmlns:p14="http://schemas.microsoft.com/office/powerpoint/2010/main" val="2051486194"/>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3600" y="0"/>
            <a:ext cx="8604394" cy="2260799"/>
          </a:xfrm>
          <a:prstGeom prst="rect">
            <a:avLst/>
          </a:prstGeom>
        </p:spPr>
      </p:pic>
      <p:sp>
        <p:nvSpPr>
          <p:cNvPr id="6" name="Text Box 3"/>
          <p:cNvSpPr txBox="1">
            <a:spLocks noChangeArrowheads="1"/>
          </p:cNvSpPr>
          <p:nvPr/>
        </p:nvSpPr>
        <p:spPr bwMode="auto">
          <a:xfrm>
            <a:off x="3605195" y="4791842"/>
            <a:ext cx="5075036" cy="830997"/>
          </a:xfrm>
          <a:prstGeom prst="rect">
            <a:avLst/>
          </a:prstGeom>
          <a:noFill/>
          <a:ln w="9525">
            <a:noFill/>
            <a:miter lim="800000"/>
            <a:headEnd/>
            <a:tailEnd/>
          </a:ln>
        </p:spPr>
        <p:txBody>
          <a:bodyPr wrap="square" anchor="ctr">
            <a:spAutoFit/>
          </a:bodyPr>
          <a:lstStyle/>
          <a:p>
            <a:pPr algn="ctr"/>
            <a:r>
              <a:rPr lang="es-MX" sz="1600" dirty="0">
                <a:solidFill>
                  <a:srgbClr val="002060"/>
                </a:solidFill>
                <a:latin typeface="Candara" panose="020E0502030303020204" pitchFamily="34" charset="0"/>
                <a:cs typeface="Arial" panose="020B0604020202020204" pitchFamily="34" charset="0"/>
              </a:rPr>
              <a:t>Derechos Reservados </a:t>
            </a:r>
            <a:r>
              <a:rPr lang="es-MX" sz="1600" dirty="0" smtClean="0">
                <a:solidFill>
                  <a:srgbClr val="002060"/>
                </a:solidFill>
                <a:latin typeface="Candara" panose="020E0502030303020204" pitchFamily="34" charset="0"/>
                <a:cs typeface="Arial" panose="020B0604020202020204" pitchFamily="34" charset="0"/>
              </a:rPr>
              <a:t>2018 Tecnológico </a:t>
            </a:r>
            <a:r>
              <a:rPr lang="es-MX" sz="1600" dirty="0">
                <a:solidFill>
                  <a:srgbClr val="002060"/>
                </a:solidFill>
                <a:latin typeface="Candara" panose="020E0502030303020204" pitchFamily="34" charset="0"/>
                <a:cs typeface="Arial" panose="020B0604020202020204" pitchFamily="34" charset="0"/>
              </a:rPr>
              <a:t>de </a:t>
            </a:r>
            <a:r>
              <a:rPr lang="es-MX" sz="1600" dirty="0" smtClean="0">
                <a:solidFill>
                  <a:srgbClr val="002060"/>
                </a:solidFill>
                <a:latin typeface="Candara" panose="020E0502030303020204" pitchFamily="34" charset="0"/>
                <a:cs typeface="Arial" panose="020B0604020202020204" pitchFamily="34" charset="0"/>
              </a:rPr>
              <a:t>Monterrey</a:t>
            </a:r>
          </a:p>
          <a:p>
            <a:pPr algn="ctr"/>
            <a:r>
              <a:rPr lang="es-MX" sz="1600" dirty="0" smtClean="0">
                <a:solidFill>
                  <a:srgbClr val="002060"/>
                </a:solidFill>
                <a:latin typeface="Candara" panose="020E0502030303020204" pitchFamily="34" charset="0"/>
                <a:cs typeface="Arial" panose="020B0604020202020204" pitchFamily="34" charset="0"/>
              </a:rPr>
              <a:t>Prohibida </a:t>
            </a:r>
            <a:r>
              <a:rPr lang="es-MX" sz="1600" dirty="0">
                <a:solidFill>
                  <a:srgbClr val="002060"/>
                </a:solidFill>
                <a:latin typeface="Candara" panose="020E0502030303020204" pitchFamily="34" charset="0"/>
                <a:cs typeface="Arial" panose="020B0604020202020204" pitchFamily="34" charset="0"/>
              </a:rPr>
              <a:t>la reproducción total o parcial de esta </a:t>
            </a:r>
            <a:r>
              <a:rPr lang="es-MX" sz="1600" dirty="0" smtClean="0">
                <a:solidFill>
                  <a:srgbClr val="002060"/>
                </a:solidFill>
                <a:latin typeface="Candara" panose="020E0502030303020204" pitchFamily="34" charset="0"/>
                <a:cs typeface="Arial" panose="020B0604020202020204" pitchFamily="34" charset="0"/>
              </a:rPr>
              <a:t>obra</a:t>
            </a:r>
          </a:p>
          <a:p>
            <a:pPr algn="ctr"/>
            <a:r>
              <a:rPr lang="es-MX" sz="1600" dirty="0" smtClean="0">
                <a:solidFill>
                  <a:srgbClr val="002060"/>
                </a:solidFill>
                <a:latin typeface="Candara" panose="020E0502030303020204" pitchFamily="34" charset="0"/>
                <a:cs typeface="Arial" panose="020B0604020202020204" pitchFamily="34" charset="0"/>
              </a:rPr>
              <a:t> sin </a:t>
            </a:r>
            <a:r>
              <a:rPr lang="es-MX" sz="1600" dirty="0">
                <a:solidFill>
                  <a:srgbClr val="002060"/>
                </a:solidFill>
                <a:latin typeface="Candara" panose="020E0502030303020204" pitchFamily="34" charset="0"/>
                <a:cs typeface="Arial" panose="020B0604020202020204" pitchFamily="34" charset="0"/>
              </a:rPr>
              <a:t>expresa autorización del Tecnológico de Monterrey.</a:t>
            </a:r>
          </a:p>
        </p:txBody>
      </p:sp>
      <p:pic>
        <p:nvPicPr>
          <p:cNvPr id="7" name="Imagen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6470" y="2986961"/>
            <a:ext cx="5472486" cy="1459191"/>
          </a:xfrm>
          <a:prstGeom prst="rect">
            <a:avLst/>
          </a:prstGeom>
        </p:spPr>
      </p:pic>
      <p:grpSp>
        <p:nvGrpSpPr>
          <p:cNvPr id="9" name="Group 8"/>
          <p:cNvGrpSpPr/>
          <p:nvPr/>
        </p:nvGrpSpPr>
        <p:grpSpPr>
          <a:xfrm>
            <a:off x="-7568" y="-6349"/>
            <a:ext cx="5665419" cy="2271877"/>
            <a:chOff x="-7568" y="3329667"/>
            <a:chExt cx="9319750" cy="3534434"/>
          </a:xfrm>
        </p:grpSpPr>
        <p:sp>
          <p:nvSpPr>
            <p:cNvPr id="10" name="Trapezoid 8"/>
            <p:cNvSpPr/>
            <p:nvPr/>
          </p:nvSpPr>
          <p:spPr>
            <a:xfrm>
              <a:off x="-7568" y="3340106"/>
              <a:ext cx="8813198" cy="3517894"/>
            </a:xfrm>
            <a:custGeom>
              <a:avLst/>
              <a:gdLst>
                <a:gd name="connsiteX0" fmla="*/ 0 w 5579165"/>
                <a:gd name="connsiteY0" fmla="*/ 3153327 h 3153327"/>
                <a:gd name="connsiteX1" fmla="*/ 642553 w 5579165"/>
                <a:gd name="connsiteY1" fmla="*/ 0 h 3153327"/>
                <a:gd name="connsiteX2" fmla="*/ 4936612 w 5579165"/>
                <a:gd name="connsiteY2" fmla="*/ 0 h 3153327"/>
                <a:gd name="connsiteX3" fmla="*/ 5579165 w 5579165"/>
                <a:gd name="connsiteY3" fmla="*/ 3153327 h 3153327"/>
                <a:gd name="connsiteX4" fmla="*/ 0 w 5579165"/>
                <a:gd name="connsiteY4" fmla="*/ 3153327 h 3153327"/>
                <a:gd name="connsiteX0" fmla="*/ 6803 w 5585968"/>
                <a:gd name="connsiteY0" fmla="*/ 3166580 h 3166580"/>
                <a:gd name="connsiteX1" fmla="*/ 0 w 5585968"/>
                <a:gd name="connsiteY1" fmla="*/ 0 h 3166580"/>
                <a:gd name="connsiteX2" fmla="*/ 4943415 w 5585968"/>
                <a:gd name="connsiteY2" fmla="*/ 13253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2571276 w 5585968"/>
                <a:gd name="connsiteY2" fmla="*/ 13253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1802649 w 5585968"/>
                <a:gd name="connsiteY2" fmla="*/ 13253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1802649 w 5585968"/>
                <a:gd name="connsiteY2" fmla="*/ 26505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1939127 w 5585968"/>
                <a:gd name="connsiteY2" fmla="*/ 19681 h 3166580"/>
                <a:gd name="connsiteX3" fmla="*/ 5585968 w 5585968"/>
                <a:gd name="connsiteY3" fmla="*/ 3166580 h 3166580"/>
                <a:gd name="connsiteX4" fmla="*/ 6803 w 5585968"/>
                <a:gd name="connsiteY4" fmla="*/ 3166580 h 3166580"/>
                <a:gd name="connsiteX0" fmla="*/ 653 w 5579818"/>
                <a:gd name="connsiteY0" fmla="*/ 3166580 h 3166580"/>
                <a:gd name="connsiteX1" fmla="*/ 674 w 5579818"/>
                <a:gd name="connsiteY1" fmla="*/ 0 h 3166580"/>
                <a:gd name="connsiteX2" fmla="*/ 1932977 w 5579818"/>
                <a:gd name="connsiteY2" fmla="*/ 19681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34983 w 5579818"/>
                <a:gd name="connsiteY2" fmla="*/ 33328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45733 w 5579818"/>
                <a:gd name="connsiteY2" fmla="*/ 6033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45733 w 5579818"/>
                <a:gd name="connsiteY2" fmla="*/ 19681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39600 w 5579818"/>
                <a:gd name="connsiteY2" fmla="*/ 13045 h 3166580"/>
                <a:gd name="connsiteX3" fmla="*/ 5579818 w 5579818"/>
                <a:gd name="connsiteY3" fmla="*/ 3166580 h 3166580"/>
                <a:gd name="connsiteX4" fmla="*/ 653 w 5579818"/>
                <a:gd name="connsiteY4" fmla="*/ 3166580 h 3166580"/>
                <a:gd name="connsiteX0" fmla="*/ 318 w 5579483"/>
                <a:gd name="connsiteY0" fmla="*/ 3153535 h 3153535"/>
                <a:gd name="connsiteX1" fmla="*/ 6472 w 5579483"/>
                <a:gd name="connsiteY1" fmla="*/ 228 h 3153535"/>
                <a:gd name="connsiteX2" fmla="*/ 2539265 w 5579483"/>
                <a:gd name="connsiteY2" fmla="*/ 0 h 3153535"/>
                <a:gd name="connsiteX3" fmla="*/ 5579483 w 5579483"/>
                <a:gd name="connsiteY3" fmla="*/ 3153535 h 3153535"/>
                <a:gd name="connsiteX4" fmla="*/ 318 w 5579483"/>
                <a:gd name="connsiteY4" fmla="*/ 3153535 h 3153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9483" h="3153535">
                  <a:moveTo>
                    <a:pt x="318" y="3153535"/>
                  </a:moveTo>
                  <a:cubicBezTo>
                    <a:pt x="-1950" y="2098008"/>
                    <a:pt x="8740" y="1055755"/>
                    <a:pt x="6472" y="228"/>
                  </a:cubicBezTo>
                  <a:lnTo>
                    <a:pt x="2539265" y="0"/>
                  </a:lnTo>
                  <a:lnTo>
                    <a:pt x="5579483" y="3153535"/>
                  </a:lnTo>
                  <a:lnTo>
                    <a:pt x="318" y="3153535"/>
                  </a:lnTo>
                  <a:close/>
                </a:path>
              </a:pathLst>
            </a:custGeom>
            <a:solidFill>
              <a:srgbClr val="D5B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Parallelogram 7"/>
            <p:cNvSpPr/>
            <p:nvPr/>
          </p:nvSpPr>
          <p:spPr>
            <a:xfrm rot="10800000" flipH="1">
              <a:off x="3999698" y="3329667"/>
              <a:ext cx="5312484" cy="3534434"/>
            </a:xfrm>
            <a:custGeom>
              <a:avLst/>
              <a:gdLst>
                <a:gd name="connsiteX0" fmla="*/ 0 w 5466783"/>
                <a:gd name="connsiteY0" fmla="*/ 3153027 h 3153027"/>
                <a:gd name="connsiteX1" fmla="*/ 3892569 w 5466783"/>
                <a:gd name="connsiteY1" fmla="*/ 0 h 3153027"/>
                <a:gd name="connsiteX2" fmla="*/ 5466783 w 5466783"/>
                <a:gd name="connsiteY2" fmla="*/ 0 h 3153027"/>
                <a:gd name="connsiteX3" fmla="*/ 1574214 w 5466783"/>
                <a:gd name="connsiteY3" fmla="*/ 3153027 h 3153027"/>
                <a:gd name="connsiteX4" fmla="*/ 0 w 5466783"/>
                <a:gd name="connsiteY4" fmla="*/ 3153027 h 3153027"/>
                <a:gd name="connsiteX0" fmla="*/ 0 w 5466783"/>
                <a:gd name="connsiteY0" fmla="*/ 3166675 h 3166675"/>
                <a:gd name="connsiteX1" fmla="*/ 3701500 w 5466783"/>
                <a:gd name="connsiteY1" fmla="*/ 0 h 3166675"/>
                <a:gd name="connsiteX2" fmla="*/ 5466783 w 5466783"/>
                <a:gd name="connsiteY2" fmla="*/ 13648 h 3166675"/>
                <a:gd name="connsiteX3" fmla="*/ 1574214 w 5466783"/>
                <a:gd name="connsiteY3" fmla="*/ 3166675 h 3166675"/>
                <a:gd name="connsiteX4" fmla="*/ 0 w 5466783"/>
                <a:gd name="connsiteY4" fmla="*/ 3166675 h 3166675"/>
                <a:gd name="connsiteX0" fmla="*/ 0 w 5488026"/>
                <a:gd name="connsiteY0" fmla="*/ 3166675 h 3166675"/>
                <a:gd name="connsiteX1" fmla="*/ 3701500 w 5488026"/>
                <a:gd name="connsiteY1" fmla="*/ 0 h 3166675"/>
                <a:gd name="connsiteX2" fmla="*/ 5488026 w 5488026"/>
                <a:gd name="connsiteY2" fmla="*/ 4078 h 3166675"/>
                <a:gd name="connsiteX3" fmla="*/ 1574214 w 5488026"/>
                <a:gd name="connsiteY3" fmla="*/ 3166675 h 3166675"/>
                <a:gd name="connsiteX4" fmla="*/ 0 w 5488026"/>
                <a:gd name="connsiteY4" fmla="*/ 3166675 h 3166675"/>
                <a:gd name="connsiteX0" fmla="*/ 0 w 5482715"/>
                <a:gd name="connsiteY0" fmla="*/ 3172167 h 3172167"/>
                <a:gd name="connsiteX1" fmla="*/ 3701500 w 5482715"/>
                <a:gd name="connsiteY1" fmla="*/ 5492 h 3172167"/>
                <a:gd name="connsiteX2" fmla="*/ 5482715 w 5482715"/>
                <a:gd name="connsiteY2" fmla="*/ 0 h 3172167"/>
                <a:gd name="connsiteX3" fmla="*/ 1574214 w 5482715"/>
                <a:gd name="connsiteY3" fmla="*/ 3172167 h 3172167"/>
                <a:gd name="connsiteX4" fmla="*/ 0 w 5482715"/>
                <a:gd name="connsiteY4" fmla="*/ 3172167 h 3172167"/>
                <a:gd name="connsiteX0" fmla="*/ 0 w 5710944"/>
                <a:gd name="connsiteY0" fmla="*/ 3172167 h 3172167"/>
                <a:gd name="connsiteX1" fmla="*/ 3929729 w 5710944"/>
                <a:gd name="connsiteY1" fmla="*/ 5492 h 3172167"/>
                <a:gd name="connsiteX2" fmla="*/ 5710944 w 5710944"/>
                <a:gd name="connsiteY2" fmla="*/ 0 h 3172167"/>
                <a:gd name="connsiteX3" fmla="*/ 1802443 w 5710944"/>
                <a:gd name="connsiteY3" fmla="*/ 3172167 h 3172167"/>
                <a:gd name="connsiteX4" fmla="*/ 0 w 5710944"/>
                <a:gd name="connsiteY4" fmla="*/ 3172167 h 3172167"/>
                <a:gd name="connsiteX0" fmla="*/ 0 w 5710944"/>
                <a:gd name="connsiteY0" fmla="*/ 3172167 h 3172167"/>
                <a:gd name="connsiteX1" fmla="*/ 3929729 w 5710944"/>
                <a:gd name="connsiteY1" fmla="*/ 5492 h 3172167"/>
                <a:gd name="connsiteX2" fmla="*/ 5710944 w 5710944"/>
                <a:gd name="connsiteY2" fmla="*/ 0 h 3172167"/>
                <a:gd name="connsiteX3" fmla="*/ 2085447 w 5710944"/>
                <a:gd name="connsiteY3" fmla="*/ 3163276 h 3172167"/>
                <a:gd name="connsiteX4" fmla="*/ 0 w 5710944"/>
                <a:gd name="connsiteY4" fmla="*/ 3172167 h 3172167"/>
                <a:gd name="connsiteX0" fmla="*/ 0 w 5190581"/>
                <a:gd name="connsiteY0" fmla="*/ 3166675 h 3166675"/>
                <a:gd name="connsiteX1" fmla="*/ 3929729 w 5190581"/>
                <a:gd name="connsiteY1" fmla="*/ 0 h 3166675"/>
                <a:gd name="connsiteX2" fmla="*/ 5190581 w 5190581"/>
                <a:gd name="connsiteY2" fmla="*/ 3399 h 3166675"/>
                <a:gd name="connsiteX3" fmla="*/ 2085447 w 5190581"/>
                <a:gd name="connsiteY3" fmla="*/ 3157784 h 3166675"/>
                <a:gd name="connsiteX4" fmla="*/ 0 w 5190581"/>
                <a:gd name="connsiteY4" fmla="*/ 3166675 h 3166675"/>
                <a:gd name="connsiteX0" fmla="*/ 0 w 4889318"/>
                <a:gd name="connsiteY0" fmla="*/ 3166675 h 3166675"/>
                <a:gd name="connsiteX1" fmla="*/ 3929729 w 4889318"/>
                <a:gd name="connsiteY1" fmla="*/ 0 h 3166675"/>
                <a:gd name="connsiteX2" fmla="*/ 4889318 w 4889318"/>
                <a:gd name="connsiteY2" fmla="*/ 3400 h 3166675"/>
                <a:gd name="connsiteX3" fmla="*/ 2085447 w 4889318"/>
                <a:gd name="connsiteY3" fmla="*/ 3157784 h 3166675"/>
                <a:gd name="connsiteX4" fmla="*/ 0 w 4889318"/>
                <a:gd name="connsiteY4" fmla="*/ 3166675 h 3166675"/>
                <a:gd name="connsiteX0" fmla="*/ 0 w 4734122"/>
                <a:gd name="connsiteY0" fmla="*/ 3166675 h 3166675"/>
                <a:gd name="connsiteX1" fmla="*/ 3929729 w 4734122"/>
                <a:gd name="connsiteY1" fmla="*/ 0 h 3166675"/>
                <a:gd name="connsiteX2" fmla="*/ 4734122 w 4734122"/>
                <a:gd name="connsiteY2" fmla="*/ 12291 h 3166675"/>
                <a:gd name="connsiteX3" fmla="*/ 2085447 w 4734122"/>
                <a:gd name="connsiteY3" fmla="*/ 3157784 h 3166675"/>
                <a:gd name="connsiteX4" fmla="*/ 0 w 4734122"/>
                <a:gd name="connsiteY4" fmla="*/ 3166675 h 3166675"/>
                <a:gd name="connsiteX0" fmla="*/ 0 w 4642830"/>
                <a:gd name="connsiteY0" fmla="*/ 3172167 h 3172167"/>
                <a:gd name="connsiteX1" fmla="*/ 3929729 w 4642830"/>
                <a:gd name="connsiteY1" fmla="*/ 5492 h 3172167"/>
                <a:gd name="connsiteX2" fmla="*/ 4642830 w 4642830"/>
                <a:gd name="connsiteY2" fmla="*/ 0 h 3172167"/>
                <a:gd name="connsiteX3" fmla="*/ 2085447 w 4642830"/>
                <a:gd name="connsiteY3" fmla="*/ 3163276 h 3172167"/>
                <a:gd name="connsiteX4" fmla="*/ 0 w 4642830"/>
                <a:gd name="connsiteY4" fmla="*/ 3172167 h 3172167"/>
                <a:gd name="connsiteX0" fmla="*/ 0 w 4642830"/>
                <a:gd name="connsiteY0" fmla="*/ 3172167 h 3181058"/>
                <a:gd name="connsiteX1" fmla="*/ 3929729 w 4642830"/>
                <a:gd name="connsiteY1" fmla="*/ 5492 h 3181058"/>
                <a:gd name="connsiteX2" fmla="*/ 4642830 w 4642830"/>
                <a:gd name="connsiteY2" fmla="*/ 0 h 3181058"/>
                <a:gd name="connsiteX3" fmla="*/ 2076318 w 4642830"/>
                <a:gd name="connsiteY3" fmla="*/ 3181058 h 3181058"/>
                <a:gd name="connsiteX4" fmla="*/ 0 w 4642830"/>
                <a:gd name="connsiteY4" fmla="*/ 3172167 h 3181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830" h="3181058">
                  <a:moveTo>
                    <a:pt x="0" y="3172167"/>
                  </a:moveTo>
                  <a:lnTo>
                    <a:pt x="3929729" y="5492"/>
                  </a:lnTo>
                  <a:lnTo>
                    <a:pt x="4642830" y="0"/>
                  </a:lnTo>
                  <a:lnTo>
                    <a:pt x="2076318" y="3181058"/>
                  </a:lnTo>
                  <a:lnTo>
                    <a:pt x="0" y="3172167"/>
                  </a:lnTo>
                  <a:close/>
                </a:path>
              </a:pathLst>
            </a:cu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Trapezoid 7"/>
            <p:cNvSpPr/>
            <p:nvPr/>
          </p:nvSpPr>
          <p:spPr>
            <a:xfrm>
              <a:off x="-6629" y="3384314"/>
              <a:ext cx="7221005" cy="3473687"/>
            </a:xfrm>
            <a:custGeom>
              <a:avLst/>
              <a:gdLst>
                <a:gd name="connsiteX0" fmla="*/ 0 w 4810539"/>
                <a:gd name="connsiteY0" fmla="*/ 3179832 h 3179832"/>
                <a:gd name="connsiteX1" fmla="*/ 794958 w 4810539"/>
                <a:gd name="connsiteY1" fmla="*/ 0 h 3179832"/>
                <a:gd name="connsiteX2" fmla="*/ 4015581 w 4810539"/>
                <a:gd name="connsiteY2" fmla="*/ 0 h 3179832"/>
                <a:gd name="connsiteX3" fmla="*/ 4810539 w 4810539"/>
                <a:gd name="connsiteY3" fmla="*/ 3179832 h 3179832"/>
                <a:gd name="connsiteX4" fmla="*/ 0 w 4810539"/>
                <a:gd name="connsiteY4" fmla="*/ 3179832 h 3179832"/>
                <a:gd name="connsiteX0" fmla="*/ 173 w 4810712"/>
                <a:gd name="connsiteY0" fmla="*/ 3179832 h 3179832"/>
                <a:gd name="connsiteX1" fmla="*/ 0 w 4810712"/>
                <a:gd name="connsiteY1" fmla="*/ 755374 h 3179832"/>
                <a:gd name="connsiteX2" fmla="*/ 4015754 w 4810712"/>
                <a:gd name="connsiteY2" fmla="*/ 0 h 3179832"/>
                <a:gd name="connsiteX3" fmla="*/ 4810712 w 4810712"/>
                <a:gd name="connsiteY3" fmla="*/ 3179832 h 3179832"/>
                <a:gd name="connsiteX4" fmla="*/ 173 w 4810712"/>
                <a:gd name="connsiteY4" fmla="*/ 3179832 h 3179832"/>
                <a:gd name="connsiteX0" fmla="*/ 173 w 4810712"/>
                <a:gd name="connsiteY0" fmla="*/ 3100319 h 3100319"/>
                <a:gd name="connsiteX1" fmla="*/ 0 w 4810712"/>
                <a:gd name="connsiteY1" fmla="*/ 675861 h 3100319"/>
                <a:gd name="connsiteX2" fmla="*/ 901493 w 4810712"/>
                <a:gd name="connsiteY2" fmla="*/ 0 h 3100319"/>
                <a:gd name="connsiteX3" fmla="*/ 4810712 w 4810712"/>
                <a:gd name="connsiteY3" fmla="*/ 3100319 h 3100319"/>
                <a:gd name="connsiteX4" fmla="*/ 173 w 4810712"/>
                <a:gd name="connsiteY4" fmla="*/ 3100319 h 3100319"/>
                <a:gd name="connsiteX0" fmla="*/ 173 w 4810712"/>
                <a:gd name="connsiteY0" fmla="*/ 3073483 h 3073483"/>
                <a:gd name="connsiteX1" fmla="*/ 0 w 4810712"/>
                <a:gd name="connsiteY1" fmla="*/ 649025 h 3073483"/>
                <a:gd name="connsiteX2" fmla="*/ 1851608 w 4810712"/>
                <a:gd name="connsiteY2" fmla="*/ 0 h 3073483"/>
                <a:gd name="connsiteX3" fmla="*/ 4810712 w 4810712"/>
                <a:gd name="connsiteY3" fmla="*/ 3073483 h 3073483"/>
                <a:gd name="connsiteX4" fmla="*/ 173 w 4810712"/>
                <a:gd name="connsiteY4" fmla="*/ 3073483 h 3073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0712" h="3073483">
                  <a:moveTo>
                    <a:pt x="173" y="3073483"/>
                  </a:moveTo>
                  <a:cubicBezTo>
                    <a:pt x="115" y="2265330"/>
                    <a:pt x="58" y="1457178"/>
                    <a:pt x="0" y="649025"/>
                  </a:cubicBezTo>
                  <a:lnTo>
                    <a:pt x="1851608" y="0"/>
                  </a:lnTo>
                  <a:lnTo>
                    <a:pt x="4810712" y="3073483"/>
                  </a:lnTo>
                  <a:lnTo>
                    <a:pt x="173" y="3073483"/>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3" name="Rectangle 12"/>
          <p:cNvSpPr/>
          <p:nvPr/>
        </p:nvSpPr>
        <p:spPr>
          <a:xfrm>
            <a:off x="0" y="6620567"/>
            <a:ext cx="12192000" cy="245382"/>
          </a:xfrm>
          <a:prstGeom prst="rect">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0907986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s-MX"/>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s-MX"/>
          </a:p>
        </p:txBody>
      </p:sp>
      <p:sp>
        <p:nvSpPr>
          <p:cNvPr id="4" name="Date Placeholder 3"/>
          <p:cNvSpPr>
            <a:spLocks noGrp="1"/>
          </p:cNvSpPr>
          <p:nvPr>
            <p:ph type="dt" sz="half" idx="10"/>
          </p:nvPr>
        </p:nvSpPr>
        <p:spPr/>
        <p:txBody>
          <a:bodyPr/>
          <a:lstStyle/>
          <a:p>
            <a:fld id="{73099BF6-DF63-444B-BC2A-9C6DE2801F68}" type="datetimeFigureOut">
              <a:rPr lang="es-MX" smtClean="0">
                <a:solidFill>
                  <a:prstClr val="black">
                    <a:tint val="75000"/>
                  </a:prstClr>
                </a:solidFill>
              </a:rPr>
              <a:pPr/>
              <a:t>23/04/2020</a:t>
            </a:fld>
            <a:endParaRPr lang="es-MX">
              <a:solidFill>
                <a:prstClr val="black">
                  <a:tint val="75000"/>
                </a:prstClr>
              </a:solidFill>
            </a:endParaRPr>
          </a:p>
        </p:txBody>
      </p:sp>
      <p:sp>
        <p:nvSpPr>
          <p:cNvPr id="5" name="Footer Placeholder 4"/>
          <p:cNvSpPr>
            <a:spLocks noGrp="1"/>
          </p:cNvSpPr>
          <p:nvPr>
            <p:ph type="ftr" sz="quarter" idx="11"/>
          </p:nvPr>
        </p:nvSpPr>
        <p:spPr/>
        <p:txBody>
          <a:bodyPr/>
          <a:lstStyle/>
          <a:p>
            <a:endParaRPr lang="es-MX">
              <a:solidFill>
                <a:prstClr val="black">
                  <a:tint val="75000"/>
                </a:prstClr>
              </a:solidFill>
            </a:endParaRPr>
          </a:p>
        </p:txBody>
      </p:sp>
      <p:sp>
        <p:nvSpPr>
          <p:cNvPr id="6" name="Slide Number Placeholder 5"/>
          <p:cNvSpPr>
            <a:spLocks noGrp="1"/>
          </p:cNvSpPr>
          <p:nvPr>
            <p:ph type="sldNum" sz="quarter" idx="12"/>
          </p:nvPr>
        </p:nvSpPr>
        <p:spPr/>
        <p:txBody>
          <a:bodyPr/>
          <a:lstStyle/>
          <a:p>
            <a:fld id="{CD47E4F4-20D9-4922-A72D-C09D843ED673}"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548460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73099BF6-DF63-444B-BC2A-9C6DE2801F68}" type="datetimeFigureOut">
              <a:rPr lang="es-MX" smtClean="0">
                <a:solidFill>
                  <a:prstClr val="black">
                    <a:tint val="75000"/>
                  </a:prstClr>
                </a:solidFill>
              </a:rPr>
              <a:pPr/>
              <a:t>23/04/2020</a:t>
            </a:fld>
            <a:endParaRPr lang="es-MX">
              <a:solidFill>
                <a:prstClr val="black">
                  <a:tint val="75000"/>
                </a:prstClr>
              </a:solidFill>
            </a:endParaRPr>
          </a:p>
        </p:txBody>
      </p:sp>
      <p:sp>
        <p:nvSpPr>
          <p:cNvPr id="5" name="Footer Placeholder 4"/>
          <p:cNvSpPr>
            <a:spLocks noGrp="1"/>
          </p:cNvSpPr>
          <p:nvPr>
            <p:ph type="ftr" sz="quarter" idx="11"/>
          </p:nvPr>
        </p:nvSpPr>
        <p:spPr/>
        <p:txBody>
          <a:bodyPr/>
          <a:lstStyle/>
          <a:p>
            <a:endParaRPr lang="es-MX">
              <a:solidFill>
                <a:prstClr val="black">
                  <a:tint val="75000"/>
                </a:prstClr>
              </a:solidFill>
            </a:endParaRPr>
          </a:p>
        </p:txBody>
      </p:sp>
      <p:sp>
        <p:nvSpPr>
          <p:cNvPr id="6" name="Slide Number Placeholder 5"/>
          <p:cNvSpPr>
            <a:spLocks noGrp="1"/>
          </p:cNvSpPr>
          <p:nvPr>
            <p:ph type="sldNum" sz="quarter" idx="12"/>
          </p:nvPr>
        </p:nvSpPr>
        <p:spPr/>
        <p:txBody>
          <a:bodyPr/>
          <a:lstStyle/>
          <a:p>
            <a:fld id="{CD47E4F4-20D9-4922-A72D-C09D843ED673}"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21537098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5" Type="http://schemas.openxmlformats.org/officeDocument/2006/relationships/slideLayout" Target="../slideLayouts/slideLayout61.xml"/><Relationship Id="rId10" Type="http://schemas.openxmlformats.org/officeDocument/2006/relationships/theme" Target="../theme/theme10.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73.xml"/><Relationship Id="rId3" Type="http://schemas.openxmlformats.org/officeDocument/2006/relationships/slideLayout" Target="../slideLayouts/slideLayout68.xml"/><Relationship Id="rId7" Type="http://schemas.openxmlformats.org/officeDocument/2006/relationships/slideLayout" Target="../slideLayouts/slideLayout72.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5" Type="http://schemas.openxmlformats.org/officeDocument/2006/relationships/slideLayout" Target="../slideLayouts/slideLayout70.xml"/><Relationship Id="rId10" Type="http://schemas.openxmlformats.org/officeDocument/2006/relationships/theme" Target="../theme/theme11.xml"/><Relationship Id="rId4" Type="http://schemas.openxmlformats.org/officeDocument/2006/relationships/slideLayout" Target="../slideLayouts/slideLayout69.xml"/><Relationship Id="rId9" Type="http://schemas.openxmlformats.org/officeDocument/2006/relationships/slideLayout" Target="../slideLayouts/slideLayout7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3.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2.xml"/><Relationship Id="rId7" Type="http://schemas.openxmlformats.org/officeDocument/2006/relationships/theme" Target="../theme/theme4.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image" Target="../media/image1.png"/><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theme" Target="../theme/theme5.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 Id="rId9"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 Id="rId9"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theme" Target="../theme/theme8.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53.xml"/><Relationship Id="rId7" Type="http://schemas.openxmlformats.org/officeDocument/2006/relationships/theme" Target="../theme/theme9.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5" Type="http://schemas.openxmlformats.org/officeDocument/2006/relationships/slideLayout" Target="../slideLayouts/slideLayout55.xml"/><Relationship Id="rId4"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5"/>
            <a:ext cx="12192000" cy="549275"/>
            <a:chOff x="0" y="0"/>
            <a:chExt cx="5760" cy="576"/>
          </a:xfrm>
        </p:grpSpPr>
        <p:sp>
          <p:nvSpPr>
            <p:cNvPr id="19459" name="Rectangle 3"/>
            <p:cNvSpPr>
              <a:spLocks noChangeArrowheads="1"/>
            </p:cNvSpPr>
            <p:nvPr/>
          </p:nvSpPr>
          <p:spPr bwMode="auto">
            <a:xfrm>
              <a:off x="0" y="0"/>
              <a:ext cx="5760" cy="576"/>
            </a:xfrm>
            <a:prstGeom prst="rect">
              <a:avLst/>
            </a:prstGeom>
            <a:solidFill>
              <a:srgbClr val="1C2C63"/>
            </a:solidFill>
            <a:ln>
              <a:noFill/>
            </a:ln>
            <a:effectLst/>
            <a:extLst/>
          </p:spPr>
          <p:txBody>
            <a:bodyPr anchor="ctr"/>
            <a:lstStyle/>
            <a:p>
              <a:pPr>
                <a:defRPr/>
              </a:pPr>
              <a:endParaRPr lang="es-MX" sz="1350" dirty="0"/>
            </a:p>
          </p:txBody>
        </p:sp>
        <p:sp>
          <p:nvSpPr>
            <p:cNvPr id="19460" name="Line 4"/>
            <p:cNvSpPr>
              <a:spLocks noChangeShapeType="1"/>
            </p:cNvSpPr>
            <p:nvPr/>
          </p:nvSpPr>
          <p:spPr bwMode="auto">
            <a:xfrm>
              <a:off x="0" y="576"/>
              <a:ext cx="5760" cy="0"/>
            </a:xfrm>
            <a:prstGeom prst="line">
              <a:avLst/>
            </a:prstGeom>
            <a:noFill/>
            <a:ln w="57150">
              <a:solidFill>
                <a:srgbClr val="91A0C9"/>
              </a:solidFill>
              <a:round/>
              <a:headEnd/>
              <a:tailEnd/>
            </a:ln>
            <a:effectLst/>
            <a:extLst/>
          </p:spPr>
          <p:txBody>
            <a:bodyPr anchor="ctr"/>
            <a:lstStyle/>
            <a:p>
              <a:pPr>
                <a:defRPr/>
              </a:pPr>
              <a:endParaRPr lang="es-MX" sz="1350" dirty="0"/>
            </a:p>
          </p:txBody>
        </p:sp>
      </p:grpSp>
      <p:sp>
        <p:nvSpPr>
          <p:cNvPr id="1027" name="Rectangle 5"/>
          <p:cNvSpPr>
            <a:spLocks noGrp="1" noChangeArrowheads="1"/>
          </p:cNvSpPr>
          <p:nvPr>
            <p:ph type="title"/>
          </p:nvPr>
        </p:nvSpPr>
        <p:spPr bwMode="auto">
          <a:xfrm>
            <a:off x="334433" y="165513"/>
            <a:ext cx="11413067" cy="2769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US" smtClean="0"/>
              <a:t>Click to edit Master title style</a:t>
            </a:r>
            <a:endParaRPr lang="es-ES_tradnl" smtClean="0"/>
          </a:p>
        </p:txBody>
      </p:sp>
      <p:sp>
        <p:nvSpPr>
          <p:cNvPr id="1028" name="Rectangle 6"/>
          <p:cNvSpPr>
            <a:spLocks noGrp="1" noChangeArrowheads="1"/>
          </p:cNvSpPr>
          <p:nvPr>
            <p:ph type="body" idx="1"/>
          </p:nvPr>
        </p:nvSpPr>
        <p:spPr bwMode="auto">
          <a:xfrm>
            <a:off x="527057" y="765178"/>
            <a:ext cx="11135783" cy="5472113"/>
          </a:xfrm>
          <a:prstGeom prst="rect">
            <a:avLst/>
          </a:prstGeom>
          <a:noFill/>
          <a:ln w="9525">
            <a:noFill/>
            <a:miter lim="800000"/>
            <a:headEnd/>
            <a:tailEnd/>
          </a:ln>
        </p:spPr>
        <p:txBody>
          <a:bodyPr vert="horz" wrap="square" lIns="91413" tIns="45707" rIns="91413" bIns="45707" numCol="1" anchor="t" anchorCtr="0" compatLnSpc="1">
            <a:prstTxWarp prst="textNoShape">
              <a:avLst/>
            </a:prstTxWarp>
          </a:bodyPr>
          <a:lstStyle/>
          <a:p>
            <a:pPr lvl="0"/>
            <a:r>
              <a:rPr lang="es-ES_tradnl" smtClean="0"/>
              <a:t>Click to edit Master text styles</a:t>
            </a:r>
          </a:p>
          <a:p>
            <a:pPr lvl="1"/>
            <a:r>
              <a:rPr lang="es-ES_tradnl" smtClean="0"/>
              <a:t>Second level</a:t>
            </a:r>
          </a:p>
          <a:p>
            <a:pPr lvl="2"/>
            <a:r>
              <a:rPr lang="es-ES_tradnl" smtClean="0"/>
              <a:t>Third level</a:t>
            </a:r>
          </a:p>
        </p:txBody>
      </p:sp>
      <p:pic>
        <p:nvPicPr>
          <p:cNvPr id="1029" name="Picture 9"/>
          <p:cNvPicPr>
            <a:picLocks noChangeAspect="1" noChangeArrowheads="1"/>
          </p:cNvPicPr>
          <p:nvPr/>
        </p:nvPicPr>
        <p:blipFill>
          <a:blip r:embed="rId6" cstate="print"/>
          <a:srcRect/>
          <a:stretch>
            <a:fillRect/>
          </a:stretch>
        </p:blipFill>
        <p:spPr bwMode="auto">
          <a:xfrm>
            <a:off x="262473" y="6432554"/>
            <a:ext cx="1225551" cy="258763"/>
          </a:xfrm>
          <a:prstGeom prst="rect">
            <a:avLst/>
          </a:prstGeom>
          <a:noFill/>
          <a:ln w="9525">
            <a:noFill/>
            <a:miter lim="800000"/>
            <a:headEnd/>
            <a:tailEnd/>
          </a:ln>
        </p:spPr>
      </p:pic>
      <p:sp>
        <p:nvSpPr>
          <p:cNvPr id="19466" name="Text Box 10"/>
          <p:cNvSpPr txBox="1">
            <a:spLocks noChangeArrowheads="1"/>
          </p:cNvSpPr>
          <p:nvPr/>
        </p:nvSpPr>
        <p:spPr bwMode="auto">
          <a:xfrm>
            <a:off x="11854091" y="6537134"/>
            <a:ext cx="141064" cy="138499"/>
          </a:xfrm>
          <a:prstGeom prst="rect">
            <a:avLst/>
          </a:prstGeom>
          <a:noFill/>
          <a:ln>
            <a:noFill/>
          </a:ln>
          <a:effectLst/>
          <a:extLst/>
        </p:spPr>
        <p:txBody>
          <a:bodyPr wrap="none" lIns="0" tIns="0" rIns="0" bIns="0" anchor="ctr">
            <a:spAutoFit/>
          </a:bodyPr>
          <a:lstStyle/>
          <a:p>
            <a:pPr algn="r">
              <a:spcBef>
                <a:spcPct val="50000"/>
              </a:spcBef>
              <a:defRPr/>
            </a:pPr>
            <a:fld id="{44E2A690-8390-4C0C-B98E-B7C582AF63FE}" type="slidenum">
              <a:rPr lang="en-US" sz="900" b="1"/>
              <a:pPr algn="r">
                <a:spcBef>
                  <a:spcPct val="50000"/>
                </a:spcBef>
                <a:defRPr/>
              </a:pPr>
              <a:t>‹#›</a:t>
            </a:fld>
            <a:endParaRPr lang="en-US" sz="900" b="1" dirty="0"/>
          </a:p>
        </p:txBody>
      </p:sp>
    </p:spTree>
    <p:extLst>
      <p:ext uri="{BB962C8B-B14F-4D97-AF65-F5344CB8AC3E}">
        <p14:creationId xmlns:p14="http://schemas.microsoft.com/office/powerpoint/2010/main" val="4623524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iming>
    <p:tnLst>
      <p:par>
        <p:cTn id="1" dur="indefinite" restart="never" nodeType="tmRoot"/>
      </p:par>
    </p:tnLst>
  </p:timing>
  <p:txStyles>
    <p:titleStyle>
      <a:lvl1pPr algn="l" rtl="0" eaLnBrk="1" fontAlgn="base" hangingPunct="1">
        <a:spcBef>
          <a:spcPct val="0"/>
        </a:spcBef>
        <a:spcAft>
          <a:spcPct val="0"/>
        </a:spcAft>
        <a:defRPr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defRPr>
      </a:lvl2pPr>
      <a:lvl3pPr algn="l" rtl="0" eaLnBrk="1" fontAlgn="base" hangingPunct="1">
        <a:spcBef>
          <a:spcPct val="0"/>
        </a:spcBef>
        <a:spcAft>
          <a:spcPct val="0"/>
        </a:spcAft>
        <a:defRPr b="1">
          <a:solidFill>
            <a:schemeClr val="bg1"/>
          </a:solidFill>
          <a:latin typeface="Arial" charset="0"/>
        </a:defRPr>
      </a:lvl3pPr>
      <a:lvl4pPr algn="l" rtl="0" eaLnBrk="1" fontAlgn="base" hangingPunct="1">
        <a:spcBef>
          <a:spcPct val="0"/>
        </a:spcBef>
        <a:spcAft>
          <a:spcPct val="0"/>
        </a:spcAft>
        <a:defRPr b="1">
          <a:solidFill>
            <a:schemeClr val="bg1"/>
          </a:solidFill>
          <a:latin typeface="Arial" charset="0"/>
        </a:defRPr>
      </a:lvl4pPr>
      <a:lvl5pPr algn="l" rtl="0" eaLnBrk="1" fontAlgn="base" hangingPunct="1">
        <a:spcBef>
          <a:spcPct val="0"/>
        </a:spcBef>
        <a:spcAft>
          <a:spcPct val="0"/>
        </a:spcAft>
        <a:defRPr b="1">
          <a:solidFill>
            <a:schemeClr val="bg1"/>
          </a:solidFill>
          <a:latin typeface="Arial" charset="0"/>
        </a:defRPr>
      </a:lvl5pPr>
      <a:lvl6pPr marL="342900" algn="l" rtl="0" eaLnBrk="1" fontAlgn="base" hangingPunct="1">
        <a:spcBef>
          <a:spcPct val="0"/>
        </a:spcBef>
        <a:spcAft>
          <a:spcPct val="0"/>
        </a:spcAft>
        <a:defRPr b="1">
          <a:solidFill>
            <a:schemeClr val="bg1"/>
          </a:solidFill>
          <a:latin typeface="Arial" charset="0"/>
        </a:defRPr>
      </a:lvl6pPr>
      <a:lvl7pPr marL="685800" algn="l" rtl="0" eaLnBrk="1" fontAlgn="base" hangingPunct="1">
        <a:spcBef>
          <a:spcPct val="0"/>
        </a:spcBef>
        <a:spcAft>
          <a:spcPct val="0"/>
        </a:spcAft>
        <a:defRPr b="1">
          <a:solidFill>
            <a:schemeClr val="bg1"/>
          </a:solidFill>
          <a:latin typeface="Arial" charset="0"/>
        </a:defRPr>
      </a:lvl7pPr>
      <a:lvl8pPr marL="1028700" algn="l" rtl="0" eaLnBrk="1" fontAlgn="base" hangingPunct="1">
        <a:spcBef>
          <a:spcPct val="0"/>
        </a:spcBef>
        <a:spcAft>
          <a:spcPct val="0"/>
        </a:spcAft>
        <a:defRPr b="1">
          <a:solidFill>
            <a:schemeClr val="bg1"/>
          </a:solidFill>
          <a:latin typeface="Arial" charset="0"/>
        </a:defRPr>
      </a:lvl8pPr>
      <a:lvl9pPr marL="1371600" algn="l" rtl="0" eaLnBrk="1" fontAlgn="base" hangingPunct="1">
        <a:spcBef>
          <a:spcPct val="0"/>
        </a:spcBef>
        <a:spcAft>
          <a:spcPct val="0"/>
        </a:spcAft>
        <a:defRPr b="1">
          <a:solidFill>
            <a:schemeClr val="bg1"/>
          </a:solidFill>
          <a:latin typeface="Arial" charset="0"/>
        </a:defRPr>
      </a:lvl9pPr>
    </p:titleStyle>
    <p:bodyStyle>
      <a:lvl1pPr marL="257175" indent="-257175" algn="l" rtl="0" eaLnBrk="1" fontAlgn="base" hangingPunct="1">
        <a:spcBef>
          <a:spcPct val="20000"/>
        </a:spcBef>
        <a:spcAft>
          <a:spcPct val="0"/>
        </a:spcAft>
        <a:defRPr sz="1500" b="1">
          <a:solidFill>
            <a:schemeClr val="tx1"/>
          </a:solidFill>
          <a:latin typeface="+mn-lt"/>
          <a:ea typeface="+mn-ea"/>
          <a:cs typeface="+mn-cs"/>
        </a:defRPr>
      </a:lvl1pPr>
      <a:lvl2pPr marL="557213" indent="-214313" algn="l" rtl="0" eaLnBrk="1" fontAlgn="base" hangingPunct="1">
        <a:spcBef>
          <a:spcPct val="20000"/>
        </a:spcBef>
        <a:spcAft>
          <a:spcPct val="0"/>
        </a:spcAft>
        <a:defRPr sz="1500">
          <a:solidFill>
            <a:schemeClr val="tx1"/>
          </a:solidFill>
          <a:latin typeface="+mn-lt"/>
        </a:defRPr>
      </a:lvl2pPr>
      <a:lvl3pPr marL="857250" indent="-171450" algn="l" rtl="0" eaLnBrk="1" fontAlgn="base" hangingPunct="1">
        <a:spcBef>
          <a:spcPct val="20000"/>
        </a:spcBef>
        <a:spcAft>
          <a:spcPct val="0"/>
        </a:spcAft>
        <a:buChar char="•"/>
        <a:defRPr sz="1050">
          <a:solidFill>
            <a:schemeClr val="tx1"/>
          </a:solidFill>
          <a:latin typeface="+mn-lt"/>
        </a:defRPr>
      </a:lvl3pPr>
      <a:lvl4pPr marL="1200150" indent="-171450" algn="l" rtl="0" eaLnBrk="1" fontAlgn="base" hangingPunct="1">
        <a:spcBef>
          <a:spcPct val="20000"/>
        </a:spcBef>
        <a:spcAft>
          <a:spcPct val="0"/>
        </a:spcAft>
        <a:defRPr sz="900">
          <a:solidFill>
            <a:schemeClr val="tx1"/>
          </a:solidFill>
          <a:latin typeface="+mn-lt"/>
        </a:defRPr>
      </a:lvl4pPr>
      <a:lvl5pPr marL="1543050" indent="-171450" algn="l" rtl="0" eaLnBrk="1" fontAlgn="base" hangingPunct="1">
        <a:spcBef>
          <a:spcPct val="20000"/>
        </a:spcBef>
        <a:spcAft>
          <a:spcPct val="0"/>
        </a:spcAft>
        <a:buChar char="»"/>
        <a:defRPr sz="900">
          <a:solidFill>
            <a:schemeClr val="tx1"/>
          </a:solidFill>
          <a:latin typeface="+mn-lt"/>
        </a:defRPr>
      </a:lvl5pPr>
      <a:lvl6pPr marL="1885950" indent="-171450" algn="l" rtl="0" eaLnBrk="1" fontAlgn="base" hangingPunct="1">
        <a:spcBef>
          <a:spcPct val="20000"/>
        </a:spcBef>
        <a:spcAft>
          <a:spcPct val="0"/>
        </a:spcAft>
        <a:buChar char="»"/>
        <a:defRPr sz="900">
          <a:solidFill>
            <a:schemeClr val="tx1"/>
          </a:solidFill>
          <a:latin typeface="+mn-lt"/>
        </a:defRPr>
      </a:lvl6pPr>
      <a:lvl7pPr marL="2228850" indent="-171450" algn="l" rtl="0" eaLnBrk="1" fontAlgn="base" hangingPunct="1">
        <a:spcBef>
          <a:spcPct val="20000"/>
        </a:spcBef>
        <a:spcAft>
          <a:spcPct val="0"/>
        </a:spcAft>
        <a:buChar char="»"/>
        <a:defRPr sz="900">
          <a:solidFill>
            <a:schemeClr val="tx1"/>
          </a:solidFill>
          <a:latin typeface="+mn-lt"/>
        </a:defRPr>
      </a:lvl7pPr>
      <a:lvl8pPr marL="2571750" indent="-171450" algn="l" rtl="0" eaLnBrk="1" fontAlgn="base" hangingPunct="1">
        <a:spcBef>
          <a:spcPct val="20000"/>
        </a:spcBef>
        <a:spcAft>
          <a:spcPct val="0"/>
        </a:spcAft>
        <a:buChar char="»"/>
        <a:defRPr sz="900">
          <a:solidFill>
            <a:schemeClr val="tx1"/>
          </a:solidFill>
          <a:latin typeface="+mn-lt"/>
        </a:defRPr>
      </a:lvl8pPr>
      <a:lvl9pPr marL="2914650" indent="-171450" algn="l" rtl="0" eaLnBrk="1" fontAlgn="base" hangingPunct="1">
        <a:spcBef>
          <a:spcPct val="20000"/>
        </a:spcBef>
        <a:spcAft>
          <a:spcPct val="0"/>
        </a:spcAft>
        <a:buChar char="»"/>
        <a:defRPr sz="900">
          <a:solidFill>
            <a:schemeClr val="tx1"/>
          </a:solidFill>
          <a:latin typeface="+mn-lt"/>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3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s-MX"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rgbClr val="002060"/>
                </a:solidFill>
              </a:defRPr>
            </a:lvl1pPr>
          </a:lstStyle>
          <a:p>
            <a:fld id="{83BF11D4-FFDE-4D79-AD89-BBA5D59B0FC4}" type="datetimeFigureOut">
              <a:rPr lang="es-MX" smtClean="0"/>
              <a:pPr/>
              <a:t>23/04/2020</a:t>
            </a:fld>
            <a:endParaRPr lang="es-MX"/>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rgbClr val="002060"/>
                </a:solidFill>
              </a:defRPr>
            </a:lvl1pPr>
          </a:lstStyle>
          <a:p>
            <a:endParaRPr lang="es-MX"/>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rgbClr val="002060"/>
                </a:solidFill>
              </a:defRPr>
            </a:lvl1pPr>
          </a:lstStyle>
          <a:p>
            <a:fld id="{E14E89BC-8322-487F-A2FD-21D44359A19C}" type="slidenum">
              <a:rPr lang="es-MX" smtClean="0"/>
              <a:pPr/>
              <a:t>‹#›</a:t>
            </a:fld>
            <a:endParaRPr lang="es-MX"/>
          </a:p>
        </p:txBody>
      </p:sp>
    </p:spTree>
    <p:extLst>
      <p:ext uri="{BB962C8B-B14F-4D97-AF65-F5344CB8AC3E}">
        <p14:creationId xmlns:p14="http://schemas.microsoft.com/office/powerpoint/2010/main" val="389141944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Lst>
  <p:timing>
    <p:tnLst>
      <p:par>
        <p:cTn id="1" dur="indefinite" restart="never" nodeType="tmRoot"/>
      </p:par>
    </p:tnLst>
  </p:timing>
  <p:txStyles>
    <p:titleStyle>
      <a:lvl1pPr algn="l" defTabSz="685800" rtl="0" eaLnBrk="1" latinLnBrk="0" hangingPunct="1">
        <a:lnSpc>
          <a:spcPct val="90000"/>
        </a:lnSpc>
        <a:spcBef>
          <a:spcPct val="0"/>
        </a:spcBef>
        <a:buNone/>
        <a:defRPr sz="3000" b="1" kern="1200">
          <a:solidFill>
            <a:srgbClr val="002060"/>
          </a:solidFill>
          <a:latin typeface="Candara" panose="020E0502030303020204" pitchFamily="34" charset="0"/>
          <a:ea typeface="+mj-ea"/>
          <a:cs typeface="+mj-cs"/>
        </a:defRPr>
      </a:lvl1pPr>
    </p:titleStyle>
    <p:bodyStyle>
      <a:lvl1pPr marL="171450" indent="-171450" algn="l" defTabSz="685800" rtl="0" eaLnBrk="1" latinLnBrk="0" hangingPunct="1">
        <a:lnSpc>
          <a:spcPct val="90000"/>
        </a:lnSpc>
        <a:spcBef>
          <a:spcPts val="750"/>
        </a:spcBef>
        <a:buClr>
          <a:srgbClr val="173144"/>
        </a:buClr>
        <a:buFont typeface="Wingdings" panose="05000000000000000000" pitchFamily="2" charset="2"/>
        <a:buChar char="§"/>
        <a:defRPr sz="2100" kern="1200">
          <a:solidFill>
            <a:srgbClr val="002060"/>
          </a:solidFill>
          <a:latin typeface="Candara" panose="020E0502030303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bg1">
              <a:lumMod val="95000"/>
            </a:schemeClr>
          </a:solidFill>
          <a:latin typeface="Candara" panose="020E0502030303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lumMod val="95000"/>
            </a:schemeClr>
          </a:solidFill>
          <a:latin typeface="Candara" panose="020E0502030303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lumMod val="95000"/>
            </a:schemeClr>
          </a:solidFill>
          <a:latin typeface="Candara" panose="020E0502030303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lumMod val="95000"/>
            </a:schemeClr>
          </a:solidFill>
          <a:latin typeface="Candara" panose="020E0502030303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3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MX"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2060"/>
                </a:solidFill>
              </a:defRPr>
            </a:lvl1pPr>
          </a:lstStyle>
          <a:p>
            <a:fld id="{83BF11D4-FFDE-4D79-AD89-BBA5D59B0FC4}" type="datetimeFigureOut">
              <a:rPr lang="es-MX" smtClean="0"/>
              <a:pPr/>
              <a:t>23/04/2020</a:t>
            </a:fld>
            <a:endParaRPr lang="es-MX"/>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2060"/>
                </a:solidFill>
              </a:defRPr>
            </a:lvl1pPr>
          </a:lstStyle>
          <a:p>
            <a:endParaRPr lang="es-MX"/>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2060"/>
                </a:solidFill>
              </a:defRPr>
            </a:lvl1pPr>
          </a:lstStyle>
          <a:p>
            <a:fld id="{E14E89BC-8322-487F-A2FD-21D44359A19C}" type="slidenum">
              <a:rPr lang="es-MX" smtClean="0"/>
              <a:pPr/>
              <a:t>‹#›</a:t>
            </a:fld>
            <a:endParaRPr lang="es-MX"/>
          </a:p>
        </p:txBody>
      </p:sp>
    </p:spTree>
    <p:extLst>
      <p:ext uri="{BB962C8B-B14F-4D97-AF65-F5344CB8AC3E}">
        <p14:creationId xmlns:p14="http://schemas.microsoft.com/office/powerpoint/2010/main" val="2075732543"/>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4" r:id="rId5"/>
    <p:sldLayoutId id="2147483740" r:id="rId6"/>
    <p:sldLayoutId id="2147483741" r:id="rId7"/>
    <p:sldLayoutId id="2147483742" r:id="rId8"/>
    <p:sldLayoutId id="2147483743"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4000" b="1" kern="1200">
          <a:solidFill>
            <a:srgbClr val="002060"/>
          </a:solidFill>
          <a:latin typeface="Candara" panose="020E0502030303020204" pitchFamily="34" charset="0"/>
          <a:ea typeface="+mj-ea"/>
          <a:cs typeface="+mj-cs"/>
        </a:defRPr>
      </a:lvl1pPr>
    </p:titleStyle>
    <p:bodyStyle>
      <a:lvl1pPr marL="228600" indent="-228600" algn="l" defTabSz="914400" rtl="0" eaLnBrk="1" latinLnBrk="0" hangingPunct="1">
        <a:lnSpc>
          <a:spcPct val="90000"/>
        </a:lnSpc>
        <a:spcBef>
          <a:spcPts val="1000"/>
        </a:spcBef>
        <a:buClr>
          <a:srgbClr val="173144"/>
        </a:buClr>
        <a:buFont typeface="Wingdings" panose="05000000000000000000" pitchFamily="2" charset="2"/>
        <a:buChar char="§"/>
        <a:defRPr sz="2800" kern="1200">
          <a:solidFill>
            <a:srgbClr val="002060"/>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5"/>
            <a:ext cx="12192000" cy="549275"/>
            <a:chOff x="0" y="0"/>
            <a:chExt cx="5760" cy="576"/>
          </a:xfrm>
        </p:grpSpPr>
        <p:sp>
          <p:nvSpPr>
            <p:cNvPr id="19459" name="Rectangle 3"/>
            <p:cNvSpPr>
              <a:spLocks noChangeArrowheads="1"/>
            </p:cNvSpPr>
            <p:nvPr/>
          </p:nvSpPr>
          <p:spPr bwMode="auto">
            <a:xfrm>
              <a:off x="0" y="0"/>
              <a:ext cx="5760" cy="576"/>
            </a:xfrm>
            <a:prstGeom prst="rect">
              <a:avLst/>
            </a:prstGeom>
            <a:solidFill>
              <a:srgbClr val="1C2C63"/>
            </a:solidFill>
            <a:ln>
              <a:noFill/>
            </a:ln>
            <a:effectLst/>
            <a:extLst/>
          </p:spPr>
          <p:txBody>
            <a:bodyPr anchor="ctr"/>
            <a:lstStyle/>
            <a:p>
              <a:pPr>
                <a:defRPr/>
              </a:pPr>
              <a:endParaRPr lang="es-MX" sz="2400" dirty="0"/>
            </a:p>
          </p:txBody>
        </p:sp>
        <p:sp>
          <p:nvSpPr>
            <p:cNvPr id="19460" name="Line 4"/>
            <p:cNvSpPr>
              <a:spLocks noChangeShapeType="1"/>
            </p:cNvSpPr>
            <p:nvPr/>
          </p:nvSpPr>
          <p:spPr bwMode="auto">
            <a:xfrm>
              <a:off x="0" y="576"/>
              <a:ext cx="5760" cy="0"/>
            </a:xfrm>
            <a:prstGeom prst="line">
              <a:avLst/>
            </a:prstGeom>
            <a:noFill/>
            <a:ln w="57150">
              <a:solidFill>
                <a:srgbClr val="91A0C9"/>
              </a:solidFill>
              <a:round/>
              <a:headEnd/>
              <a:tailEnd/>
            </a:ln>
            <a:effectLst/>
            <a:extLst/>
          </p:spPr>
          <p:txBody>
            <a:bodyPr anchor="ctr"/>
            <a:lstStyle/>
            <a:p>
              <a:pPr>
                <a:defRPr/>
              </a:pPr>
              <a:endParaRPr lang="es-MX" sz="2400" dirty="0"/>
            </a:p>
          </p:txBody>
        </p:sp>
      </p:grpSp>
      <p:sp>
        <p:nvSpPr>
          <p:cNvPr id="1027" name="Rectangle 5"/>
          <p:cNvSpPr>
            <a:spLocks noGrp="1" noChangeArrowheads="1"/>
          </p:cNvSpPr>
          <p:nvPr>
            <p:ph type="title"/>
          </p:nvPr>
        </p:nvSpPr>
        <p:spPr bwMode="auto">
          <a:xfrm>
            <a:off x="334433" y="165513"/>
            <a:ext cx="11413067" cy="2769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US" smtClean="0"/>
              <a:t>Click to edit Master title style</a:t>
            </a:r>
            <a:endParaRPr lang="es-ES_tradnl" smtClean="0"/>
          </a:p>
        </p:txBody>
      </p:sp>
      <p:sp>
        <p:nvSpPr>
          <p:cNvPr id="1028" name="Rectangle 6"/>
          <p:cNvSpPr>
            <a:spLocks noGrp="1" noChangeArrowheads="1"/>
          </p:cNvSpPr>
          <p:nvPr>
            <p:ph type="body" idx="1"/>
          </p:nvPr>
        </p:nvSpPr>
        <p:spPr bwMode="auto">
          <a:xfrm>
            <a:off x="527057" y="765178"/>
            <a:ext cx="11135783" cy="5472113"/>
          </a:xfrm>
          <a:prstGeom prst="rect">
            <a:avLst/>
          </a:prstGeom>
          <a:noFill/>
          <a:ln w="9525">
            <a:noFill/>
            <a:miter lim="800000"/>
            <a:headEnd/>
            <a:tailEnd/>
          </a:ln>
        </p:spPr>
        <p:txBody>
          <a:bodyPr vert="horz" wrap="square" lIns="91413" tIns="45707" rIns="91413" bIns="45707" numCol="1" anchor="t" anchorCtr="0" compatLnSpc="1">
            <a:prstTxWarp prst="textNoShape">
              <a:avLst/>
            </a:prstTxWarp>
          </a:bodyPr>
          <a:lstStyle/>
          <a:p>
            <a:pPr lvl="0"/>
            <a:r>
              <a:rPr lang="es-ES_tradnl" smtClean="0"/>
              <a:t>Click to edit Master text styles</a:t>
            </a:r>
          </a:p>
          <a:p>
            <a:pPr lvl="1"/>
            <a:r>
              <a:rPr lang="es-ES_tradnl" smtClean="0"/>
              <a:t>Second level</a:t>
            </a:r>
          </a:p>
          <a:p>
            <a:pPr lvl="2"/>
            <a:r>
              <a:rPr lang="es-ES_tradnl" smtClean="0"/>
              <a:t>Third level</a:t>
            </a:r>
          </a:p>
        </p:txBody>
      </p:sp>
      <p:pic>
        <p:nvPicPr>
          <p:cNvPr id="1029" name="Picture 9"/>
          <p:cNvPicPr>
            <a:picLocks noChangeAspect="1" noChangeArrowheads="1"/>
          </p:cNvPicPr>
          <p:nvPr/>
        </p:nvPicPr>
        <p:blipFill>
          <a:blip r:embed="rId5" cstate="print"/>
          <a:srcRect/>
          <a:stretch>
            <a:fillRect/>
          </a:stretch>
        </p:blipFill>
        <p:spPr bwMode="auto">
          <a:xfrm>
            <a:off x="262473" y="6432554"/>
            <a:ext cx="1225551" cy="258763"/>
          </a:xfrm>
          <a:prstGeom prst="rect">
            <a:avLst/>
          </a:prstGeom>
          <a:noFill/>
          <a:ln w="9525">
            <a:noFill/>
            <a:miter lim="800000"/>
            <a:headEnd/>
            <a:tailEnd/>
          </a:ln>
        </p:spPr>
      </p:pic>
      <p:sp>
        <p:nvSpPr>
          <p:cNvPr id="19466" name="Text Box 10"/>
          <p:cNvSpPr txBox="1">
            <a:spLocks noChangeArrowheads="1"/>
          </p:cNvSpPr>
          <p:nvPr/>
        </p:nvSpPr>
        <p:spPr bwMode="auto">
          <a:xfrm>
            <a:off x="11854091" y="6537134"/>
            <a:ext cx="141064" cy="138499"/>
          </a:xfrm>
          <a:prstGeom prst="rect">
            <a:avLst/>
          </a:prstGeom>
          <a:noFill/>
          <a:ln>
            <a:noFill/>
          </a:ln>
          <a:effectLst/>
          <a:extLst/>
        </p:spPr>
        <p:txBody>
          <a:bodyPr wrap="none" lIns="0" tIns="0" rIns="0" bIns="0" anchor="ctr">
            <a:spAutoFit/>
          </a:bodyPr>
          <a:lstStyle/>
          <a:p>
            <a:pPr algn="r">
              <a:spcBef>
                <a:spcPct val="50000"/>
              </a:spcBef>
              <a:defRPr/>
            </a:pPr>
            <a:fld id="{44E2A690-8390-4C0C-B98E-B7C582AF63FE}" type="slidenum">
              <a:rPr lang="en-US" sz="900" b="1"/>
              <a:pPr algn="r">
                <a:spcBef>
                  <a:spcPct val="50000"/>
                </a:spcBef>
                <a:defRPr/>
              </a:pPr>
              <a:t>‹#›</a:t>
            </a:fld>
            <a:endParaRPr lang="en-US" sz="900" b="1" dirty="0"/>
          </a:p>
        </p:txBody>
      </p:sp>
    </p:spTree>
    <p:extLst>
      <p:ext uri="{BB962C8B-B14F-4D97-AF65-F5344CB8AC3E}">
        <p14:creationId xmlns:p14="http://schemas.microsoft.com/office/powerpoint/2010/main" val="2321205123"/>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iming>
    <p:tnLst>
      <p:par>
        <p:cTn id="1" dur="indefinite" restart="never" nodeType="tmRoot"/>
      </p:par>
    </p:tnLst>
  </p:timing>
  <p:txStyles>
    <p:titleStyle>
      <a:lvl1pPr algn="l" rtl="0" eaLnBrk="1" fontAlgn="base" hangingPunct="1">
        <a:spcBef>
          <a:spcPct val="0"/>
        </a:spcBef>
        <a:spcAft>
          <a:spcPct val="0"/>
        </a:spcAft>
        <a:defRPr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defRPr>
      </a:lvl2pPr>
      <a:lvl3pPr algn="l" rtl="0" eaLnBrk="1" fontAlgn="base" hangingPunct="1">
        <a:spcBef>
          <a:spcPct val="0"/>
        </a:spcBef>
        <a:spcAft>
          <a:spcPct val="0"/>
        </a:spcAft>
        <a:defRPr b="1">
          <a:solidFill>
            <a:schemeClr val="bg1"/>
          </a:solidFill>
          <a:latin typeface="Arial" charset="0"/>
        </a:defRPr>
      </a:lvl3pPr>
      <a:lvl4pPr algn="l" rtl="0" eaLnBrk="1" fontAlgn="base" hangingPunct="1">
        <a:spcBef>
          <a:spcPct val="0"/>
        </a:spcBef>
        <a:spcAft>
          <a:spcPct val="0"/>
        </a:spcAft>
        <a:defRPr b="1">
          <a:solidFill>
            <a:schemeClr val="bg1"/>
          </a:solidFill>
          <a:latin typeface="Arial" charset="0"/>
        </a:defRPr>
      </a:lvl4pPr>
      <a:lvl5pPr algn="l" rtl="0" eaLnBrk="1" fontAlgn="base" hangingPunct="1">
        <a:spcBef>
          <a:spcPct val="0"/>
        </a:spcBef>
        <a:spcAft>
          <a:spcPct val="0"/>
        </a:spcAft>
        <a:defRPr b="1">
          <a:solidFill>
            <a:schemeClr val="bg1"/>
          </a:solidFill>
          <a:latin typeface="Arial" charset="0"/>
        </a:defRPr>
      </a:lvl5pPr>
      <a:lvl6pPr marL="342900" algn="l" rtl="0" eaLnBrk="1" fontAlgn="base" hangingPunct="1">
        <a:spcBef>
          <a:spcPct val="0"/>
        </a:spcBef>
        <a:spcAft>
          <a:spcPct val="0"/>
        </a:spcAft>
        <a:defRPr b="1">
          <a:solidFill>
            <a:schemeClr val="bg1"/>
          </a:solidFill>
          <a:latin typeface="Arial" charset="0"/>
        </a:defRPr>
      </a:lvl6pPr>
      <a:lvl7pPr marL="685800" algn="l" rtl="0" eaLnBrk="1" fontAlgn="base" hangingPunct="1">
        <a:spcBef>
          <a:spcPct val="0"/>
        </a:spcBef>
        <a:spcAft>
          <a:spcPct val="0"/>
        </a:spcAft>
        <a:defRPr b="1">
          <a:solidFill>
            <a:schemeClr val="bg1"/>
          </a:solidFill>
          <a:latin typeface="Arial" charset="0"/>
        </a:defRPr>
      </a:lvl7pPr>
      <a:lvl8pPr marL="1028700" algn="l" rtl="0" eaLnBrk="1" fontAlgn="base" hangingPunct="1">
        <a:spcBef>
          <a:spcPct val="0"/>
        </a:spcBef>
        <a:spcAft>
          <a:spcPct val="0"/>
        </a:spcAft>
        <a:defRPr b="1">
          <a:solidFill>
            <a:schemeClr val="bg1"/>
          </a:solidFill>
          <a:latin typeface="Arial" charset="0"/>
        </a:defRPr>
      </a:lvl8pPr>
      <a:lvl9pPr marL="1371600" algn="l" rtl="0" eaLnBrk="1" fontAlgn="base" hangingPunct="1">
        <a:spcBef>
          <a:spcPct val="0"/>
        </a:spcBef>
        <a:spcAft>
          <a:spcPct val="0"/>
        </a:spcAft>
        <a:defRPr b="1">
          <a:solidFill>
            <a:schemeClr val="bg1"/>
          </a:solidFill>
          <a:latin typeface="Arial" charset="0"/>
        </a:defRPr>
      </a:lvl9pPr>
    </p:titleStyle>
    <p:bodyStyle>
      <a:lvl1pPr marL="257175" indent="-257175" algn="l" rtl="0" eaLnBrk="1" fontAlgn="base" hangingPunct="1">
        <a:spcBef>
          <a:spcPct val="20000"/>
        </a:spcBef>
        <a:spcAft>
          <a:spcPct val="0"/>
        </a:spcAft>
        <a:defRPr sz="1500" b="1">
          <a:solidFill>
            <a:schemeClr val="tx1"/>
          </a:solidFill>
          <a:latin typeface="+mn-lt"/>
          <a:ea typeface="+mn-ea"/>
          <a:cs typeface="+mn-cs"/>
        </a:defRPr>
      </a:lvl1pPr>
      <a:lvl2pPr marL="557213" indent="-214313" algn="l" rtl="0" eaLnBrk="1" fontAlgn="base" hangingPunct="1">
        <a:spcBef>
          <a:spcPct val="20000"/>
        </a:spcBef>
        <a:spcAft>
          <a:spcPct val="0"/>
        </a:spcAft>
        <a:defRPr sz="1500">
          <a:solidFill>
            <a:schemeClr val="tx1"/>
          </a:solidFill>
          <a:latin typeface="+mn-lt"/>
        </a:defRPr>
      </a:lvl2pPr>
      <a:lvl3pPr marL="857250" indent="-171450" algn="l" rtl="0" eaLnBrk="1" fontAlgn="base" hangingPunct="1">
        <a:spcBef>
          <a:spcPct val="20000"/>
        </a:spcBef>
        <a:spcAft>
          <a:spcPct val="0"/>
        </a:spcAft>
        <a:buChar char="•"/>
        <a:defRPr sz="1050">
          <a:solidFill>
            <a:schemeClr val="tx1"/>
          </a:solidFill>
          <a:latin typeface="+mn-lt"/>
        </a:defRPr>
      </a:lvl3pPr>
      <a:lvl4pPr marL="1200150" indent="-171450" algn="l" rtl="0" eaLnBrk="1" fontAlgn="base" hangingPunct="1">
        <a:spcBef>
          <a:spcPct val="20000"/>
        </a:spcBef>
        <a:spcAft>
          <a:spcPct val="0"/>
        </a:spcAft>
        <a:defRPr sz="900">
          <a:solidFill>
            <a:schemeClr val="tx1"/>
          </a:solidFill>
          <a:latin typeface="+mn-lt"/>
        </a:defRPr>
      </a:lvl4pPr>
      <a:lvl5pPr marL="1543050" indent="-171450" algn="l" rtl="0" eaLnBrk="1" fontAlgn="base" hangingPunct="1">
        <a:spcBef>
          <a:spcPct val="20000"/>
        </a:spcBef>
        <a:spcAft>
          <a:spcPct val="0"/>
        </a:spcAft>
        <a:buChar char="»"/>
        <a:defRPr sz="900">
          <a:solidFill>
            <a:schemeClr val="tx1"/>
          </a:solidFill>
          <a:latin typeface="+mn-lt"/>
        </a:defRPr>
      </a:lvl5pPr>
      <a:lvl6pPr marL="1885950" indent="-171450" algn="l" rtl="0" eaLnBrk="1" fontAlgn="base" hangingPunct="1">
        <a:spcBef>
          <a:spcPct val="20000"/>
        </a:spcBef>
        <a:spcAft>
          <a:spcPct val="0"/>
        </a:spcAft>
        <a:buChar char="»"/>
        <a:defRPr sz="900">
          <a:solidFill>
            <a:schemeClr val="tx1"/>
          </a:solidFill>
          <a:latin typeface="+mn-lt"/>
        </a:defRPr>
      </a:lvl6pPr>
      <a:lvl7pPr marL="2228850" indent="-171450" algn="l" rtl="0" eaLnBrk="1" fontAlgn="base" hangingPunct="1">
        <a:spcBef>
          <a:spcPct val="20000"/>
        </a:spcBef>
        <a:spcAft>
          <a:spcPct val="0"/>
        </a:spcAft>
        <a:buChar char="»"/>
        <a:defRPr sz="900">
          <a:solidFill>
            <a:schemeClr val="tx1"/>
          </a:solidFill>
          <a:latin typeface="+mn-lt"/>
        </a:defRPr>
      </a:lvl7pPr>
      <a:lvl8pPr marL="2571750" indent="-171450" algn="l" rtl="0" eaLnBrk="1" fontAlgn="base" hangingPunct="1">
        <a:spcBef>
          <a:spcPct val="20000"/>
        </a:spcBef>
        <a:spcAft>
          <a:spcPct val="0"/>
        </a:spcAft>
        <a:buChar char="»"/>
        <a:defRPr sz="900">
          <a:solidFill>
            <a:schemeClr val="tx1"/>
          </a:solidFill>
          <a:latin typeface="+mn-lt"/>
        </a:defRPr>
      </a:lvl8pPr>
      <a:lvl9pPr marL="2914650" indent="-171450" algn="l" rtl="0" eaLnBrk="1" fontAlgn="base" hangingPunct="1">
        <a:spcBef>
          <a:spcPct val="20000"/>
        </a:spcBef>
        <a:spcAft>
          <a:spcPct val="0"/>
        </a:spcAft>
        <a:buChar char="»"/>
        <a:defRPr sz="900">
          <a:solidFill>
            <a:schemeClr val="tx1"/>
          </a:solidFill>
          <a:latin typeface="+mn-lt"/>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s-MX"/>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3099BF6-DF63-444B-BC2A-9C6DE2801F68}" type="datetimeFigureOut">
              <a:rPr lang="es-MX" smtClean="0">
                <a:solidFill>
                  <a:prstClr val="black">
                    <a:tint val="75000"/>
                  </a:prstClr>
                </a:solidFill>
              </a:rPr>
              <a:pPr/>
              <a:t>23/04/2020</a:t>
            </a:fld>
            <a:endParaRPr lang="es-MX">
              <a:solidFill>
                <a:prstClr val="black">
                  <a:tint val="75000"/>
                </a:prstClr>
              </a:solidFill>
            </a:endParaRPr>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MX">
              <a:solidFill>
                <a:prstClr val="black">
                  <a:tint val="75000"/>
                </a:prstClr>
              </a:solidFill>
            </a:endParaRP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D47E4F4-20D9-4922-A72D-C09D843ED673}"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303068998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3"/>
            <a:ext cx="12192000" cy="549275"/>
            <a:chOff x="0" y="0"/>
            <a:chExt cx="5760" cy="576"/>
          </a:xfrm>
        </p:grpSpPr>
        <p:sp>
          <p:nvSpPr>
            <p:cNvPr id="19459" name="Rectangle 3"/>
            <p:cNvSpPr>
              <a:spLocks noChangeArrowheads="1"/>
            </p:cNvSpPr>
            <p:nvPr/>
          </p:nvSpPr>
          <p:spPr bwMode="auto">
            <a:xfrm>
              <a:off x="0" y="0"/>
              <a:ext cx="5760" cy="576"/>
            </a:xfrm>
            <a:prstGeom prst="rect">
              <a:avLst/>
            </a:prstGeom>
            <a:solidFill>
              <a:srgbClr val="1C2C63"/>
            </a:solidFill>
            <a:ln>
              <a:noFill/>
            </a:ln>
            <a:effectLst/>
            <a:extLst/>
          </p:spPr>
          <p:txBody>
            <a:bodyPr anchor="ctr"/>
            <a:lstStyle/>
            <a:p>
              <a:pPr>
                <a:defRPr/>
              </a:pPr>
              <a:endParaRPr lang="es-MX" sz="2400" dirty="0">
                <a:solidFill>
                  <a:srgbClr val="000000"/>
                </a:solidFill>
                <a:latin typeface="Arial"/>
              </a:endParaRPr>
            </a:p>
          </p:txBody>
        </p:sp>
        <p:sp>
          <p:nvSpPr>
            <p:cNvPr id="19460" name="Line 4"/>
            <p:cNvSpPr>
              <a:spLocks noChangeShapeType="1"/>
            </p:cNvSpPr>
            <p:nvPr/>
          </p:nvSpPr>
          <p:spPr bwMode="auto">
            <a:xfrm>
              <a:off x="0" y="576"/>
              <a:ext cx="5760" cy="0"/>
            </a:xfrm>
            <a:prstGeom prst="line">
              <a:avLst/>
            </a:prstGeom>
            <a:noFill/>
            <a:ln w="57150">
              <a:solidFill>
                <a:srgbClr val="91A0C9"/>
              </a:solidFill>
              <a:round/>
              <a:headEnd/>
              <a:tailEnd/>
            </a:ln>
            <a:effectLst/>
            <a:extLst/>
          </p:spPr>
          <p:txBody>
            <a:bodyPr anchor="ctr"/>
            <a:lstStyle/>
            <a:p>
              <a:pPr>
                <a:defRPr/>
              </a:pPr>
              <a:endParaRPr lang="es-MX" sz="2400" dirty="0">
                <a:solidFill>
                  <a:srgbClr val="000000"/>
                </a:solidFill>
                <a:latin typeface="Arial"/>
              </a:endParaRPr>
            </a:p>
          </p:txBody>
        </p:sp>
      </p:grpSp>
      <p:sp>
        <p:nvSpPr>
          <p:cNvPr id="1027" name="Rectangle 5"/>
          <p:cNvSpPr>
            <a:spLocks noGrp="1" noChangeArrowheads="1"/>
          </p:cNvSpPr>
          <p:nvPr>
            <p:ph type="title"/>
          </p:nvPr>
        </p:nvSpPr>
        <p:spPr bwMode="auto">
          <a:xfrm>
            <a:off x="334433" y="119342"/>
            <a:ext cx="1141306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US" smtClean="0"/>
              <a:t>Click to edit Master title style</a:t>
            </a:r>
            <a:endParaRPr lang="es-ES_tradnl" dirty="0" smtClean="0"/>
          </a:p>
        </p:txBody>
      </p:sp>
      <p:sp>
        <p:nvSpPr>
          <p:cNvPr id="1028" name="Rectangle 6"/>
          <p:cNvSpPr>
            <a:spLocks noGrp="1" noChangeArrowheads="1"/>
          </p:cNvSpPr>
          <p:nvPr>
            <p:ph type="body" idx="1"/>
          </p:nvPr>
        </p:nvSpPr>
        <p:spPr bwMode="auto">
          <a:xfrm>
            <a:off x="527053" y="765178"/>
            <a:ext cx="11135783" cy="5472113"/>
          </a:xfrm>
          <a:prstGeom prst="rect">
            <a:avLst/>
          </a:prstGeom>
          <a:noFill/>
          <a:ln w="9525">
            <a:noFill/>
            <a:miter lim="800000"/>
            <a:headEnd/>
            <a:tailEnd/>
          </a:ln>
        </p:spPr>
        <p:txBody>
          <a:bodyPr vert="horz" wrap="square" lIns="91413" tIns="45707" rIns="91413" bIns="45707" numCol="1" anchor="t" anchorCtr="0" compatLnSpc="1">
            <a:prstTxWarp prst="textNoShape">
              <a:avLst/>
            </a:prstTxWarp>
          </a:bodyPr>
          <a:lstStyle/>
          <a:p>
            <a:pPr lvl="0"/>
            <a:r>
              <a:rPr lang="es-ES_tradnl" smtClean="0"/>
              <a:t>Click to edit Master text styles</a:t>
            </a:r>
          </a:p>
          <a:p>
            <a:pPr lvl="1"/>
            <a:r>
              <a:rPr lang="es-ES_tradnl" smtClean="0"/>
              <a:t>Second level</a:t>
            </a:r>
          </a:p>
          <a:p>
            <a:pPr lvl="2"/>
            <a:r>
              <a:rPr lang="es-ES_tradnl" smtClean="0"/>
              <a:t>Third level</a:t>
            </a:r>
          </a:p>
        </p:txBody>
      </p:sp>
      <p:pic>
        <p:nvPicPr>
          <p:cNvPr id="1029" name="Picture 9"/>
          <p:cNvPicPr>
            <a:picLocks noChangeAspect="1" noChangeArrowheads="1"/>
          </p:cNvPicPr>
          <p:nvPr/>
        </p:nvPicPr>
        <p:blipFill>
          <a:blip r:embed="rId8" cstate="print"/>
          <a:srcRect/>
          <a:stretch>
            <a:fillRect/>
          </a:stretch>
        </p:blipFill>
        <p:spPr bwMode="auto">
          <a:xfrm>
            <a:off x="262468" y="6432553"/>
            <a:ext cx="1225551" cy="258763"/>
          </a:xfrm>
          <a:prstGeom prst="rect">
            <a:avLst/>
          </a:prstGeom>
          <a:noFill/>
          <a:ln w="9525">
            <a:noFill/>
            <a:miter lim="800000"/>
            <a:headEnd/>
            <a:tailEnd/>
          </a:ln>
        </p:spPr>
      </p:pic>
      <p:sp>
        <p:nvSpPr>
          <p:cNvPr id="19466" name="Text Box 10"/>
          <p:cNvSpPr txBox="1">
            <a:spLocks noChangeArrowheads="1"/>
          </p:cNvSpPr>
          <p:nvPr/>
        </p:nvSpPr>
        <p:spPr bwMode="auto">
          <a:xfrm>
            <a:off x="11854087" y="6537134"/>
            <a:ext cx="141064" cy="138499"/>
          </a:xfrm>
          <a:prstGeom prst="rect">
            <a:avLst/>
          </a:prstGeom>
          <a:noFill/>
          <a:ln>
            <a:noFill/>
          </a:ln>
          <a:effectLst/>
          <a:extLst/>
        </p:spPr>
        <p:txBody>
          <a:bodyPr wrap="none" lIns="0" tIns="0" rIns="0" bIns="0" anchor="ctr">
            <a:spAutoFit/>
          </a:bodyPr>
          <a:lstStyle/>
          <a:p>
            <a:pPr algn="r">
              <a:spcBef>
                <a:spcPct val="50000"/>
              </a:spcBef>
              <a:defRPr/>
            </a:pPr>
            <a:fld id="{44E2A690-8390-4C0C-B98E-B7C582AF63FE}" type="slidenum">
              <a:rPr lang="en-US" sz="900" b="1">
                <a:solidFill>
                  <a:srgbClr val="000000"/>
                </a:solidFill>
                <a:latin typeface="Arial"/>
              </a:rPr>
              <a:pPr algn="r">
                <a:spcBef>
                  <a:spcPct val="50000"/>
                </a:spcBef>
                <a:defRPr/>
              </a:pPr>
              <a:t>‹#›</a:t>
            </a:fld>
            <a:endParaRPr lang="en-US" sz="900" b="1" dirty="0">
              <a:solidFill>
                <a:srgbClr val="000000"/>
              </a:solidFill>
              <a:latin typeface="Arial"/>
            </a:endParaRPr>
          </a:p>
        </p:txBody>
      </p:sp>
    </p:spTree>
    <p:extLst>
      <p:ext uri="{BB962C8B-B14F-4D97-AF65-F5344CB8AC3E}">
        <p14:creationId xmlns:p14="http://schemas.microsoft.com/office/powerpoint/2010/main" val="1976280132"/>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defRPr>
      </a:lvl2pPr>
      <a:lvl3pPr algn="l" rtl="0" eaLnBrk="1" fontAlgn="base" hangingPunct="1">
        <a:spcBef>
          <a:spcPct val="0"/>
        </a:spcBef>
        <a:spcAft>
          <a:spcPct val="0"/>
        </a:spcAft>
        <a:defRPr b="1">
          <a:solidFill>
            <a:schemeClr val="bg1"/>
          </a:solidFill>
          <a:latin typeface="Arial" charset="0"/>
        </a:defRPr>
      </a:lvl3pPr>
      <a:lvl4pPr algn="l" rtl="0" eaLnBrk="1" fontAlgn="base" hangingPunct="1">
        <a:spcBef>
          <a:spcPct val="0"/>
        </a:spcBef>
        <a:spcAft>
          <a:spcPct val="0"/>
        </a:spcAft>
        <a:defRPr b="1">
          <a:solidFill>
            <a:schemeClr val="bg1"/>
          </a:solidFill>
          <a:latin typeface="Arial" charset="0"/>
        </a:defRPr>
      </a:lvl4pPr>
      <a:lvl5pPr algn="l" rtl="0" eaLnBrk="1" fontAlgn="base" hangingPunct="1">
        <a:spcBef>
          <a:spcPct val="0"/>
        </a:spcBef>
        <a:spcAft>
          <a:spcPct val="0"/>
        </a:spcAft>
        <a:defRPr b="1">
          <a:solidFill>
            <a:schemeClr val="bg1"/>
          </a:solidFill>
          <a:latin typeface="Arial" charset="0"/>
        </a:defRPr>
      </a:lvl5pPr>
      <a:lvl6pPr marL="342900" algn="l" rtl="0" eaLnBrk="1" fontAlgn="base" hangingPunct="1">
        <a:spcBef>
          <a:spcPct val="0"/>
        </a:spcBef>
        <a:spcAft>
          <a:spcPct val="0"/>
        </a:spcAft>
        <a:defRPr b="1">
          <a:solidFill>
            <a:schemeClr val="bg1"/>
          </a:solidFill>
          <a:latin typeface="Arial" charset="0"/>
        </a:defRPr>
      </a:lvl6pPr>
      <a:lvl7pPr marL="685800" algn="l" rtl="0" eaLnBrk="1" fontAlgn="base" hangingPunct="1">
        <a:spcBef>
          <a:spcPct val="0"/>
        </a:spcBef>
        <a:spcAft>
          <a:spcPct val="0"/>
        </a:spcAft>
        <a:defRPr b="1">
          <a:solidFill>
            <a:schemeClr val="bg1"/>
          </a:solidFill>
          <a:latin typeface="Arial" charset="0"/>
        </a:defRPr>
      </a:lvl7pPr>
      <a:lvl8pPr marL="1028700" algn="l" rtl="0" eaLnBrk="1" fontAlgn="base" hangingPunct="1">
        <a:spcBef>
          <a:spcPct val="0"/>
        </a:spcBef>
        <a:spcAft>
          <a:spcPct val="0"/>
        </a:spcAft>
        <a:defRPr b="1">
          <a:solidFill>
            <a:schemeClr val="bg1"/>
          </a:solidFill>
          <a:latin typeface="Arial" charset="0"/>
        </a:defRPr>
      </a:lvl8pPr>
      <a:lvl9pPr marL="1371600" algn="l" rtl="0" eaLnBrk="1" fontAlgn="base" hangingPunct="1">
        <a:spcBef>
          <a:spcPct val="0"/>
        </a:spcBef>
        <a:spcAft>
          <a:spcPct val="0"/>
        </a:spcAft>
        <a:defRPr b="1">
          <a:solidFill>
            <a:schemeClr val="bg1"/>
          </a:solidFill>
          <a:latin typeface="Arial" charset="0"/>
        </a:defRPr>
      </a:lvl9pPr>
    </p:titleStyle>
    <p:bodyStyle>
      <a:lvl1pPr marL="257175" indent="-257175" algn="l" rtl="0" eaLnBrk="1" fontAlgn="base" hangingPunct="1">
        <a:spcBef>
          <a:spcPct val="20000"/>
        </a:spcBef>
        <a:spcAft>
          <a:spcPct val="0"/>
        </a:spcAft>
        <a:defRPr sz="1500" b="1">
          <a:solidFill>
            <a:schemeClr val="tx1"/>
          </a:solidFill>
          <a:latin typeface="+mn-lt"/>
          <a:ea typeface="+mn-ea"/>
          <a:cs typeface="+mn-cs"/>
        </a:defRPr>
      </a:lvl1pPr>
      <a:lvl2pPr marL="557213" indent="-214313" algn="l" rtl="0" eaLnBrk="1" fontAlgn="base" hangingPunct="1">
        <a:spcBef>
          <a:spcPct val="20000"/>
        </a:spcBef>
        <a:spcAft>
          <a:spcPct val="0"/>
        </a:spcAft>
        <a:defRPr sz="1500">
          <a:solidFill>
            <a:schemeClr val="tx1"/>
          </a:solidFill>
          <a:latin typeface="+mn-lt"/>
        </a:defRPr>
      </a:lvl2pPr>
      <a:lvl3pPr marL="857250" indent="-171450" algn="l" rtl="0" eaLnBrk="1" fontAlgn="base" hangingPunct="1">
        <a:spcBef>
          <a:spcPct val="20000"/>
        </a:spcBef>
        <a:spcAft>
          <a:spcPct val="0"/>
        </a:spcAft>
        <a:buChar char="•"/>
        <a:defRPr sz="1050">
          <a:solidFill>
            <a:schemeClr val="tx1"/>
          </a:solidFill>
          <a:latin typeface="+mn-lt"/>
        </a:defRPr>
      </a:lvl3pPr>
      <a:lvl4pPr marL="1200150" indent="-171450" algn="l" rtl="0" eaLnBrk="1" fontAlgn="base" hangingPunct="1">
        <a:spcBef>
          <a:spcPct val="20000"/>
        </a:spcBef>
        <a:spcAft>
          <a:spcPct val="0"/>
        </a:spcAft>
        <a:defRPr sz="900">
          <a:solidFill>
            <a:schemeClr val="tx1"/>
          </a:solidFill>
          <a:latin typeface="+mn-lt"/>
        </a:defRPr>
      </a:lvl4pPr>
      <a:lvl5pPr marL="1543050" indent="-171450" algn="l" rtl="0" eaLnBrk="1" fontAlgn="base" hangingPunct="1">
        <a:spcBef>
          <a:spcPct val="20000"/>
        </a:spcBef>
        <a:spcAft>
          <a:spcPct val="0"/>
        </a:spcAft>
        <a:buChar char="»"/>
        <a:defRPr sz="900">
          <a:solidFill>
            <a:schemeClr val="tx1"/>
          </a:solidFill>
          <a:latin typeface="+mn-lt"/>
        </a:defRPr>
      </a:lvl5pPr>
      <a:lvl6pPr marL="1885950" indent="-171450" algn="l" rtl="0" eaLnBrk="1" fontAlgn="base" hangingPunct="1">
        <a:spcBef>
          <a:spcPct val="20000"/>
        </a:spcBef>
        <a:spcAft>
          <a:spcPct val="0"/>
        </a:spcAft>
        <a:buChar char="»"/>
        <a:defRPr sz="900">
          <a:solidFill>
            <a:schemeClr val="tx1"/>
          </a:solidFill>
          <a:latin typeface="+mn-lt"/>
        </a:defRPr>
      </a:lvl6pPr>
      <a:lvl7pPr marL="2228850" indent="-171450" algn="l" rtl="0" eaLnBrk="1" fontAlgn="base" hangingPunct="1">
        <a:spcBef>
          <a:spcPct val="20000"/>
        </a:spcBef>
        <a:spcAft>
          <a:spcPct val="0"/>
        </a:spcAft>
        <a:buChar char="»"/>
        <a:defRPr sz="900">
          <a:solidFill>
            <a:schemeClr val="tx1"/>
          </a:solidFill>
          <a:latin typeface="+mn-lt"/>
        </a:defRPr>
      </a:lvl7pPr>
      <a:lvl8pPr marL="2571750" indent="-171450" algn="l" rtl="0" eaLnBrk="1" fontAlgn="base" hangingPunct="1">
        <a:spcBef>
          <a:spcPct val="20000"/>
        </a:spcBef>
        <a:spcAft>
          <a:spcPct val="0"/>
        </a:spcAft>
        <a:buChar char="»"/>
        <a:defRPr sz="900">
          <a:solidFill>
            <a:schemeClr val="tx1"/>
          </a:solidFill>
          <a:latin typeface="+mn-lt"/>
        </a:defRPr>
      </a:lvl8pPr>
      <a:lvl9pPr marL="2914650" indent="-171450" algn="l" rtl="0" eaLnBrk="1" fontAlgn="base" hangingPunct="1">
        <a:spcBef>
          <a:spcPct val="20000"/>
        </a:spcBef>
        <a:spcAft>
          <a:spcPct val="0"/>
        </a:spcAft>
        <a:buChar char="»"/>
        <a:defRPr sz="900">
          <a:solidFill>
            <a:schemeClr val="tx1"/>
          </a:solidFill>
          <a:latin typeface="+mn-lt"/>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3"/>
            <a:ext cx="12192000" cy="549275"/>
            <a:chOff x="0" y="0"/>
            <a:chExt cx="5760" cy="576"/>
          </a:xfrm>
        </p:grpSpPr>
        <p:sp>
          <p:nvSpPr>
            <p:cNvPr id="19459" name="Rectangle 3"/>
            <p:cNvSpPr>
              <a:spLocks noChangeArrowheads="1"/>
            </p:cNvSpPr>
            <p:nvPr/>
          </p:nvSpPr>
          <p:spPr bwMode="auto">
            <a:xfrm>
              <a:off x="0" y="0"/>
              <a:ext cx="5760" cy="576"/>
            </a:xfrm>
            <a:prstGeom prst="rect">
              <a:avLst/>
            </a:prstGeom>
            <a:solidFill>
              <a:srgbClr val="1C2C63"/>
            </a:solidFill>
            <a:ln>
              <a:noFill/>
            </a:ln>
            <a:effectLst/>
            <a:extLst/>
          </p:spPr>
          <p:txBody>
            <a:bodyPr anchor="ctr"/>
            <a:lstStyle/>
            <a:p>
              <a:pPr>
                <a:defRPr/>
              </a:pPr>
              <a:endParaRPr lang="es-MX" sz="1350">
                <a:solidFill>
                  <a:srgbClr val="000000"/>
                </a:solidFill>
              </a:endParaRPr>
            </a:p>
          </p:txBody>
        </p:sp>
        <p:sp>
          <p:nvSpPr>
            <p:cNvPr id="19460" name="Line 4"/>
            <p:cNvSpPr>
              <a:spLocks noChangeShapeType="1"/>
            </p:cNvSpPr>
            <p:nvPr/>
          </p:nvSpPr>
          <p:spPr bwMode="auto">
            <a:xfrm>
              <a:off x="0" y="576"/>
              <a:ext cx="5760" cy="0"/>
            </a:xfrm>
            <a:prstGeom prst="line">
              <a:avLst/>
            </a:prstGeom>
            <a:noFill/>
            <a:ln w="57150">
              <a:solidFill>
                <a:srgbClr val="91A0C9"/>
              </a:solidFill>
              <a:round/>
              <a:headEnd/>
              <a:tailEnd/>
            </a:ln>
            <a:effectLst/>
            <a:extLst/>
          </p:spPr>
          <p:txBody>
            <a:bodyPr anchor="ctr"/>
            <a:lstStyle/>
            <a:p>
              <a:pPr>
                <a:defRPr/>
              </a:pPr>
              <a:endParaRPr lang="es-MX" sz="1350">
                <a:solidFill>
                  <a:srgbClr val="000000"/>
                </a:solidFill>
              </a:endParaRPr>
            </a:p>
          </p:txBody>
        </p:sp>
      </p:grpSp>
      <p:sp>
        <p:nvSpPr>
          <p:cNvPr id="1027" name="Rectangle 5"/>
          <p:cNvSpPr>
            <a:spLocks noGrp="1" noChangeArrowheads="1"/>
          </p:cNvSpPr>
          <p:nvPr>
            <p:ph type="title"/>
          </p:nvPr>
        </p:nvSpPr>
        <p:spPr bwMode="auto">
          <a:xfrm>
            <a:off x="334433" y="119342"/>
            <a:ext cx="1141306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US" smtClean="0"/>
              <a:t>Click to edit Master title style</a:t>
            </a:r>
            <a:endParaRPr lang="es-ES_tradnl" dirty="0" smtClean="0"/>
          </a:p>
        </p:txBody>
      </p:sp>
      <p:sp>
        <p:nvSpPr>
          <p:cNvPr id="1028" name="Rectangle 6"/>
          <p:cNvSpPr>
            <a:spLocks noGrp="1" noChangeArrowheads="1"/>
          </p:cNvSpPr>
          <p:nvPr>
            <p:ph type="body" idx="1"/>
          </p:nvPr>
        </p:nvSpPr>
        <p:spPr bwMode="auto">
          <a:xfrm>
            <a:off x="527053" y="765178"/>
            <a:ext cx="11135783" cy="5472113"/>
          </a:xfrm>
          <a:prstGeom prst="rect">
            <a:avLst/>
          </a:prstGeom>
          <a:noFill/>
          <a:ln w="9525">
            <a:noFill/>
            <a:miter lim="800000"/>
            <a:headEnd/>
            <a:tailEnd/>
          </a:ln>
        </p:spPr>
        <p:txBody>
          <a:bodyPr vert="horz" wrap="square" lIns="91413" tIns="45707" rIns="91413" bIns="45707" numCol="1" anchor="t" anchorCtr="0" compatLnSpc="1">
            <a:prstTxWarp prst="textNoShape">
              <a:avLst/>
            </a:prstTxWarp>
          </a:body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p:txBody>
      </p:sp>
      <p:pic>
        <p:nvPicPr>
          <p:cNvPr id="1029" name="Picture 9"/>
          <p:cNvPicPr>
            <a:picLocks noChangeAspect="1" noChangeArrowheads="1"/>
          </p:cNvPicPr>
          <p:nvPr/>
        </p:nvPicPr>
        <p:blipFill>
          <a:blip r:embed="rId7" cstate="print"/>
          <a:srcRect/>
          <a:stretch>
            <a:fillRect/>
          </a:stretch>
        </p:blipFill>
        <p:spPr bwMode="auto">
          <a:xfrm>
            <a:off x="262468" y="6432553"/>
            <a:ext cx="1225551" cy="258763"/>
          </a:xfrm>
          <a:prstGeom prst="rect">
            <a:avLst/>
          </a:prstGeom>
          <a:noFill/>
          <a:ln w="9525">
            <a:noFill/>
            <a:miter lim="800000"/>
            <a:headEnd/>
            <a:tailEnd/>
          </a:ln>
        </p:spPr>
      </p:pic>
      <p:sp>
        <p:nvSpPr>
          <p:cNvPr id="19466" name="Text Box 10"/>
          <p:cNvSpPr txBox="1">
            <a:spLocks noChangeArrowheads="1"/>
          </p:cNvSpPr>
          <p:nvPr/>
        </p:nvSpPr>
        <p:spPr bwMode="auto">
          <a:xfrm>
            <a:off x="11854087" y="6537134"/>
            <a:ext cx="141064" cy="138499"/>
          </a:xfrm>
          <a:prstGeom prst="rect">
            <a:avLst/>
          </a:prstGeom>
          <a:noFill/>
          <a:ln>
            <a:noFill/>
          </a:ln>
          <a:effectLst/>
          <a:extLst/>
        </p:spPr>
        <p:txBody>
          <a:bodyPr wrap="none" lIns="0" tIns="0" rIns="0" bIns="0" anchor="ctr">
            <a:spAutoFit/>
          </a:bodyPr>
          <a:lstStyle/>
          <a:p>
            <a:pPr algn="r">
              <a:spcBef>
                <a:spcPct val="50000"/>
              </a:spcBef>
              <a:defRPr/>
            </a:pPr>
            <a:fld id="{44E2A690-8390-4C0C-B98E-B7C582AF63FE}" type="slidenum">
              <a:rPr lang="en-US" sz="900" b="1">
                <a:solidFill>
                  <a:srgbClr val="000000"/>
                </a:solidFill>
              </a:rPr>
              <a:pPr algn="r">
                <a:spcBef>
                  <a:spcPct val="50000"/>
                </a:spcBef>
                <a:defRPr/>
              </a:pPr>
              <a:t>‹#›</a:t>
            </a:fld>
            <a:endParaRPr lang="en-US" sz="900" b="1">
              <a:solidFill>
                <a:srgbClr val="000000"/>
              </a:solidFill>
            </a:endParaRPr>
          </a:p>
        </p:txBody>
      </p:sp>
    </p:spTree>
    <p:extLst>
      <p:ext uri="{BB962C8B-B14F-4D97-AF65-F5344CB8AC3E}">
        <p14:creationId xmlns:p14="http://schemas.microsoft.com/office/powerpoint/2010/main" val="375186084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defRPr>
      </a:lvl2pPr>
      <a:lvl3pPr algn="l" rtl="0" eaLnBrk="1" fontAlgn="base" hangingPunct="1">
        <a:spcBef>
          <a:spcPct val="0"/>
        </a:spcBef>
        <a:spcAft>
          <a:spcPct val="0"/>
        </a:spcAft>
        <a:defRPr b="1">
          <a:solidFill>
            <a:schemeClr val="bg1"/>
          </a:solidFill>
          <a:latin typeface="Arial" charset="0"/>
        </a:defRPr>
      </a:lvl3pPr>
      <a:lvl4pPr algn="l" rtl="0" eaLnBrk="1" fontAlgn="base" hangingPunct="1">
        <a:spcBef>
          <a:spcPct val="0"/>
        </a:spcBef>
        <a:spcAft>
          <a:spcPct val="0"/>
        </a:spcAft>
        <a:defRPr b="1">
          <a:solidFill>
            <a:schemeClr val="bg1"/>
          </a:solidFill>
          <a:latin typeface="Arial" charset="0"/>
        </a:defRPr>
      </a:lvl4pPr>
      <a:lvl5pPr algn="l" rtl="0" eaLnBrk="1" fontAlgn="base" hangingPunct="1">
        <a:spcBef>
          <a:spcPct val="0"/>
        </a:spcBef>
        <a:spcAft>
          <a:spcPct val="0"/>
        </a:spcAft>
        <a:defRPr b="1">
          <a:solidFill>
            <a:schemeClr val="bg1"/>
          </a:solidFill>
          <a:latin typeface="Arial" charset="0"/>
        </a:defRPr>
      </a:lvl5pPr>
      <a:lvl6pPr marL="342900" algn="l" rtl="0" eaLnBrk="1" fontAlgn="base" hangingPunct="1">
        <a:spcBef>
          <a:spcPct val="0"/>
        </a:spcBef>
        <a:spcAft>
          <a:spcPct val="0"/>
        </a:spcAft>
        <a:defRPr b="1">
          <a:solidFill>
            <a:schemeClr val="bg1"/>
          </a:solidFill>
          <a:latin typeface="Arial" charset="0"/>
        </a:defRPr>
      </a:lvl6pPr>
      <a:lvl7pPr marL="685800" algn="l" rtl="0" eaLnBrk="1" fontAlgn="base" hangingPunct="1">
        <a:spcBef>
          <a:spcPct val="0"/>
        </a:spcBef>
        <a:spcAft>
          <a:spcPct val="0"/>
        </a:spcAft>
        <a:defRPr b="1">
          <a:solidFill>
            <a:schemeClr val="bg1"/>
          </a:solidFill>
          <a:latin typeface="Arial" charset="0"/>
        </a:defRPr>
      </a:lvl7pPr>
      <a:lvl8pPr marL="1028700" algn="l" rtl="0" eaLnBrk="1" fontAlgn="base" hangingPunct="1">
        <a:spcBef>
          <a:spcPct val="0"/>
        </a:spcBef>
        <a:spcAft>
          <a:spcPct val="0"/>
        </a:spcAft>
        <a:defRPr b="1">
          <a:solidFill>
            <a:schemeClr val="bg1"/>
          </a:solidFill>
          <a:latin typeface="Arial" charset="0"/>
        </a:defRPr>
      </a:lvl8pPr>
      <a:lvl9pPr marL="1371600" algn="l" rtl="0" eaLnBrk="1" fontAlgn="base" hangingPunct="1">
        <a:spcBef>
          <a:spcPct val="0"/>
        </a:spcBef>
        <a:spcAft>
          <a:spcPct val="0"/>
        </a:spcAft>
        <a:defRPr b="1">
          <a:solidFill>
            <a:schemeClr val="bg1"/>
          </a:solidFill>
          <a:latin typeface="Arial" charset="0"/>
        </a:defRPr>
      </a:lvl9pPr>
    </p:titleStyle>
    <p:bodyStyle>
      <a:lvl1pPr marL="257175" indent="-257175" algn="l" rtl="0" eaLnBrk="1" fontAlgn="base" hangingPunct="1">
        <a:spcBef>
          <a:spcPct val="20000"/>
        </a:spcBef>
        <a:spcAft>
          <a:spcPct val="0"/>
        </a:spcAft>
        <a:defRPr sz="1500" b="1">
          <a:solidFill>
            <a:schemeClr val="tx1"/>
          </a:solidFill>
          <a:latin typeface="+mn-lt"/>
          <a:ea typeface="+mn-ea"/>
          <a:cs typeface="+mn-cs"/>
        </a:defRPr>
      </a:lvl1pPr>
      <a:lvl2pPr marL="557213" indent="-214313" algn="l" rtl="0" eaLnBrk="1" fontAlgn="base" hangingPunct="1">
        <a:spcBef>
          <a:spcPct val="20000"/>
        </a:spcBef>
        <a:spcAft>
          <a:spcPct val="0"/>
        </a:spcAft>
        <a:defRPr sz="1500">
          <a:solidFill>
            <a:schemeClr val="tx1"/>
          </a:solidFill>
          <a:latin typeface="+mn-lt"/>
        </a:defRPr>
      </a:lvl2pPr>
      <a:lvl3pPr marL="857250" indent="-171450" algn="l" rtl="0" eaLnBrk="1" fontAlgn="base" hangingPunct="1">
        <a:spcBef>
          <a:spcPct val="20000"/>
        </a:spcBef>
        <a:spcAft>
          <a:spcPct val="0"/>
        </a:spcAft>
        <a:buChar char="•"/>
        <a:defRPr sz="1350">
          <a:solidFill>
            <a:schemeClr val="tx1"/>
          </a:solidFill>
          <a:latin typeface="+mn-lt"/>
        </a:defRPr>
      </a:lvl3pPr>
      <a:lvl4pPr marL="1200150" indent="-171450" algn="l" rtl="0" eaLnBrk="1" fontAlgn="base" hangingPunct="1">
        <a:spcBef>
          <a:spcPct val="20000"/>
        </a:spcBef>
        <a:spcAft>
          <a:spcPct val="0"/>
        </a:spcAft>
        <a:defRPr sz="900">
          <a:solidFill>
            <a:schemeClr val="tx1"/>
          </a:solidFill>
          <a:latin typeface="+mn-lt"/>
        </a:defRPr>
      </a:lvl4pPr>
      <a:lvl5pPr marL="1543050" indent="-171450" algn="l" rtl="0" eaLnBrk="1" fontAlgn="base" hangingPunct="1">
        <a:spcBef>
          <a:spcPct val="20000"/>
        </a:spcBef>
        <a:spcAft>
          <a:spcPct val="0"/>
        </a:spcAft>
        <a:buChar char="»"/>
        <a:defRPr sz="900">
          <a:solidFill>
            <a:schemeClr val="tx1"/>
          </a:solidFill>
          <a:latin typeface="+mn-lt"/>
        </a:defRPr>
      </a:lvl5pPr>
      <a:lvl6pPr marL="1885950" indent="-171450" algn="l" rtl="0" eaLnBrk="1" fontAlgn="base" hangingPunct="1">
        <a:spcBef>
          <a:spcPct val="20000"/>
        </a:spcBef>
        <a:spcAft>
          <a:spcPct val="0"/>
        </a:spcAft>
        <a:buChar char="»"/>
        <a:defRPr sz="900">
          <a:solidFill>
            <a:schemeClr val="tx1"/>
          </a:solidFill>
          <a:latin typeface="+mn-lt"/>
        </a:defRPr>
      </a:lvl6pPr>
      <a:lvl7pPr marL="2228850" indent="-171450" algn="l" rtl="0" eaLnBrk="1" fontAlgn="base" hangingPunct="1">
        <a:spcBef>
          <a:spcPct val="20000"/>
        </a:spcBef>
        <a:spcAft>
          <a:spcPct val="0"/>
        </a:spcAft>
        <a:buChar char="»"/>
        <a:defRPr sz="900">
          <a:solidFill>
            <a:schemeClr val="tx1"/>
          </a:solidFill>
          <a:latin typeface="+mn-lt"/>
        </a:defRPr>
      </a:lvl7pPr>
      <a:lvl8pPr marL="2571750" indent="-171450" algn="l" rtl="0" eaLnBrk="1" fontAlgn="base" hangingPunct="1">
        <a:spcBef>
          <a:spcPct val="20000"/>
        </a:spcBef>
        <a:spcAft>
          <a:spcPct val="0"/>
        </a:spcAft>
        <a:buChar char="»"/>
        <a:defRPr sz="900">
          <a:solidFill>
            <a:schemeClr val="tx1"/>
          </a:solidFill>
          <a:latin typeface="+mn-lt"/>
        </a:defRPr>
      </a:lvl8pPr>
      <a:lvl9pPr marL="2914650" indent="-171450" algn="l" rtl="0" eaLnBrk="1" fontAlgn="base" hangingPunct="1">
        <a:spcBef>
          <a:spcPct val="20000"/>
        </a:spcBef>
        <a:spcAft>
          <a:spcPct val="0"/>
        </a:spcAft>
        <a:buChar char="»"/>
        <a:defRPr sz="900">
          <a:solidFill>
            <a:schemeClr val="tx1"/>
          </a:solidFill>
          <a:latin typeface="+mn-lt"/>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3"/>
            <a:ext cx="12192000" cy="549275"/>
            <a:chOff x="0" y="0"/>
            <a:chExt cx="5760" cy="576"/>
          </a:xfrm>
        </p:grpSpPr>
        <p:sp>
          <p:nvSpPr>
            <p:cNvPr id="19459" name="Rectangle 3"/>
            <p:cNvSpPr>
              <a:spLocks noChangeArrowheads="1"/>
            </p:cNvSpPr>
            <p:nvPr/>
          </p:nvSpPr>
          <p:spPr bwMode="auto">
            <a:xfrm>
              <a:off x="0" y="0"/>
              <a:ext cx="5760" cy="576"/>
            </a:xfrm>
            <a:prstGeom prst="rect">
              <a:avLst/>
            </a:prstGeom>
            <a:solidFill>
              <a:srgbClr val="1C2C63"/>
            </a:solidFill>
            <a:ln>
              <a:noFill/>
            </a:ln>
            <a:effectLst/>
            <a:extLst/>
          </p:spPr>
          <p:txBody>
            <a:bodyPr anchor="ctr"/>
            <a:lstStyle/>
            <a:p>
              <a:pPr>
                <a:defRPr/>
              </a:pPr>
              <a:endParaRPr lang="es-MX" sz="2400">
                <a:solidFill>
                  <a:srgbClr val="000000"/>
                </a:solidFill>
                <a:latin typeface="Arial"/>
              </a:endParaRPr>
            </a:p>
          </p:txBody>
        </p:sp>
        <p:sp>
          <p:nvSpPr>
            <p:cNvPr id="19460" name="Line 4"/>
            <p:cNvSpPr>
              <a:spLocks noChangeShapeType="1"/>
            </p:cNvSpPr>
            <p:nvPr/>
          </p:nvSpPr>
          <p:spPr bwMode="auto">
            <a:xfrm>
              <a:off x="0" y="576"/>
              <a:ext cx="5760" cy="0"/>
            </a:xfrm>
            <a:prstGeom prst="line">
              <a:avLst/>
            </a:prstGeom>
            <a:noFill/>
            <a:ln w="57150">
              <a:solidFill>
                <a:srgbClr val="91A0C9"/>
              </a:solidFill>
              <a:round/>
              <a:headEnd/>
              <a:tailEnd/>
            </a:ln>
            <a:effectLst/>
            <a:extLst/>
          </p:spPr>
          <p:txBody>
            <a:bodyPr anchor="ctr"/>
            <a:lstStyle/>
            <a:p>
              <a:pPr>
                <a:defRPr/>
              </a:pPr>
              <a:endParaRPr lang="es-MX" sz="2400">
                <a:solidFill>
                  <a:srgbClr val="000000"/>
                </a:solidFill>
                <a:latin typeface="Arial"/>
              </a:endParaRPr>
            </a:p>
          </p:txBody>
        </p:sp>
      </p:grpSp>
      <p:sp>
        <p:nvSpPr>
          <p:cNvPr id="1027" name="Rectangle 5"/>
          <p:cNvSpPr>
            <a:spLocks noGrp="1" noChangeArrowheads="1"/>
          </p:cNvSpPr>
          <p:nvPr>
            <p:ph type="title"/>
          </p:nvPr>
        </p:nvSpPr>
        <p:spPr bwMode="auto">
          <a:xfrm>
            <a:off x="334433" y="119342"/>
            <a:ext cx="1141306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US" smtClean="0"/>
              <a:t>Click to edit Master title style</a:t>
            </a:r>
            <a:endParaRPr lang="es-ES_tradnl" dirty="0" smtClean="0"/>
          </a:p>
        </p:txBody>
      </p:sp>
      <p:sp>
        <p:nvSpPr>
          <p:cNvPr id="1028" name="Rectangle 6"/>
          <p:cNvSpPr>
            <a:spLocks noGrp="1" noChangeArrowheads="1"/>
          </p:cNvSpPr>
          <p:nvPr>
            <p:ph type="body" idx="1"/>
          </p:nvPr>
        </p:nvSpPr>
        <p:spPr bwMode="auto">
          <a:xfrm>
            <a:off x="527053" y="765178"/>
            <a:ext cx="11135783" cy="5472113"/>
          </a:xfrm>
          <a:prstGeom prst="rect">
            <a:avLst/>
          </a:prstGeom>
          <a:noFill/>
          <a:ln w="9525">
            <a:noFill/>
            <a:miter lim="800000"/>
            <a:headEnd/>
            <a:tailEnd/>
          </a:ln>
        </p:spPr>
        <p:txBody>
          <a:bodyPr vert="horz" wrap="square" lIns="91413" tIns="45707" rIns="91413" bIns="45707" numCol="1" anchor="t" anchorCtr="0" compatLnSpc="1">
            <a:prstTxWarp prst="textNoShape">
              <a:avLst/>
            </a:prstTxWarp>
          </a:bodyPr>
          <a:lstStyle/>
          <a:p>
            <a:pPr lvl="0"/>
            <a:r>
              <a:rPr lang="es-ES_tradnl" smtClean="0"/>
              <a:t>Click to edit Master text styles</a:t>
            </a:r>
          </a:p>
          <a:p>
            <a:pPr lvl="1"/>
            <a:r>
              <a:rPr lang="es-ES_tradnl" smtClean="0"/>
              <a:t>Second level</a:t>
            </a:r>
          </a:p>
          <a:p>
            <a:pPr lvl="2"/>
            <a:r>
              <a:rPr lang="es-ES_tradnl" smtClean="0"/>
              <a:t>Third level</a:t>
            </a:r>
          </a:p>
        </p:txBody>
      </p:sp>
      <p:pic>
        <p:nvPicPr>
          <p:cNvPr id="1029" name="Picture 9"/>
          <p:cNvPicPr>
            <a:picLocks noChangeAspect="1" noChangeArrowheads="1"/>
          </p:cNvPicPr>
          <p:nvPr/>
        </p:nvPicPr>
        <p:blipFill>
          <a:blip r:embed="rId9" cstate="print"/>
          <a:srcRect/>
          <a:stretch>
            <a:fillRect/>
          </a:stretch>
        </p:blipFill>
        <p:spPr bwMode="auto">
          <a:xfrm>
            <a:off x="262468" y="6432553"/>
            <a:ext cx="1225551" cy="258763"/>
          </a:xfrm>
          <a:prstGeom prst="rect">
            <a:avLst/>
          </a:prstGeom>
          <a:noFill/>
          <a:ln w="9525">
            <a:noFill/>
            <a:miter lim="800000"/>
            <a:headEnd/>
            <a:tailEnd/>
          </a:ln>
        </p:spPr>
      </p:pic>
      <p:sp>
        <p:nvSpPr>
          <p:cNvPr id="19466" name="Text Box 10"/>
          <p:cNvSpPr txBox="1">
            <a:spLocks noChangeArrowheads="1"/>
          </p:cNvSpPr>
          <p:nvPr/>
        </p:nvSpPr>
        <p:spPr bwMode="auto">
          <a:xfrm>
            <a:off x="11854087" y="6537134"/>
            <a:ext cx="141064" cy="138499"/>
          </a:xfrm>
          <a:prstGeom prst="rect">
            <a:avLst/>
          </a:prstGeom>
          <a:noFill/>
          <a:ln>
            <a:noFill/>
          </a:ln>
          <a:effectLst/>
          <a:extLst/>
        </p:spPr>
        <p:txBody>
          <a:bodyPr wrap="none" lIns="0" tIns="0" rIns="0" bIns="0" anchor="ctr">
            <a:spAutoFit/>
          </a:bodyPr>
          <a:lstStyle/>
          <a:p>
            <a:pPr algn="r">
              <a:spcBef>
                <a:spcPct val="50000"/>
              </a:spcBef>
              <a:defRPr/>
            </a:pPr>
            <a:fld id="{44E2A690-8390-4C0C-B98E-B7C582AF63FE}" type="slidenum">
              <a:rPr lang="en-US" sz="900" b="1">
                <a:solidFill>
                  <a:srgbClr val="000000"/>
                </a:solidFill>
                <a:latin typeface="Arial"/>
              </a:rPr>
              <a:pPr algn="r">
                <a:spcBef>
                  <a:spcPct val="50000"/>
                </a:spcBef>
                <a:defRPr/>
              </a:pPr>
              <a:t>‹#›</a:t>
            </a:fld>
            <a:endParaRPr lang="en-US" sz="900" b="1">
              <a:solidFill>
                <a:srgbClr val="000000"/>
              </a:solidFill>
              <a:latin typeface="Arial"/>
            </a:endParaRPr>
          </a:p>
        </p:txBody>
      </p:sp>
      <p:sp>
        <p:nvSpPr>
          <p:cNvPr id="9" name="Rectangle 8"/>
          <p:cNvSpPr/>
          <p:nvPr/>
        </p:nvSpPr>
        <p:spPr>
          <a:xfrm>
            <a:off x="263692" y="6669940"/>
            <a:ext cx="11664619" cy="184666"/>
          </a:xfrm>
          <a:prstGeom prst="rect">
            <a:avLst/>
          </a:prstGeom>
        </p:spPr>
        <p:txBody>
          <a:bodyPr wrap="square">
            <a:spAutoFit/>
          </a:bodyPr>
          <a:lstStyle/>
          <a:p>
            <a:r>
              <a:rPr lang="es-MX" sz="600" i="1" dirty="0">
                <a:solidFill>
                  <a:srgbClr val="000000"/>
                </a:solidFill>
                <a:latin typeface="Arial"/>
              </a:rPr>
              <a:t>Información </a:t>
            </a:r>
            <a:r>
              <a:rPr lang="es-MX" sz="600" i="1" dirty="0" smtClean="0">
                <a:solidFill>
                  <a:srgbClr val="000000"/>
                </a:solidFill>
                <a:latin typeface="Arial"/>
              </a:rPr>
              <a:t>confidencial. </a:t>
            </a:r>
            <a:r>
              <a:rPr lang="es-MX" sz="600" i="1" dirty="0">
                <a:solidFill>
                  <a:srgbClr val="000000"/>
                </a:solidFill>
                <a:latin typeface="Arial"/>
              </a:rPr>
              <a:t>Esta información fue preparada por Sintec para uso del cliente. </a:t>
            </a:r>
            <a:r>
              <a:rPr lang="es-MX" sz="600" i="1" dirty="0" smtClean="0">
                <a:solidFill>
                  <a:srgbClr val="000000"/>
                </a:solidFill>
                <a:latin typeface="Arial"/>
              </a:rPr>
              <a:t>Está </a:t>
            </a:r>
            <a:r>
              <a:rPr lang="es-MX" sz="600" i="1" dirty="0">
                <a:solidFill>
                  <a:srgbClr val="000000"/>
                </a:solidFill>
                <a:latin typeface="Arial"/>
              </a:rPr>
              <a:t>prohibido compartirla con cualquier tercera parte sin el permiso previo por escrito de Sintec.</a:t>
            </a:r>
          </a:p>
        </p:txBody>
      </p:sp>
    </p:spTree>
    <p:extLst>
      <p:ext uri="{BB962C8B-B14F-4D97-AF65-F5344CB8AC3E}">
        <p14:creationId xmlns:p14="http://schemas.microsoft.com/office/powerpoint/2010/main" val="170248458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defRPr>
      </a:lvl2pPr>
      <a:lvl3pPr algn="l" rtl="0" eaLnBrk="1" fontAlgn="base" hangingPunct="1">
        <a:spcBef>
          <a:spcPct val="0"/>
        </a:spcBef>
        <a:spcAft>
          <a:spcPct val="0"/>
        </a:spcAft>
        <a:defRPr b="1">
          <a:solidFill>
            <a:schemeClr val="bg1"/>
          </a:solidFill>
          <a:latin typeface="Arial" charset="0"/>
        </a:defRPr>
      </a:lvl3pPr>
      <a:lvl4pPr algn="l" rtl="0" eaLnBrk="1" fontAlgn="base" hangingPunct="1">
        <a:spcBef>
          <a:spcPct val="0"/>
        </a:spcBef>
        <a:spcAft>
          <a:spcPct val="0"/>
        </a:spcAft>
        <a:defRPr b="1">
          <a:solidFill>
            <a:schemeClr val="bg1"/>
          </a:solidFill>
          <a:latin typeface="Arial" charset="0"/>
        </a:defRPr>
      </a:lvl4pPr>
      <a:lvl5pPr algn="l" rtl="0" eaLnBrk="1" fontAlgn="base" hangingPunct="1">
        <a:spcBef>
          <a:spcPct val="0"/>
        </a:spcBef>
        <a:spcAft>
          <a:spcPct val="0"/>
        </a:spcAft>
        <a:defRPr b="1">
          <a:solidFill>
            <a:schemeClr val="bg1"/>
          </a:solidFill>
          <a:latin typeface="Arial" charset="0"/>
        </a:defRPr>
      </a:lvl5pPr>
      <a:lvl6pPr marL="342900" algn="l" rtl="0" eaLnBrk="1" fontAlgn="base" hangingPunct="1">
        <a:spcBef>
          <a:spcPct val="0"/>
        </a:spcBef>
        <a:spcAft>
          <a:spcPct val="0"/>
        </a:spcAft>
        <a:defRPr b="1">
          <a:solidFill>
            <a:schemeClr val="bg1"/>
          </a:solidFill>
          <a:latin typeface="Arial" charset="0"/>
        </a:defRPr>
      </a:lvl6pPr>
      <a:lvl7pPr marL="685800" algn="l" rtl="0" eaLnBrk="1" fontAlgn="base" hangingPunct="1">
        <a:spcBef>
          <a:spcPct val="0"/>
        </a:spcBef>
        <a:spcAft>
          <a:spcPct val="0"/>
        </a:spcAft>
        <a:defRPr b="1">
          <a:solidFill>
            <a:schemeClr val="bg1"/>
          </a:solidFill>
          <a:latin typeface="Arial" charset="0"/>
        </a:defRPr>
      </a:lvl7pPr>
      <a:lvl8pPr marL="1028700" algn="l" rtl="0" eaLnBrk="1" fontAlgn="base" hangingPunct="1">
        <a:spcBef>
          <a:spcPct val="0"/>
        </a:spcBef>
        <a:spcAft>
          <a:spcPct val="0"/>
        </a:spcAft>
        <a:defRPr b="1">
          <a:solidFill>
            <a:schemeClr val="bg1"/>
          </a:solidFill>
          <a:latin typeface="Arial" charset="0"/>
        </a:defRPr>
      </a:lvl8pPr>
      <a:lvl9pPr marL="1371600" algn="l" rtl="0" eaLnBrk="1" fontAlgn="base" hangingPunct="1">
        <a:spcBef>
          <a:spcPct val="0"/>
        </a:spcBef>
        <a:spcAft>
          <a:spcPct val="0"/>
        </a:spcAft>
        <a:defRPr b="1">
          <a:solidFill>
            <a:schemeClr val="bg1"/>
          </a:solidFill>
          <a:latin typeface="Arial" charset="0"/>
        </a:defRPr>
      </a:lvl9pPr>
    </p:titleStyle>
    <p:bodyStyle>
      <a:lvl1pPr marL="257175" indent="-257175" algn="l" rtl="0" eaLnBrk="1" fontAlgn="base" hangingPunct="1">
        <a:spcBef>
          <a:spcPct val="20000"/>
        </a:spcBef>
        <a:spcAft>
          <a:spcPct val="0"/>
        </a:spcAft>
        <a:defRPr sz="1500" b="1">
          <a:solidFill>
            <a:schemeClr val="tx1"/>
          </a:solidFill>
          <a:latin typeface="+mn-lt"/>
          <a:ea typeface="+mn-ea"/>
          <a:cs typeface="+mn-cs"/>
        </a:defRPr>
      </a:lvl1pPr>
      <a:lvl2pPr marL="557213" indent="-214313" algn="l" rtl="0" eaLnBrk="1" fontAlgn="base" hangingPunct="1">
        <a:spcBef>
          <a:spcPct val="20000"/>
        </a:spcBef>
        <a:spcAft>
          <a:spcPct val="0"/>
        </a:spcAft>
        <a:defRPr sz="1500">
          <a:solidFill>
            <a:schemeClr val="tx1"/>
          </a:solidFill>
          <a:latin typeface="+mn-lt"/>
        </a:defRPr>
      </a:lvl2pPr>
      <a:lvl3pPr marL="857250" indent="-171450" algn="l" rtl="0" eaLnBrk="1" fontAlgn="base" hangingPunct="1">
        <a:spcBef>
          <a:spcPct val="20000"/>
        </a:spcBef>
        <a:spcAft>
          <a:spcPct val="0"/>
        </a:spcAft>
        <a:buChar char="•"/>
        <a:defRPr sz="1050">
          <a:solidFill>
            <a:schemeClr val="tx1"/>
          </a:solidFill>
          <a:latin typeface="+mn-lt"/>
        </a:defRPr>
      </a:lvl3pPr>
      <a:lvl4pPr marL="1200150" indent="-171450" algn="l" rtl="0" eaLnBrk="1" fontAlgn="base" hangingPunct="1">
        <a:spcBef>
          <a:spcPct val="20000"/>
        </a:spcBef>
        <a:spcAft>
          <a:spcPct val="0"/>
        </a:spcAft>
        <a:defRPr sz="900">
          <a:solidFill>
            <a:schemeClr val="tx1"/>
          </a:solidFill>
          <a:latin typeface="+mn-lt"/>
        </a:defRPr>
      </a:lvl4pPr>
      <a:lvl5pPr marL="1543050" indent="-171450" algn="l" rtl="0" eaLnBrk="1" fontAlgn="base" hangingPunct="1">
        <a:spcBef>
          <a:spcPct val="20000"/>
        </a:spcBef>
        <a:spcAft>
          <a:spcPct val="0"/>
        </a:spcAft>
        <a:buChar char="»"/>
        <a:defRPr sz="900">
          <a:solidFill>
            <a:schemeClr val="tx1"/>
          </a:solidFill>
          <a:latin typeface="+mn-lt"/>
        </a:defRPr>
      </a:lvl5pPr>
      <a:lvl6pPr marL="1885950" indent="-171450" algn="l" rtl="0" eaLnBrk="1" fontAlgn="base" hangingPunct="1">
        <a:spcBef>
          <a:spcPct val="20000"/>
        </a:spcBef>
        <a:spcAft>
          <a:spcPct val="0"/>
        </a:spcAft>
        <a:buChar char="»"/>
        <a:defRPr sz="900">
          <a:solidFill>
            <a:schemeClr val="tx1"/>
          </a:solidFill>
          <a:latin typeface="+mn-lt"/>
        </a:defRPr>
      </a:lvl6pPr>
      <a:lvl7pPr marL="2228850" indent="-171450" algn="l" rtl="0" eaLnBrk="1" fontAlgn="base" hangingPunct="1">
        <a:spcBef>
          <a:spcPct val="20000"/>
        </a:spcBef>
        <a:spcAft>
          <a:spcPct val="0"/>
        </a:spcAft>
        <a:buChar char="»"/>
        <a:defRPr sz="900">
          <a:solidFill>
            <a:schemeClr val="tx1"/>
          </a:solidFill>
          <a:latin typeface="+mn-lt"/>
        </a:defRPr>
      </a:lvl7pPr>
      <a:lvl8pPr marL="2571750" indent="-171450" algn="l" rtl="0" eaLnBrk="1" fontAlgn="base" hangingPunct="1">
        <a:spcBef>
          <a:spcPct val="20000"/>
        </a:spcBef>
        <a:spcAft>
          <a:spcPct val="0"/>
        </a:spcAft>
        <a:buChar char="»"/>
        <a:defRPr sz="900">
          <a:solidFill>
            <a:schemeClr val="tx1"/>
          </a:solidFill>
          <a:latin typeface="+mn-lt"/>
        </a:defRPr>
      </a:lvl8pPr>
      <a:lvl9pPr marL="2914650" indent="-171450" algn="l" rtl="0" eaLnBrk="1" fontAlgn="base" hangingPunct="1">
        <a:spcBef>
          <a:spcPct val="20000"/>
        </a:spcBef>
        <a:spcAft>
          <a:spcPct val="0"/>
        </a:spcAft>
        <a:buChar char="»"/>
        <a:defRPr sz="900">
          <a:solidFill>
            <a:schemeClr val="tx1"/>
          </a:solidFill>
          <a:latin typeface="+mn-lt"/>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3"/>
            <a:ext cx="12192000" cy="549275"/>
            <a:chOff x="0" y="0"/>
            <a:chExt cx="5760" cy="576"/>
          </a:xfrm>
        </p:grpSpPr>
        <p:sp>
          <p:nvSpPr>
            <p:cNvPr id="19459" name="Rectangle 3"/>
            <p:cNvSpPr>
              <a:spLocks noChangeArrowheads="1"/>
            </p:cNvSpPr>
            <p:nvPr/>
          </p:nvSpPr>
          <p:spPr bwMode="auto">
            <a:xfrm>
              <a:off x="0" y="0"/>
              <a:ext cx="5760" cy="576"/>
            </a:xfrm>
            <a:prstGeom prst="rect">
              <a:avLst/>
            </a:prstGeom>
            <a:solidFill>
              <a:srgbClr val="1C2C63"/>
            </a:solidFill>
            <a:ln>
              <a:noFill/>
            </a:ln>
            <a:effectLst/>
            <a:extLst/>
          </p:spPr>
          <p:txBody>
            <a:bodyPr anchor="ctr"/>
            <a:lstStyle/>
            <a:p>
              <a:pPr>
                <a:defRPr/>
              </a:pPr>
              <a:endParaRPr lang="es-MX" sz="2400">
                <a:solidFill>
                  <a:srgbClr val="000000"/>
                </a:solidFill>
                <a:latin typeface="Arial"/>
              </a:endParaRPr>
            </a:p>
          </p:txBody>
        </p:sp>
        <p:sp>
          <p:nvSpPr>
            <p:cNvPr id="19460" name="Line 4"/>
            <p:cNvSpPr>
              <a:spLocks noChangeShapeType="1"/>
            </p:cNvSpPr>
            <p:nvPr/>
          </p:nvSpPr>
          <p:spPr bwMode="auto">
            <a:xfrm>
              <a:off x="0" y="576"/>
              <a:ext cx="5760" cy="0"/>
            </a:xfrm>
            <a:prstGeom prst="line">
              <a:avLst/>
            </a:prstGeom>
            <a:noFill/>
            <a:ln w="57150">
              <a:solidFill>
                <a:srgbClr val="91A0C9"/>
              </a:solidFill>
              <a:round/>
              <a:headEnd/>
              <a:tailEnd/>
            </a:ln>
            <a:effectLst/>
            <a:extLst/>
          </p:spPr>
          <p:txBody>
            <a:bodyPr anchor="ctr"/>
            <a:lstStyle/>
            <a:p>
              <a:pPr>
                <a:defRPr/>
              </a:pPr>
              <a:endParaRPr lang="es-MX" sz="2400">
                <a:solidFill>
                  <a:srgbClr val="000000"/>
                </a:solidFill>
                <a:latin typeface="Arial"/>
              </a:endParaRPr>
            </a:p>
          </p:txBody>
        </p:sp>
      </p:grpSp>
      <p:sp>
        <p:nvSpPr>
          <p:cNvPr id="1027" name="Rectangle 5"/>
          <p:cNvSpPr>
            <a:spLocks noGrp="1" noChangeArrowheads="1"/>
          </p:cNvSpPr>
          <p:nvPr>
            <p:ph type="title"/>
          </p:nvPr>
        </p:nvSpPr>
        <p:spPr bwMode="auto">
          <a:xfrm>
            <a:off x="334433" y="119342"/>
            <a:ext cx="1141306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US" smtClean="0"/>
              <a:t>Click to edit Master title style</a:t>
            </a:r>
            <a:endParaRPr lang="es-ES_tradnl" dirty="0" smtClean="0"/>
          </a:p>
        </p:txBody>
      </p:sp>
      <p:sp>
        <p:nvSpPr>
          <p:cNvPr id="1028" name="Rectangle 6"/>
          <p:cNvSpPr>
            <a:spLocks noGrp="1" noChangeArrowheads="1"/>
          </p:cNvSpPr>
          <p:nvPr>
            <p:ph type="body" idx="1"/>
          </p:nvPr>
        </p:nvSpPr>
        <p:spPr bwMode="auto">
          <a:xfrm>
            <a:off x="527053" y="765178"/>
            <a:ext cx="11135783" cy="5472113"/>
          </a:xfrm>
          <a:prstGeom prst="rect">
            <a:avLst/>
          </a:prstGeom>
          <a:noFill/>
          <a:ln w="9525">
            <a:noFill/>
            <a:miter lim="800000"/>
            <a:headEnd/>
            <a:tailEnd/>
          </a:ln>
        </p:spPr>
        <p:txBody>
          <a:bodyPr vert="horz" wrap="square" lIns="91413" tIns="45707" rIns="91413" bIns="45707" numCol="1" anchor="t" anchorCtr="0" compatLnSpc="1">
            <a:prstTxWarp prst="textNoShape">
              <a:avLst/>
            </a:prstTxWarp>
          </a:bodyPr>
          <a:lstStyle/>
          <a:p>
            <a:pPr lvl="0"/>
            <a:r>
              <a:rPr lang="es-ES_tradnl" smtClean="0"/>
              <a:t>Click to edit Master text styles</a:t>
            </a:r>
          </a:p>
          <a:p>
            <a:pPr lvl="1"/>
            <a:r>
              <a:rPr lang="es-ES_tradnl" smtClean="0"/>
              <a:t>Second level</a:t>
            </a:r>
          </a:p>
          <a:p>
            <a:pPr lvl="2"/>
            <a:r>
              <a:rPr lang="es-ES_tradnl" smtClean="0"/>
              <a:t>Third level</a:t>
            </a:r>
          </a:p>
        </p:txBody>
      </p:sp>
      <p:pic>
        <p:nvPicPr>
          <p:cNvPr id="1029" name="Picture 9"/>
          <p:cNvPicPr>
            <a:picLocks noChangeAspect="1" noChangeArrowheads="1"/>
          </p:cNvPicPr>
          <p:nvPr/>
        </p:nvPicPr>
        <p:blipFill>
          <a:blip r:embed="rId9" cstate="print"/>
          <a:srcRect/>
          <a:stretch>
            <a:fillRect/>
          </a:stretch>
        </p:blipFill>
        <p:spPr bwMode="auto">
          <a:xfrm>
            <a:off x="262468" y="6432553"/>
            <a:ext cx="1225551" cy="258763"/>
          </a:xfrm>
          <a:prstGeom prst="rect">
            <a:avLst/>
          </a:prstGeom>
          <a:noFill/>
          <a:ln w="9525">
            <a:noFill/>
            <a:miter lim="800000"/>
            <a:headEnd/>
            <a:tailEnd/>
          </a:ln>
        </p:spPr>
      </p:pic>
      <p:sp>
        <p:nvSpPr>
          <p:cNvPr id="19466" name="Text Box 10"/>
          <p:cNvSpPr txBox="1">
            <a:spLocks noChangeArrowheads="1"/>
          </p:cNvSpPr>
          <p:nvPr/>
        </p:nvSpPr>
        <p:spPr bwMode="auto">
          <a:xfrm>
            <a:off x="11854087" y="6537134"/>
            <a:ext cx="141064" cy="138499"/>
          </a:xfrm>
          <a:prstGeom prst="rect">
            <a:avLst/>
          </a:prstGeom>
          <a:noFill/>
          <a:ln>
            <a:noFill/>
          </a:ln>
          <a:effectLst/>
          <a:extLst/>
        </p:spPr>
        <p:txBody>
          <a:bodyPr wrap="none" lIns="0" tIns="0" rIns="0" bIns="0" anchor="ctr">
            <a:spAutoFit/>
          </a:bodyPr>
          <a:lstStyle/>
          <a:p>
            <a:pPr algn="r">
              <a:spcBef>
                <a:spcPct val="50000"/>
              </a:spcBef>
              <a:defRPr/>
            </a:pPr>
            <a:fld id="{44E2A690-8390-4C0C-B98E-B7C582AF63FE}" type="slidenum">
              <a:rPr lang="en-US" sz="900" b="1">
                <a:solidFill>
                  <a:srgbClr val="000000"/>
                </a:solidFill>
                <a:latin typeface="Arial"/>
              </a:rPr>
              <a:pPr algn="r">
                <a:spcBef>
                  <a:spcPct val="50000"/>
                </a:spcBef>
                <a:defRPr/>
              </a:pPr>
              <a:t>‹#›</a:t>
            </a:fld>
            <a:endParaRPr lang="en-US" sz="900" b="1">
              <a:solidFill>
                <a:srgbClr val="000000"/>
              </a:solidFill>
              <a:latin typeface="Arial"/>
            </a:endParaRPr>
          </a:p>
        </p:txBody>
      </p:sp>
      <p:sp>
        <p:nvSpPr>
          <p:cNvPr id="9" name="Rectangle 8"/>
          <p:cNvSpPr/>
          <p:nvPr/>
        </p:nvSpPr>
        <p:spPr>
          <a:xfrm>
            <a:off x="263692" y="6669940"/>
            <a:ext cx="11664619" cy="184666"/>
          </a:xfrm>
          <a:prstGeom prst="rect">
            <a:avLst/>
          </a:prstGeom>
        </p:spPr>
        <p:txBody>
          <a:bodyPr wrap="square">
            <a:spAutoFit/>
          </a:bodyPr>
          <a:lstStyle/>
          <a:p>
            <a:r>
              <a:rPr lang="es-MX" sz="600" i="1" dirty="0">
                <a:solidFill>
                  <a:srgbClr val="000000"/>
                </a:solidFill>
                <a:latin typeface="Arial"/>
              </a:rPr>
              <a:t>Información </a:t>
            </a:r>
            <a:r>
              <a:rPr lang="es-MX" sz="600" i="1" dirty="0" smtClean="0">
                <a:solidFill>
                  <a:srgbClr val="000000"/>
                </a:solidFill>
                <a:latin typeface="Arial"/>
              </a:rPr>
              <a:t>confidencial. </a:t>
            </a:r>
            <a:r>
              <a:rPr lang="es-MX" sz="600" i="1" dirty="0">
                <a:solidFill>
                  <a:srgbClr val="000000"/>
                </a:solidFill>
                <a:latin typeface="Arial"/>
              </a:rPr>
              <a:t>Esta información fue preparada por Sintec para uso del cliente. </a:t>
            </a:r>
            <a:r>
              <a:rPr lang="es-MX" sz="600" i="1" dirty="0" smtClean="0">
                <a:solidFill>
                  <a:srgbClr val="000000"/>
                </a:solidFill>
                <a:latin typeface="Arial"/>
              </a:rPr>
              <a:t>Está </a:t>
            </a:r>
            <a:r>
              <a:rPr lang="es-MX" sz="600" i="1" dirty="0">
                <a:solidFill>
                  <a:srgbClr val="000000"/>
                </a:solidFill>
                <a:latin typeface="Arial"/>
              </a:rPr>
              <a:t>prohibido compartirla con cualquier tercera parte sin el permiso previo por escrito de Sintec.</a:t>
            </a:r>
          </a:p>
        </p:txBody>
      </p:sp>
    </p:spTree>
    <p:extLst>
      <p:ext uri="{BB962C8B-B14F-4D97-AF65-F5344CB8AC3E}">
        <p14:creationId xmlns:p14="http://schemas.microsoft.com/office/powerpoint/2010/main" val="2653978110"/>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defRPr>
      </a:lvl2pPr>
      <a:lvl3pPr algn="l" rtl="0" eaLnBrk="1" fontAlgn="base" hangingPunct="1">
        <a:spcBef>
          <a:spcPct val="0"/>
        </a:spcBef>
        <a:spcAft>
          <a:spcPct val="0"/>
        </a:spcAft>
        <a:defRPr b="1">
          <a:solidFill>
            <a:schemeClr val="bg1"/>
          </a:solidFill>
          <a:latin typeface="Arial" charset="0"/>
        </a:defRPr>
      </a:lvl3pPr>
      <a:lvl4pPr algn="l" rtl="0" eaLnBrk="1" fontAlgn="base" hangingPunct="1">
        <a:spcBef>
          <a:spcPct val="0"/>
        </a:spcBef>
        <a:spcAft>
          <a:spcPct val="0"/>
        </a:spcAft>
        <a:defRPr b="1">
          <a:solidFill>
            <a:schemeClr val="bg1"/>
          </a:solidFill>
          <a:latin typeface="Arial" charset="0"/>
        </a:defRPr>
      </a:lvl4pPr>
      <a:lvl5pPr algn="l" rtl="0" eaLnBrk="1" fontAlgn="base" hangingPunct="1">
        <a:spcBef>
          <a:spcPct val="0"/>
        </a:spcBef>
        <a:spcAft>
          <a:spcPct val="0"/>
        </a:spcAft>
        <a:defRPr b="1">
          <a:solidFill>
            <a:schemeClr val="bg1"/>
          </a:solidFill>
          <a:latin typeface="Arial" charset="0"/>
        </a:defRPr>
      </a:lvl5pPr>
      <a:lvl6pPr marL="342900" algn="l" rtl="0" eaLnBrk="1" fontAlgn="base" hangingPunct="1">
        <a:spcBef>
          <a:spcPct val="0"/>
        </a:spcBef>
        <a:spcAft>
          <a:spcPct val="0"/>
        </a:spcAft>
        <a:defRPr b="1">
          <a:solidFill>
            <a:schemeClr val="bg1"/>
          </a:solidFill>
          <a:latin typeface="Arial" charset="0"/>
        </a:defRPr>
      </a:lvl6pPr>
      <a:lvl7pPr marL="685800" algn="l" rtl="0" eaLnBrk="1" fontAlgn="base" hangingPunct="1">
        <a:spcBef>
          <a:spcPct val="0"/>
        </a:spcBef>
        <a:spcAft>
          <a:spcPct val="0"/>
        </a:spcAft>
        <a:defRPr b="1">
          <a:solidFill>
            <a:schemeClr val="bg1"/>
          </a:solidFill>
          <a:latin typeface="Arial" charset="0"/>
        </a:defRPr>
      </a:lvl7pPr>
      <a:lvl8pPr marL="1028700" algn="l" rtl="0" eaLnBrk="1" fontAlgn="base" hangingPunct="1">
        <a:spcBef>
          <a:spcPct val="0"/>
        </a:spcBef>
        <a:spcAft>
          <a:spcPct val="0"/>
        </a:spcAft>
        <a:defRPr b="1">
          <a:solidFill>
            <a:schemeClr val="bg1"/>
          </a:solidFill>
          <a:latin typeface="Arial" charset="0"/>
        </a:defRPr>
      </a:lvl8pPr>
      <a:lvl9pPr marL="1371600" algn="l" rtl="0" eaLnBrk="1" fontAlgn="base" hangingPunct="1">
        <a:spcBef>
          <a:spcPct val="0"/>
        </a:spcBef>
        <a:spcAft>
          <a:spcPct val="0"/>
        </a:spcAft>
        <a:defRPr b="1">
          <a:solidFill>
            <a:schemeClr val="bg1"/>
          </a:solidFill>
          <a:latin typeface="Arial" charset="0"/>
        </a:defRPr>
      </a:lvl9pPr>
    </p:titleStyle>
    <p:bodyStyle>
      <a:lvl1pPr marL="257175" indent="-257175" algn="l" rtl="0" eaLnBrk="1" fontAlgn="base" hangingPunct="1">
        <a:spcBef>
          <a:spcPct val="20000"/>
        </a:spcBef>
        <a:spcAft>
          <a:spcPct val="0"/>
        </a:spcAft>
        <a:defRPr sz="1500" b="1">
          <a:solidFill>
            <a:schemeClr val="tx1"/>
          </a:solidFill>
          <a:latin typeface="+mn-lt"/>
          <a:ea typeface="+mn-ea"/>
          <a:cs typeface="+mn-cs"/>
        </a:defRPr>
      </a:lvl1pPr>
      <a:lvl2pPr marL="557213" indent="-214313" algn="l" rtl="0" eaLnBrk="1" fontAlgn="base" hangingPunct="1">
        <a:spcBef>
          <a:spcPct val="20000"/>
        </a:spcBef>
        <a:spcAft>
          <a:spcPct val="0"/>
        </a:spcAft>
        <a:defRPr sz="1500">
          <a:solidFill>
            <a:schemeClr val="tx1"/>
          </a:solidFill>
          <a:latin typeface="+mn-lt"/>
        </a:defRPr>
      </a:lvl2pPr>
      <a:lvl3pPr marL="857250" indent="-171450" algn="l" rtl="0" eaLnBrk="1" fontAlgn="base" hangingPunct="1">
        <a:spcBef>
          <a:spcPct val="20000"/>
        </a:spcBef>
        <a:spcAft>
          <a:spcPct val="0"/>
        </a:spcAft>
        <a:buChar char="•"/>
        <a:defRPr sz="1050">
          <a:solidFill>
            <a:schemeClr val="tx1"/>
          </a:solidFill>
          <a:latin typeface="+mn-lt"/>
        </a:defRPr>
      </a:lvl3pPr>
      <a:lvl4pPr marL="1200150" indent="-171450" algn="l" rtl="0" eaLnBrk="1" fontAlgn="base" hangingPunct="1">
        <a:spcBef>
          <a:spcPct val="20000"/>
        </a:spcBef>
        <a:spcAft>
          <a:spcPct val="0"/>
        </a:spcAft>
        <a:defRPr sz="900">
          <a:solidFill>
            <a:schemeClr val="tx1"/>
          </a:solidFill>
          <a:latin typeface="+mn-lt"/>
        </a:defRPr>
      </a:lvl4pPr>
      <a:lvl5pPr marL="1543050" indent="-171450" algn="l" rtl="0" eaLnBrk="1" fontAlgn="base" hangingPunct="1">
        <a:spcBef>
          <a:spcPct val="20000"/>
        </a:spcBef>
        <a:spcAft>
          <a:spcPct val="0"/>
        </a:spcAft>
        <a:buChar char="»"/>
        <a:defRPr sz="900">
          <a:solidFill>
            <a:schemeClr val="tx1"/>
          </a:solidFill>
          <a:latin typeface="+mn-lt"/>
        </a:defRPr>
      </a:lvl5pPr>
      <a:lvl6pPr marL="1885950" indent="-171450" algn="l" rtl="0" eaLnBrk="1" fontAlgn="base" hangingPunct="1">
        <a:spcBef>
          <a:spcPct val="20000"/>
        </a:spcBef>
        <a:spcAft>
          <a:spcPct val="0"/>
        </a:spcAft>
        <a:buChar char="»"/>
        <a:defRPr sz="900">
          <a:solidFill>
            <a:schemeClr val="tx1"/>
          </a:solidFill>
          <a:latin typeface="+mn-lt"/>
        </a:defRPr>
      </a:lvl6pPr>
      <a:lvl7pPr marL="2228850" indent="-171450" algn="l" rtl="0" eaLnBrk="1" fontAlgn="base" hangingPunct="1">
        <a:spcBef>
          <a:spcPct val="20000"/>
        </a:spcBef>
        <a:spcAft>
          <a:spcPct val="0"/>
        </a:spcAft>
        <a:buChar char="»"/>
        <a:defRPr sz="900">
          <a:solidFill>
            <a:schemeClr val="tx1"/>
          </a:solidFill>
          <a:latin typeface="+mn-lt"/>
        </a:defRPr>
      </a:lvl7pPr>
      <a:lvl8pPr marL="2571750" indent="-171450" algn="l" rtl="0" eaLnBrk="1" fontAlgn="base" hangingPunct="1">
        <a:spcBef>
          <a:spcPct val="20000"/>
        </a:spcBef>
        <a:spcAft>
          <a:spcPct val="0"/>
        </a:spcAft>
        <a:buChar char="»"/>
        <a:defRPr sz="900">
          <a:solidFill>
            <a:schemeClr val="tx1"/>
          </a:solidFill>
          <a:latin typeface="+mn-lt"/>
        </a:defRPr>
      </a:lvl8pPr>
      <a:lvl9pPr marL="2914650" indent="-171450" algn="l" rtl="0" eaLnBrk="1" fontAlgn="base" hangingPunct="1">
        <a:spcBef>
          <a:spcPct val="20000"/>
        </a:spcBef>
        <a:spcAft>
          <a:spcPct val="0"/>
        </a:spcAft>
        <a:buChar char="»"/>
        <a:defRPr sz="900">
          <a:solidFill>
            <a:schemeClr val="tx1"/>
          </a:solidFill>
          <a:latin typeface="+mn-lt"/>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3"/>
            <a:ext cx="12192000" cy="549275"/>
            <a:chOff x="0" y="0"/>
            <a:chExt cx="5760" cy="576"/>
          </a:xfrm>
        </p:grpSpPr>
        <p:sp>
          <p:nvSpPr>
            <p:cNvPr id="19459" name="Rectangle 3"/>
            <p:cNvSpPr>
              <a:spLocks noChangeArrowheads="1"/>
            </p:cNvSpPr>
            <p:nvPr/>
          </p:nvSpPr>
          <p:spPr bwMode="auto">
            <a:xfrm>
              <a:off x="0" y="0"/>
              <a:ext cx="5760" cy="576"/>
            </a:xfrm>
            <a:prstGeom prst="rect">
              <a:avLst/>
            </a:prstGeom>
            <a:solidFill>
              <a:srgbClr val="1C2C63"/>
            </a:solidFill>
            <a:ln>
              <a:noFill/>
            </a:ln>
            <a:effectLst/>
            <a:extLst/>
          </p:spPr>
          <p:txBody>
            <a:bodyPr anchor="ctr"/>
            <a:lstStyle/>
            <a:p>
              <a:pPr>
                <a:defRPr/>
              </a:pPr>
              <a:endParaRPr lang="es-MX" sz="1350">
                <a:solidFill>
                  <a:srgbClr val="000000"/>
                </a:solidFill>
              </a:endParaRPr>
            </a:p>
          </p:txBody>
        </p:sp>
        <p:sp>
          <p:nvSpPr>
            <p:cNvPr id="19460" name="Line 4"/>
            <p:cNvSpPr>
              <a:spLocks noChangeShapeType="1"/>
            </p:cNvSpPr>
            <p:nvPr/>
          </p:nvSpPr>
          <p:spPr bwMode="auto">
            <a:xfrm>
              <a:off x="0" y="576"/>
              <a:ext cx="5760" cy="0"/>
            </a:xfrm>
            <a:prstGeom prst="line">
              <a:avLst/>
            </a:prstGeom>
            <a:noFill/>
            <a:ln w="57150">
              <a:solidFill>
                <a:srgbClr val="91A0C9"/>
              </a:solidFill>
              <a:round/>
              <a:headEnd/>
              <a:tailEnd/>
            </a:ln>
            <a:effectLst/>
            <a:extLst/>
          </p:spPr>
          <p:txBody>
            <a:bodyPr anchor="ctr"/>
            <a:lstStyle/>
            <a:p>
              <a:pPr>
                <a:defRPr/>
              </a:pPr>
              <a:endParaRPr lang="es-MX" sz="1350">
                <a:solidFill>
                  <a:srgbClr val="000000"/>
                </a:solidFill>
              </a:endParaRPr>
            </a:p>
          </p:txBody>
        </p:sp>
      </p:grpSp>
      <p:sp>
        <p:nvSpPr>
          <p:cNvPr id="1027" name="Rectangle 5"/>
          <p:cNvSpPr>
            <a:spLocks noGrp="1" noChangeArrowheads="1"/>
          </p:cNvSpPr>
          <p:nvPr>
            <p:ph type="title"/>
          </p:nvPr>
        </p:nvSpPr>
        <p:spPr bwMode="auto">
          <a:xfrm>
            <a:off x="334433" y="119342"/>
            <a:ext cx="1141306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US" smtClean="0"/>
              <a:t>Click to edit Master title style</a:t>
            </a:r>
            <a:endParaRPr lang="es-ES_tradnl" dirty="0" smtClean="0"/>
          </a:p>
        </p:txBody>
      </p:sp>
      <p:sp>
        <p:nvSpPr>
          <p:cNvPr id="1028" name="Rectangle 6"/>
          <p:cNvSpPr>
            <a:spLocks noGrp="1" noChangeArrowheads="1"/>
          </p:cNvSpPr>
          <p:nvPr>
            <p:ph type="body" idx="1"/>
          </p:nvPr>
        </p:nvSpPr>
        <p:spPr bwMode="auto">
          <a:xfrm>
            <a:off x="527053" y="765178"/>
            <a:ext cx="11135783" cy="5472113"/>
          </a:xfrm>
          <a:prstGeom prst="rect">
            <a:avLst/>
          </a:prstGeom>
          <a:noFill/>
          <a:ln w="9525">
            <a:noFill/>
            <a:miter lim="800000"/>
            <a:headEnd/>
            <a:tailEnd/>
          </a:ln>
        </p:spPr>
        <p:txBody>
          <a:bodyPr vert="horz" wrap="square" lIns="91413" tIns="45707" rIns="91413" bIns="45707" numCol="1" anchor="t" anchorCtr="0" compatLnSpc="1">
            <a:prstTxWarp prst="textNoShape">
              <a:avLst/>
            </a:prstTxWarp>
          </a:bodyPr>
          <a:lstStyle/>
          <a:p>
            <a:pPr lvl="0"/>
            <a:r>
              <a:rPr lang="es-ES_tradnl" smtClean="0"/>
              <a:t>Click to edit Master text styles</a:t>
            </a:r>
          </a:p>
          <a:p>
            <a:pPr lvl="1"/>
            <a:r>
              <a:rPr lang="es-ES_tradnl" smtClean="0"/>
              <a:t>Second level</a:t>
            </a:r>
          </a:p>
          <a:p>
            <a:pPr lvl="2"/>
            <a:r>
              <a:rPr lang="es-ES_tradnl" smtClean="0"/>
              <a:t>Third level</a:t>
            </a:r>
          </a:p>
        </p:txBody>
      </p:sp>
      <p:pic>
        <p:nvPicPr>
          <p:cNvPr id="1029" name="Picture 9"/>
          <p:cNvPicPr>
            <a:picLocks noChangeAspect="1" noChangeArrowheads="1"/>
          </p:cNvPicPr>
          <p:nvPr/>
        </p:nvPicPr>
        <p:blipFill>
          <a:blip r:embed="rId8" cstate="print"/>
          <a:srcRect/>
          <a:stretch>
            <a:fillRect/>
          </a:stretch>
        </p:blipFill>
        <p:spPr bwMode="auto">
          <a:xfrm>
            <a:off x="262468" y="6432553"/>
            <a:ext cx="1225551" cy="258763"/>
          </a:xfrm>
          <a:prstGeom prst="rect">
            <a:avLst/>
          </a:prstGeom>
          <a:noFill/>
          <a:ln w="9525">
            <a:noFill/>
            <a:miter lim="800000"/>
            <a:headEnd/>
            <a:tailEnd/>
          </a:ln>
        </p:spPr>
      </p:pic>
      <p:sp>
        <p:nvSpPr>
          <p:cNvPr id="19466" name="Text Box 10"/>
          <p:cNvSpPr txBox="1">
            <a:spLocks noChangeArrowheads="1"/>
          </p:cNvSpPr>
          <p:nvPr/>
        </p:nvSpPr>
        <p:spPr bwMode="auto">
          <a:xfrm>
            <a:off x="11854087" y="6537134"/>
            <a:ext cx="141064" cy="138499"/>
          </a:xfrm>
          <a:prstGeom prst="rect">
            <a:avLst/>
          </a:prstGeom>
          <a:noFill/>
          <a:ln>
            <a:noFill/>
          </a:ln>
          <a:effectLst/>
          <a:extLst/>
        </p:spPr>
        <p:txBody>
          <a:bodyPr wrap="none" lIns="0" tIns="0" rIns="0" bIns="0" anchor="ctr">
            <a:spAutoFit/>
          </a:bodyPr>
          <a:lstStyle/>
          <a:p>
            <a:pPr algn="r">
              <a:spcBef>
                <a:spcPct val="50000"/>
              </a:spcBef>
              <a:defRPr/>
            </a:pPr>
            <a:fld id="{44E2A690-8390-4C0C-B98E-B7C582AF63FE}" type="slidenum">
              <a:rPr lang="en-US" sz="900" b="1">
                <a:solidFill>
                  <a:srgbClr val="000000"/>
                </a:solidFill>
              </a:rPr>
              <a:pPr algn="r">
                <a:spcBef>
                  <a:spcPct val="50000"/>
                </a:spcBef>
                <a:defRPr/>
              </a:pPr>
              <a:t>‹#›</a:t>
            </a:fld>
            <a:endParaRPr lang="en-US" sz="900" b="1">
              <a:solidFill>
                <a:srgbClr val="000000"/>
              </a:solidFill>
            </a:endParaRPr>
          </a:p>
        </p:txBody>
      </p:sp>
      <p:sp>
        <p:nvSpPr>
          <p:cNvPr id="9" name="Rectangle 8"/>
          <p:cNvSpPr/>
          <p:nvPr/>
        </p:nvSpPr>
        <p:spPr>
          <a:xfrm>
            <a:off x="263692" y="6669940"/>
            <a:ext cx="11664619" cy="184666"/>
          </a:xfrm>
          <a:prstGeom prst="rect">
            <a:avLst/>
          </a:prstGeom>
        </p:spPr>
        <p:txBody>
          <a:bodyPr wrap="square">
            <a:spAutoFit/>
          </a:bodyPr>
          <a:lstStyle/>
          <a:p>
            <a:r>
              <a:rPr lang="es-MX" sz="600" i="1" dirty="0">
                <a:solidFill>
                  <a:srgbClr val="000000"/>
                </a:solidFill>
              </a:rPr>
              <a:t>Información </a:t>
            </a:r>
            <a:r>
              <a:rPr lang="es-MX" sz="600" i="1" dirty="0" smtClean="0">
                <a:solidFill>
                  <a:srgbClr val="000000"/>
                </a:solidFill>
              </a:rPr>
              <a:t>confidencial. </a:t>
            </a:r>
            <a:r>
              <a:rPr lang="es-MX" sz="600" i="1" dirty="0">
                <a:solidFill>
                  <a:srgbClr val="000000"/>
                </a:solidFill>
              </a:rPr>
              <a:t>Esta información fue preparada por Sintec para uso del cliente. </a:t>
            </a:r>
            <a:r>
              <a:rPr lang="es-MX" sz="600" i="1" dirty="0" smtClean="0">
                <a:solidFill>
                  <a:srgbClr val="000000"/>
                </a:solidFill>
              </a:rPr>
              <a:t>Está </a:t>
            </a:r>
            <a:r>
              <a:rPr lang="es-MX" sz="600" i="1" dirty="0">
                <a:solidFill>
                  <a:srgbClr val="000000"/>
                </a:solidFill>
              </a:rPr>
              <a:t>prohibido compartirla con cualquier tercera parte sin el permiso previo por escrito de Sintec.</a:t>
            </a:r>
          </a:p>
        </p:txBody>
      </p:sp>
    </p:spTree>
    <p:extLst>
      <p:ext uri="{BB962C8B-B14F-4D97-AF65-F5344CB8AC3E}">
        <p14:creationId xmlns:p14="http://schemas.microsoft.com/office/powerpoint/2010/main" val="408007769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defRPr>
      </a:lvl2pPr>
      <a:lvl3pPr algn="l" rtl="0" eaLnBrk="1" fontAlgn="base" hangingPunct="1">
        <a:spcBef>
          <a:spcPct val="0"/>
        </a:spcBef>
        <a:spcAft>
          <a:spcPct val="0"/>
        </a:spcAft>
        <a:defRPr b="1">
          <a:solidFill>
            <a:schemeClr val="bg1"/>
          </a:solidFill>
          <a:latin typeface="Arial" charset="0"/>
        </a:defRPr>
      </a:lvl3pPr>
      <a:lvl4pPr algn="l" rtl="0" eaLnBrk="1" fontAlgn="base" hangingPunct="1">
        <a:spcBef>
          <a:spcPct val="0"/>
        </a:spcBef>
        <a:spcAft>
          <a:spcPct val="0"/>
        </a:spcAft>
        <a:defRPr b="1">
          <a:solidFill>
            <a:schemeClr val="bg1"/>
          </a:solidFill>
          <a:latin typeface="Arial" charset="0"/>
        </a:defRPr>
      </a:lvl4pPr>
      <a:lvl5pPr algn="l" rtl="0" eaLnBrk="1" fontAlgn="base" hangingPunct="1">
        <a:spcBef>
          <a:spcPct val="0"/>
        </a:spcBef>
        <a:spcAft>
          <a:spcPct val="0"/>
        </a:spcAft>
        <a:defRPr b="1">
          <a:solidFill>
            <a:schemeClr val="bg1"/>
          </a:solidFill>
          <a:latin typeface="Arial" charset="0"/>
        </a:defRPr>
      </a:lvl5pPr>
      <a:lvl6pPr marL="342900" algn="l" rtl="0" eaLnBrk="1" fontAlgn="base" hangingPunct="1">
        <a:spcBef>
          <a:spcPct val="0"/>
        </a:spcBef>
        <a:spcAft>
          <a:spcPct val="0"/>
        </a:spcAft>
        <a:defRPr b="1">
          <a:solidFill>
            <a:schemeClr val="bg1"/>
          </a:solidFill>
          <a:latin typeface="Arial" charset="0"/>
        </a:defRPr>
      </a:lvl6pPr>
      <a:lvl7pPr marL="685800" algn="l" rtl="0" eaLnBrk="1" fontAlgn="base" hangingPunct="1">
        <a:spcBef>
          <a:spcPct val="0"/>
        </a:spcBef>
        <a:spcAft>
          <a:spcPct val="0"/>
        </a:spcAft>
        <a:defRPr b="1">
          <a:solidFill>
            <a:schemeClr val="bg1"/>
          </a:solidFill>
          <a:latin typeface="Arial" charset="0"/>
        </a:defRPr>
      </a:lvl7pPr>
      <a:lvl8pPr marL="1028700" algn="l" rtl="0" eaLnBrk="1" fontAlgn="base" hangingPunct="1">
        <a:spcBef>
          <a:spcPct val="0"/>
        </a:spcBef>
        <a:spcAft>
          <a:spcPct val="0"/>
        </a:spcAft>
        <a:defRPr b="1">
          <a:solidFill>
            <a:schemeClr val="bg1"/>
          </a:solidFill>
          <a:latin typeface="Arial" charset="0"/>
        </a:defRPr>
      </a:lvl8pPr>
      <a:lvl9pPr marL="1371600" algn="l" rtl="0" eaLnBrk="1" fontAlgn="base" hangingPunct="1">
        <a:spcBef>
          <a:spcPct val="0"/>
        </a:spcBef>
        <a:spcAft>
          <a:spcPct val="0"/>
        </a:spcAft>
        <a:defRPr b="1">
          <a:solidFill>
            <a:schemeClr val="bg1"/>
          </a:solidFill>
          <a:latin typeface="Arial" charset="0"/>
        </a:defRPr>
      </a:lvl9pPr>
    </p:titleStyle>
    <p:bodyStyle>
      <a:lvl1pPr marL="257175" indent="-257175" algn="l" rtl="0" eaLnBrk="1" fontAlgn="base" hangingPunct="1">
        <a:spcBef>
          <a:spcPct val="20000"/>
        </a:spcBef>
        <a:spcAft>
          <a:spcPct val="0"/>
        </a:spcAft>
        <a:defRPr sz="1500" b="1">
          <a:solidFill>
            <a:schemeClr val="tx1"/>
          </a:solidFill>
          <a:latin typeface="+mn-lt"/>
          <a:ea typeface="+mn-ea"/>
          <a:cs typeface="+mn-cs"/>
        </a:defRPr>
      </a:lvl1pPr>
      <a:lvl2pPr marL="557213" indent="-214313" algn="l" rtl="0" eaLnBrk="1" fontAlgn="base" hangingPunct="1">
        <a:spcBef>
          <a:spcPct val="20000"/>
        </a:spcBef>
        <a:spcAft>
          <a:spcPct val="0"/>
        </a:spcAft>
        <a:defRPr sz="1500">
          <a:solidFill>
            <a:schemeClr val="tx1"/>
          </a:solidFill>
          <a:latin typeface="+mn-lt"/>
        </a:defRPr>
      </a:lvl2pPr>
      <a:lvl3pPr marL="857250" indent="-171450" algn="l" rtl="0" eaLnBrk="1" fontAlgn="base" hangingPunct="1">
        <a:spcBef>
          <a:spcPct val="20000"/>
        </a:spcBef>
        <a:spcAft>
          <a:spcPct val="0"/>
        </a:spcAft>
        <a:buChar char="•"/>
        <a:defRPr sz="1050">
          <a:solidFill>
            <a:schemeClr val="tx1"/>
          </a:solidFill>
          <a:latin typeface="+mn-lt"/>
        </a:defRPr>
      </a:lvl3pPr>
      <a:lvl4pPr marL="1200150" indent="-171450" algn="l" rtl="0" eaLnBrk="1" fontAlgn="base" hangingPunct="1">
        <a:spcBef>
          <a:spcPct val="20000"/>
        </a:spcBef>
        <a:spcAft>
          <a:spcPct val="0"/>
        </a:spcAft>
        <a:defRPr sz="900">
          <a:solidFill>
            <a:schemeClr val="tx1"/>
          </a:solidFill>
          <a:latin typeface="+mn-lt"/>
        </a:defRPr>
      </a:lvl4pPr>
      <a:lvl5pPr marL="1543050" indent="-171450" algn="l" rtl="0" eaLnBrk="1" fontAlgn="base" hangingPunct="1">
        <a:spcBef>
          <a:spcPct val="20000"/>
        </a:spcBef>
        <a:spcAft>
          <a:spcPct val="0"/>
        </a:spcAft>
        <a:buChar char="»"/>
        <a:defRPr sz="900">
          <a:solidFill>
            <a:schemeClr val="tx1"/>
          </a:solidFill>
          <a:latin typeface="+mn-lt"/>
        </a:defRPr>
      </a:lvl5pPr>
      <a:lvl6pPr marL="1885950" indent="-171450" algn="l" rtl="0" eaLnBrk="1" fontAlgn="base" hangingPunct="1">
        <a:spcBef>
          <a:spcPct val="20000"/>
        </a:spcBef>
        <a:spcAft>
          <a:spcPct val="0"/>
        </a:spcAft>
        <a:buChar char="»"/>
        <a:defRPr sz="900">
          <a:solidFill>
            <a:schemeClr val="tx1"/>
          </a:solidFill>
          <a:latin typeface="+mn-lt"/>
        </a:defRPr>
      </a:lvl6pPr>
      <a:lvl7pPr marL="2228850" indent="-171450" algn="l" rtl="0" eaLnBrk="1" fontAlgn="base" hangingPunct="1">
        <a:spcBef>
          <a:spcPct val="20000"/>
        </a:spcBef>
        <a:spcAft>
          <a:spcPct val="0"/>
        </a:spcAft>
        <a:buChar char="»"/>
        <a:defRPr sz="900">
          <a:solidFill>
            <a:schemeClr val="tx1"/>
          </a:solidFill>
          <a:latin typeface="+mn-lt"/>
        </a:defRPr>
      </a:lvl7pPr>
      <a:lvl8pPr marL="2571750" indent="-171450" algn="l" rtl="0" eaLnBrk="1" fontAlgn="base" hangingPunct="1">
        <a:spcBef>
          <a:spcPct val="20000"/>
        </a:spcBef>
        <a:spcAft>
          <a:spcPct val="0"/>
        </a:spcAft>
        <a:buChar char="»"/>
        <a:defRPr sz="900">
          <a:solidFill>
            <a:schemeClr val="tx1"/>
          </a:solidFill>
          <a:latin typeface="+mn-lt"/>
        </a:defRPr>
      </a:lvl8pPr>
      <a:lvl9pPr marL="2914650" indent="-171450" algn="l" rtl="0" eaLnBrk="1" fontAlgn="base" hangingPunct="1">
        <a:spcBef>
          <a:spcPct val="20000"/>
        </a:spcBef>
        <a:spcAft>
          <a:spcPct val="0"/>
        </a:spcAft>
        <a:buChar char="»"/>
        <a:defRPr sz="900">
          <a:solidFill>
            <a:schemeClr val="tx1"/>
          </a:solidFill>
          <a:latin typeface="+mn-lt"/>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3"/>
            <a:ext cx="12192000" cy="549275"/>
            <a:chOff x="0" y="0"/>
            <a:chExt cx="5760" cy="576"/>
          </a:xfrm>
        </p:grpSpPr>
        <p:sp>
          <p:nvSpPr>
            <p:cNvPr id="19459" name="Rectangle 3"/>
            <p:cNvSpPr>
              <a:spLocks noChangeArrowheads="1"/>
            </p:cNvSpPr>
            <p:nvPr/>
          </p:nvSpPr>
          <p:spPr bwMode="auto">
            <a:xfrm>
              <a:off x="0" y="0"/>
              <a:ext cx="5760" cy="576"/>
            </a:xfrm>
            <a:prstGeom prst="rect">
              <a:avLst/>
            </a:prstGeom>
            <a:solidFill>
              <a:srgbClr val="1C2C63"/>
            </a:solidFill>
            <a:ln>
              <a:noFill/>
            </a:ln>
            <a:effectLst/>
            <a:extLst/>
          </p:spPr>
          <p:txBody>
            <a:bodyPr anchor="ctr"/>
            <a:lstStyle/>
            <a:p>
              <a:pPr>
                <a:defRPr/>
              </a:pPr>
              <a:endParaRPr lang="es-MX" sz="1350">
                <a:solidFill>
                  <a:srgbClr val="000000"/>
                </a:solidFill>
                <a:latin typeface="Arial"/>
              </a:endParaRPr>
            </a:p>
          </p:txBody>
        </p:sp>
        <p:sp>
          <p:nvSpPr>
            <p:cNvPr id="19460" name="Line 4"/>
            <p:cNvSpPr>
              <a:spLocks noChangeShapeType="1"/>
            </p:cNvSpPr>
            <p:nvPr/>
          </p:nvSpPr>
          <p:spPr bwMode="auto">
            <a:xfrm>
              <a:off x="0" y="576"/>
              <a:ext cx="5760" cy="0"/>
            </a:xfrm>
            <a:prstGeom prst="line">
              <a:avLst/>
            </a:prstGeom>
            <a:noFill/>
            <a:ln w="57150">
              <a:solidFill>
                <a:srgbClr val="91A0C9"/>
              </a:solidFill>
              <a:round/>
              <a:headEnd/>
              <a:tailEnd/>
            </a:ln>
            <a:effectLst/>
            <a:extLst/>
          </p:spPr>
          <p:txBody>
            <a:bodyPr anchor="ctr"/>
            <a:lstStyle/>
            <a:p>
              <a:pPr>
                <a:defRPr/>
              </a:pPr>
              <a:endParaRPr lang="es-MX" sz="1350">
                <a:solidFill>
                  <a:srgbClr val="000000"/>
                </a:solidFill>
                <a:latin typeface="Arial"/>
              </a:endParaRPr>
            </a:p>
          </p:txBody>
        </p:sp>
      </p:grpSp>
      <p:sp>
        <p:nvSpPr>
          <p:cNvPr id="1027" name="Rectangle 5"/>
          <p:cNvSpPr>
            <a:spLocks noGrp="1" noChangeArrowheads="1"/>
          </p:cNvSpPr>
          <p:nvPr>
            <p:ph type="title"/>
          </p:nvPr>
        </p:nvSpPr>
        <p:spPr bwMode="auto">
          <a:xfrm>
            <a:off x="334433" y="119342"/>
            <a:ext cx="1141306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US" smtClean="0"/>
              <a:t>Click to edit Master title style</a:t>
            </a:r>
            <a:endParaRPr lang="es-ES_tradnl" dirty="0" smtClean="0"/>
          </a:p>
        </p:txBody>
      </p:sp>
      <p:sp>
        <p:nvSpPr>
          <p:cNvPr id="1028" name="Rectangle 6"/>
          <p:cNvSpPr>
            <a:spLocks noGrp="1" noChangeArrowheads="1"/>
          </p:cNvSpPr>
          <p:nvPr>
            <p:ph type="body" idx="1"/>
          </p:nvPr>
        </p:nvSpPr>
        <p:spPr bwMode="auto">
          <a:xfrm>
            <a:off x="527053" y="765178"/>
            <a:ext cx="11135783" cy="5472113"/>
          </a:xfrm>
          <a:prstGeom prst="rect">
            <a:avLst/>
          </a:prstGeom>
          <a:noFill/>
          <a:ln w="9525">
            <a:noFill/>
            <a:miter lim="800000"/>
            <a:headEnd/>
            <a:tailEnd/>
          </a:ln>
        </p:spPr>
        <p:txBody>
          <a:bodyPr vert="horz" wrap="square" lIns="91413" tIns="45707" rIns="91413" bIns="45707" numCol="1" anchor="t" anchorCtr="0" compatLnSpc="1">
            <a:prstTxWarp prst="textNoShape">
              <a:avLst/>
            </a:prstTxWarp>
          </a:bodyPr>
          <a:lstStyle/>
          <a:p>
            <a:pPr lvl="0"/>
            <a:r>
              <a:rPr lang="es-ES_tradnl" smtClean="0"/>
              <a:t>Click to edit Master text styles</a:t>
            </a:r>
          </a:p>
          <a:p>
            <a:pPr lvl="1"/>
            <a:r>
              <a:rPr lang="es-ES_tradnl" smtClean="0"/>
              <a:t>Second level</a:t>
            </a:r>
          </a:p>
          <a:p>
            <a:pPr lvl="2"/>
            <a:r>
              <a:rPr lang="es-ES_tradnl" smtClean="0"/>
              <a:t>Third level</a:t>
            </a:r>
          </a:p>
        </p:txBody>
      </p:sp>
      <p:pic>
        <p:nvPicPr>
          <p:cNvPr id="1029" name="Picture 9"/>
          <p:cNvPicPr>
            <a:picLocks noChangeAspect="1" noChangeArrowheads="1"/>
          </p:cNvPicPr>
          <p:nvPr/>
        </p:nvPicPr>
        <p:blipFill>
          <a:blip r:embed="rId8" cstate="print"/>
          <a:srcRect/>
          <a:stretch>
            <a:fillRect/>
          </a:stretch>
        </p:blipFill>
        <p:spPr bwMode="auto">
          <a:xfrm>
            <a:off x="262468" y="6432553"/>
            <a:ext cx="1225551" cy="258763"/>
          </a:xfrm>
          <a:prstGeom prst="rect">
            <a:avLst/>
          </a:prstGeom>
          <a:noFill/>
          <a:ln w="9525">
            <a:noFill/>
            <a:miter lim="800000"/>
            <a:headEnd/>
            <a:tailEnd/>
          </a:ln>
        </p:spPr>
      </p:pic>
      <p:sp>
        <p:nvSpPr>
          <p:cNvPr id="19466" name="Text Box 10"/>
          <p:cNvSpPr txBox="1">
            <a:spLocks noChangeArrowheads="1"/>
          </p:cNvSpPr>
          <p:nvPr/>
        </p:nvSpPr>
        <p:spPr bwMode="auto">
          <a:xfrm>
            <a:off x="11854087" y="6537134"/>
            <a:ext cx="141064" cy="138499"/>
          </a:xfrm>
          <a:prstGeom prst="rect">
            <a:avLst/>
          </a:prstGeom>
          <a:noFill/>
          <a:ln>
            <a:noFill/>
          </a:ln>
          <a:effectLst/>
          <a:extLst/>
        </p:spPr>
        <p:txBody>
          <a:bodyPr wrap="none" lIns="0" tIns="0" rIns="0" bIns="0" anchor="ctr">
            <a:spAutoFit/>
          </a:bodyPr>
          <a:lstStyle/>
          <a:p>
            <a:pPr algn="r">
              <a:spcBef>
                <a:spcPct val="50000"/>
              </a:spcBef>
              <a:defRPr/>
            </a:pPr>
            <a:fld id="{44E2A690-8390-4C0C-B98E-B7C582AF63FE}" type="slidenum">
              <a:rPr lang="en-US" sz="900" b="1">
                <a:solidFill>
                  <a:srgbClr val="000000"/>
                </a:solidFill>
                <a:latin typeface="Arial"/>
              </a:rPr>
              <a:pPr algn="r">
                <a:spcBef>
                  <a:spcPct val="50000"/>
                </a:spcBef>
                <a:defRPr/>
              </a:pPr>
              <a:t>‹#›</a:t>
            </a:fld>
            <a:endParaRPr lang="en-US" sz="900" b="1">
              <a:solidFill>
                <a:srgbClr val="000000"/>
              </a:solidFill>
              <a:latin typeface="Arial"/>
            </a:endParaRPr>
          </a:p>
        </p:txBody>
      </p:sp>
      <p:sp>
        <p:nvSpPr>
          <p:cNvPr id="9" name="Rectangle 8"/>
          <p:cNvSpPr/>
          <p:nvPr/>
        </p:nvSpPr>
        <p:spPr>
          <a:xfrm>
            <a:off x="263692" y="6669940"/>
            <a:ext cx="11664619" cy="184666"/>
          </a:xfrm>
          <a:prstGeom prst="rect">
            <a:avLst/>
          </a:prstGeom>
        </p:spPr>
        <p:txBody>
          <a:bodyPr wrap="square">
            <a:spAutoFit/>
          </a:bodyPr>
          <a:lstStyle/>
          <a:p>
            <a:r>
              <a:rPr lang="es-MX" sz="600" i="1" dirty="0">
                <a:solidFill>
                  <a:srgbClr val="000000"/>
                </a:solidFill>
                <a:latin typeface="Arial"/>
              </a:rPr>
              <a:t>Información </a:t>
            </a:r>
            <a:r>
              <a:rPr lang="es-MX" sz="600" i="1" dirty="0" smtClean="0">
                <a:solidFill>
                  <a:srgbClr val="000000"/>
                </a:solidFill>
                <a:latin typeface="Arial"/>
              </a:rPr>
              <a:t>confidencial. </a:t>
            </a:r>
            <a:r>
              <a:rPr lang="es-MX" sz="600" i="1" dirty="0">
                <a:solidFill>
                  <a:srgbClr val="000000"/>
                </a:solidFill>
                <a:latin typeface="Arial"/>
              </a:rPr>
              <a:t>Esta información fue preparada por Sintec para uso del cliente. </a:t>
            </a:r>
            <a:r>
              <a:rPr lang="es-MX" sz="600" i="1" dirty="0" smtClean="0">
                <a:solidFill>
                  <a:srgbClr val="000000"/>
                </a:solidFill>
                <a:latin typeface="Arial"/>
              </a:rPr>
              <a:t>Está </a:t>
            </a:r>
            <a:r>
              <a:rPr lang="es-MX" sz="600" i="1" dirty="0">
                <a:solidFill>
                  <a:srgbClr val="000000"/>
                </a:solidFill>
                <a:latin typeface="Arial"/>
              </a:rPr>
              <a:t>prohibido compartirla con cualquier tercera parte sin el permiso previo por escrito de Sintec.</a:t>
            </a:r>
          </a:p>
        </p:txBody>
      </p:sp>
    </p:spTree>
    <p:extLst>
      <p:ext uri="{BB962C8B-B14F-4D97-AF65-F5344CB8AC3E}">
        <p14:creationId xmlns:p14="http://schemas.microsoft.com/office/powerpoint/2010/main" val="761309501"/>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defRPr>
      </a:lvl2pPr>
      <a:lvl3pPr algn="l" rtl="0" eaLnBrk="1" fontAlgn="base" hangingPunct="1">
        <a:spcBef>
          <a:spcPct val="0"/>
        </a:spcBef>
        <a:spcAft>
          <a:spcPct val="0"/>
        </a:spcAft>
        <a:defRPr b="1">
          <a:solidFill>
            <a:schemeClr val="bg1"/>
          </a:solidFill>
          <a:latin typeface="Arial" charset="0"/>
        </a:defRPr>
      </a:lvl3pPr>
      <a:lvl4pPr algn="l" rtl="0" eaLnBrk="1" fontAlgn="base" hangingPunct="1">
        <a:spcBef>
          <a:spcPct val="0"/>
        </a:spcBef>
        <a:spcAft>
          <a:spcPct val="0"/>
        </a:spcAft>
        <a:defRPr b="1">
          <a:solidFill>
            <a:schemeClr val="bg1"/>
          </a:solidFill>
          <a:latin typeface="Arial" charset="0"/>
        </a:defRPr>
      </a:lvl4pPr>
      <a:lvl5pPr algn="l" rtl="0" eaLnBrk="1" fontAlgn="base" hangingPunct="1">
        <a:spcBef>
          <a:spcPct val="0"/>
        </a:spcBef>
        <a:spcAft>
          <a:spcPct val="0"/>
        </a:spcAft>
        <a:defRPr b="1">
          <a:solidFill>
            <a:schemeClr val="bg1"/>
          </a:solidFill>
          <a:latin typeface="Arial" charset="0"/>
        </a:defRPr>
      </a:lvl5pPr>
      <a:lvl6pPr marL="342900" algn="l" rtl="0" eaLnBrk="1" fontAlgn="base" hangingPunct="1">
        <a:spcBef>
          <a:spcPct val="0"/>
        </a:spcBef>
        <a:spcAft>
          <a:spcPct val="0"/>
        </a:spcAft>
        <a:defRPr b="1">
          <a:solidFill>
            <a:schemeClr val="bg1"/>
          </a:solidFill>
          <a:latin typeface="Arial" charset="0"/>
        </a:defRPr>
      </a:lvl6pPr>
      <a:lvl7pPr marL="685800" algn="l" rtl="0" eaLnBrk="1" fontAlgn="base" hangingPunct="1">
        <a:spcBef>
          <a:spcPct val="0"/>
        </a:spcBef>
        <a:spcAft>
          <a:spcPct val="0"/>
        </a:spcAft>
        <a:defRPr b="1">
          <a:solidFill>
            <a:schemeClr val="bg1"/>
          </a:solidFill>
          <a:latin typeface="Arial" charset="0"/>
        </a:defRPr>
      </a:lvl7pPr>
      <a:lvl8pPr marL="1028700" algn="l" rtl="0" eaLnBrk="1" fontAlgn="base" hangingPunct="1">
        <a:spcBef>
          <a:spcPct val="0"/>
        </a:spcBef>
        <a:spcAft>
          <a:spcPct val="0"/>
        </a:spcAft>
        <a:defRPr b="1">
          <a:solidFill>
            <a:schemeClr val="bg1"/>
          </a:solidFill>
          <a:latin typeface="Arial" charset="0"/>
        </a:defRPr>
      </a:lvl8pPr>
      <a:lvl9pPr marL="1371600" algn="l" rtl="0" eaLnBrk="1" fontAlgn="base" hangingPunct="1">
        <a:spcBef>
          <a:spcPct val="0"/>
        </a:spcBef>
        <a:spcAft>
          <a:spcPct val="0"/>
        </a:spcAft>
        <a:defRPr b="1">
          <a:solidFill>
            <a:schemeClr val="bg1"/>
          </a:solidFill>
          <a:latin typeface="Arial" charset="0"/>
        </a:defRPr>
      </a:lvl9pPr>
    </p:titleStyle>
    <p:bodyStyle>
      <a:lvl1pPr marL="257175" indent="-257175" algn="l" rtl="0" eaLnBrk="1" fontAlgn="base" hangingPunct="1">
        <a:spcBef>
          <a:spcPct val="20000"/>
        </a:spcBef>
        <a:spcAft>
          <a:spcPct val="0"/>
        </a:spcAft>
        <a:defRPr sz="1500" b="1">
          <a:solidFill>
            <a:schemeClr val="tx1"/>
          </a:solidFill>
          <a:latin typeface="+mn-lt"/>
          <a:ea typeface="+mn-ea"/>
          <a:cs typeface="+mn-cs"/>
        </a:defRPr>
      </a:lvl1pPr>
      <a:lvl2pPr marL="557213" indent="-214313" algn="l" rtl="0" eaLnBrk="1" fontAlgn="base" hangingPunct="1">
        <a:spcBef>
          <a:spcPct val="20000"/>
        </a:spcBef>
        <a:spcAft>
          <a:spcPct val="0"/>
        </a:spcAft>
        <a:defRPr sz="1500">
          <a:solidFill>
            <a:schemeClr val="tx1"/>
          </a:solidFill>
          <a:latin typeface="+mn-lt"/>
        </a:defRPr>
      </a:lvl2pPr>
      <a:lvl3pPr marL="857250" indent="-171450" algn="l" rtl="0" eaLnBrk="1" fontAlgn="base" hangingPunct="1">
        <a:spcBef>
          <a:spcPct val="20000"/>
        </a:spcBef>
        <a:spcAft>
          <a:spcPct val="0"/>
        </a:spcAft>
        <a:buChar char="•"/>
        <a:defRPr sz="1050">
          <a:solidFill>
            <a:schemeClr val="tx1"/>
          </a:solidFill>
          <a:latin typeface="+mn-lt"/>
        </a:defRPr>
      </a:lvl3pPr>
      <a:lvl4pPr marL="1200150" indent="-171450" algn="l" rtl="0" eaLnBrk="1" fontAlgn="base" hangingPunct="1">
        <a:spcBef>
          <a:spcPct val="20000"/>
        </a:spcBef>
        <a:spcAft>
          <a:spcPct val="0"/>
        </a:spcAft>
        <a:defRPr sz="900">
          <a:solidFill>
            <a:schemeClr val="tx1"/>
          </a:solidFill>
          <a:latin typeface="+mn-lt"/>
        </a:defRPr>
      </a:lvl4pPr>
      <a:lvl5pPr marL="1543050" indent="-171450" algn="l" rtl="0" eaLnBrk="1" fontAlgn="base" hangingPunct="1">
        <a:spcBef>
          <a:spcPct val="20000"/>
        </a:spcBef>
        <a:spcAft>
          <a:spcPct val="0"/>
        </a:spcAft>
        <a:buChar char="»"/>
        <a:defRPr sz="900">
          <a:solidFill>
            <a:schemeClr val="tx1"/>
          </a:solidFill>
          <a:latin typeface="+mn-lt"/>
        </a:defRPr>
      </a:lvl5pPr>
      <a:lvl6pPr marL="1885950" indent="-171450" algn="l" rtl="0" eaLnBrk="1" fontAlgn="base" hangingPunct="1">
        <a:spcBef>
          <a:spcPct val="20000"/>
        </a:spcBef>
        <a:spcAft>
          <a:spcPct val="0"/>
        </a:spcAft>
        <a:buChar char="»"/>
        <a:defRPr sz="900">
          <a:solidFill>
            <a:schemeClr val="tx1"/>
          </a:solidFill>
          <a:latin typeface="+mn-lt"/>
        </a:defRPr>
      </a:lvl6pPr>
      <a:lvl7pPr marL="2228850" indent="-171450" algn="l" rtl="0" eaLnBrk="1" fontAlgn="base" hangingPunct="1">
        <a:spcBef>
          <a:spcPct val="20000"/>
        </a:spcBef>
        <a:spcAft>
          <a:spcPct val="0"/>
        </a:spcAft>
        <a:buChar char="»"/>
        <a:defRPr sz="900">
          <a:solidFill>
            <a:schemeClr val="tx1"/>
          </a:solidFill>
          <a:latin typeface="+mn-lt"/>
        </a:defRPr>
      </a:lvl7pPr>
      <a:lvl8pPr marL="2571750" indent="-171450" algn="l" rtl="0" eaLnBrk="1" fontAlgn="base" hangingPunct="1">
        <a:spcBef>
          <a:spcPct val="20000"/>
        </a:spcBef>
        <a:spcAft>
          <a:spcPct val="0"/>
        </a:spcAft>
        <a:buChar char="»"/>
        <a:defRPr sz="900">
          <a:solidFill>
            <a:schemeClr val="tx1"/>
          </a:solidFill>
          <a:latin typeface="+mn-lt"/>
        </a:defRPr>
      </a:lvl8pPr>
      <a:lvl9pPr marL="2914650" indent="-171450" algn="l" rtl="0" eaLnBrk="1" fontAlgn="base" hangingPunct="1">
        <a:spcBef>
          <a:spcPct val="20000"/>
        </a:spcBef>
        <a:spcAft>
          <a:spcPct val="0"/>
        </a:spcAft>
        <a:buChar char="»"/>
        <a:defRPr sz="900">
          <a:solidFill>
            <a:schemeClr val="tx1"/>
          </a:solidFill>
          <a:latin typeface="+mn-lt"/>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7.xml"/><Relationship Id="rId1" Type="http://schemas.openxmlformats.org/officeDocument/2006/relationships/vmlDrawing" Target="../drawings/vmlDrawing1.vml"/><Relationship Id="rId6" Type="http://schemas.openxmlformats.org/officeDocument/2006/relationships/image" Target="../media/image12.wmf"/><Relationship Id="rId5" Type="http://schemas.openxmlformats.org/officeDocument/2006/relationships/oleObject" Target="../embeddings/oleObject2.bin"/><Relationship Id="rId4" Type="http://schemas.openxmlformats.org/officeDocument/2006/relationships/image" Target="../media/image1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6307" y="413266"/>
            <a:ext cx="8163368" cy="1496994"/>
          </a:xfrm>
        </p:spPr>
        <p:txBody>
          <a:bodyPr>
            <a:normAutofit/>
          </a:bodyPr>
          <a:lstStyle/>
          <a:p>
            <a:r>
              <a:rPr lang="en-US" sz="4400" dirty="0" smtClean="0"/>
              <a:t>6. Optimization </a:t>
            </a:r>
            <a:br>
              <a:rPr lang="en-US" sz="4400" dirty="0" smtClean="0"/>
            </a:br>
            <a:r>
              <a:rPr lang="en-US" sz="4400" dirty="0" smtClean="0"/>
              <a:t>Duality and sensitivity analysis</a:t>
            </a:r>
            <a:endParaRPr lang="es-MX" sz="4400" dirty="0"/>
          </a:p>
        </p:txBody>
      </p:sp>
      <p:sp>
        <p:nvSpPr>
          <p:cNvPr id="3" name="Subtitle 2"/>
          <p:cNvSpPr>
            <a:spLocks noGrp="1"/>
          </p:cNvSpPr>
          <p:nvPr>
            <p:ph type="subTitle" idx="1"/>
          </p:nvPr>
        </p:nvSpPr>
        <p:spPr/>
        <p:txBody>
          <a:bodyPr/>
          <a:lstStyle/>
          <a:p>
            <a:r>
              <a:rPr lang="es-MX" dirty="0" smtClean="0"/>
              <a:t>Laura Hervert Escobar</a:t>
            </a:r>
            <a:endParaRPr lang="es-MX" dirty="0"/>
          </a:p>
        </p:txBody>
      </p:sp>
    </p:spTree>
    <p:extLst>
      <p:ext uri="{BB962C8B-B14F-4D97-AF65-F5344CB8AC3E}">
        <p14:creationId xmlns:p14="http://schemas.microsoft.com/office/powerpoint/2010/main" val="13433933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Sensitivity</a:t>
            </a:r>
            <a:r>
              <a:rPr lang="es-MX" dirty="0" smtClean="0"/>
              <a:t> </a:t>
            </a:r>
            <a:r>
              <a:rPr lang="es-MX" dirty="0" err="1" smtClean="0"/>
              <a:t>Analysis</a:t>
            </a:r>
            <a:endParaRPr lang="es-MX" dirty="0"/>
          </a:p>
        </p:txBody>
      </p:sp>
      <p:sp>
        <p:nvSpPr>
          <p:cNvPr id="3" name="Content Placeholder 2"/>
          <p:cNvSpPr>
            <a:spLocks noGrp="1"/>
          </p:cNvSpPr>
          <p:nvPr>
            <p:ph sz="quarter" idx="10"/>
          </p:nvPr>
        </p:nvSpPr>
        <p:spPr>
          <a:xfrm>
            <a:off x="748342" y="1378424"/>
            <a:ext cx="7999873" cy="4882011"/>
          </a:xfrm>
        </p:spPr>
        <p:txBody>
          <a:bodyPr>
            <a:normAutofit/>
          </a:bodyPr>
          <a:lstStyle/>
          <a:p>
            <a:r>
              <a:rPr lang="en-US" sz="2400" dirty="0"/>
              <a:t>A shadow price value is associated with each constraint of the model. It is the instantaneous change in the objective value of the optimal solution obtained by changing the right hand side constraint by one unit</a:t>
            </a:r>
            <a:r>
              <a:rPr lang="en-US" sz="2400" dirty="0" smtClean="0"/>
              <a:t>.</a:t>
            </a:r>
          </a:p>
          <a:p>
            <a:r>
              <a:rPr lang="en-US" sz="2400" dirty="0" smtClean="0"/>
              <a:t>In a </a:t>
            </a:r>
            <a:r>
              <a:rPr lang="en-US" sz="2400" dirty="0"/>
              <a:t>maximization problem the shadow price associated with a resource tells you how much more profit you would get by increasing the amount of that resource by one unit</a:t>
            </a:r>
            <a:r>
              <a:rPr lang="en-US" sz="2400" dirty="0" smtClean="0"/>
              <a:t>.</a:t>
            </a:r>
          </a:p>
          <a:p>
            <a:r>
              <a:rPr lang="en-US" sz="2400" dirty="0"/>
              <a:t>In a </a:t>
            </a:r>
            <a:r>
              <a:rPr lang="en-US" sz="2400" dirty="0" smtClean="0"/>
              <a:t>minimization </a:t>
            </a:r>
            <a:r>
              <a:rPr lang="en-US" sz="2400" dirty="0"/>
              <a:t>problem the shadow price associated with a resource tells you how much </a:t>
            </a:r>
            <a:r>
              <a:rPr lang="en-US" sz="2400" dirty="0" smtClean="0"/>
              <a:t>more the cost is reduced by </a:t>
            </a:r>
            <a:r>
              <a:rPr lang="en-US" sz="2400" dirty="0"/>
              <a:t>increasing the amount of that resource by one unit</a:t>
            </a:r>
            <a:r>
              <a:rPr lang="en-US" sz="2400" dirty="0" smtClean="0"/>
              <a:t>.</a:t>
            </a:r>
          </a:p>
          <a:p>
            <a:r>
              <a:rPr lang="en-US" sz="2400" dirty="0"/>
              <a:t>If the RHS is decreased, the shadow price is the rate at which Z (or C) is impaired</a:t>
            </a:r>
            <a:endParaRPr lang="es-MX" sz="2400" dirty="0"/>
          </a:p>
          <a:p>
            <a:endParaRPr lang="es-MX" sz="2400" dirty="0"/>
          </a:p>
        </p:txBody>
      </p:sp>
      <p:sp>
        <p:nvSpPr>
          <p:cNvPr id="4" name="Rectangle 3"/>
          <p:cNvSpPr/>
          <p:nvPr/>
        </p:nvSpPr>
        <p:spPr>
          <a:xfrm>
            <a:off x="8975677" y="2111269"/>
            <a:ext cx="2993409" cy="3061736"/>
          </a:xfrm>
          <a:prstGeom prst="rect">
            <a:avLst/>
          </a:prstGeom>
          <a:solidFill>
            <a:schemeClr val="accent4">
              <a:lumMod val="40000"/>
              <a:lumOff val="60000"/>
            </a:schemeClr>
          </a:solidFill>
        </p:spPr>
        <p:style>
          <a:lnRef idx="3">
            <a:schemeClr val="lt1"/>
          </a:lnRef>
          <a:fillRef idx="1">
            <a:schemeClr val="accent4"/>
          </a:fillRef>
          <a:effectRef idx="1">
            <a:schemeClr val="accent4"/>
          </a:effectRef>
          <a:fontRef idx="minor">
            <a:schemeClr val="lt1"/>
          </a:fontRef>
        </p:style>
        <p:txBody>
          <a:bodyPr wrap="square">
            <a:spAutoFit/>
          </a:bodyPr>
          <a:lstStyle/>
          <a:p>
            <a:pPr>
              <a:lnSpc>
                <a:spcPct val="120000"/>
              </a:lnSpc>
            </a:pPr>
            <a:endParaRPr lang="en-US" i="1" dirty="0" smtClean="0">
              <a:solidFill>
                <a:schemeClr val="tx1"/>
              </a:solidFill>
            </a:endParaRPr>
          </a:p>
          <a:p>
            <a:pPr>
              <a:lnSpc>
                <a:spcPct val="120000"/>
              </a:lnSpc>
            </a:pPr>
            <a:r>
              <a:rPr lang="en-US" i="1" dirty="0" smtClean="0">
                <a:solidFill>
                  <a:schemeClr val="tx1"/>
                </a:solidFill>
              </a:rPr>
              <a:t>The </a:t>
            </a:r>
            <a:r>
              <a:rPr lang="en-US" i="1" dirty="0">
                <a:solidFill>
                  <a:schemeClr val="tx1"/>
                </a:solidFill>
              </a:rPr>
              <a:t>shadow price may change to a different value outside this allowable range. </a:t>
            </a:r>
            <a:r>
              <a:rPr lang="en-US" i="1" dirty="0">
                <a:solidFill>
                  <a:schemeClr val="tx1"/>
                </a:solidFill>
              </a:rPr>
              <a:t>The shadow price information does not tell us how the optimal solution mix (i.e., the values for decision variables X1, X2, etc.) changes. </a:t>
            </a:r>
            <a:endParaRPr lang="es-MX" i="1" dirty="0">
              <a:solidFill>
                <a:schemeClr val="tx1"/>
              </a:solidFill>
            </a:endParaRPr>
          </a:p>
        </p:txBody>
      </p:sp>
      <p:pic>
        <p:nvPicPr>
          <p:cNvPr id="5" name="Picture 4"/>
          <p:cNvPicPr>
            <a:picLocks noChangeAspect="1"/>
          </p:cNvPicPr>
          <p:nvPr/>
        </p:nvPicPr>
        <p:blipFill>
          <a:blip r:embed="rId2"/>
          <a:stretch>
            <a:fillRect/>
          </a:stretch>
        </p:blipFill>
        <p:spPr>
          <a:xfrm>
            <a:off x="10241961" y="1733385"/>
            <a:ext cx="755768" cy="755768"/>
          </a:xfrm>
          <a:prstGeom prst="rect">
            <a:avLst/>
          </a:prstGeom>
        </p:spPr>
      </p:pic>
    </p:spTree>
    <p:extLst>
      <p:ext uri="{BB962C8B-B14F-4D97-AF65-F5344CB8AC3E}">
        <p14:creationId xmlns:p14="http://schemas.microsoft.com/office/powerpoint/2010/main" val="1347960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6072" y="2159657"/>
            <a:ext cx="6594987" cy="1207001"/>
          </a:xfrm>
        </p:spPr>
        <p:txBody>
          <a:bodyPr/>
          <a:lstStyle/>
          <a:p>
            <a:r>
              <a:rPr lang="es-MX" dirty="0" err="1" smtClean="0"/>
              <a:t>Let´s</a:t>
            </a:r>
            <a:r>
              <a:rPr lang="es-MX" dirty="0" smtClean="0"/>
              <a:t> </a:t>
            </a:r>
            <a:r>
              <a:rPr lang="es-MX" dirty="0" err="1" smtClean="0"/>
              <a:t>check</a:t>
            </a:r>
            <a:r>
              <a:rPr lang="es-MX" dirty="0" smtClean="0"/>
              <a:t> at Python</a:t>
            </a:r>
            <a:endParaRPr lang="es-MX" dirty="0"/>
          </a:p>
        </p:txBody>
      </p:sp>
    </p:spTree>
    <p:extLst>
      <p:ext uri="{BB962C8B-B14F-4D97-AF65-F5344CB8AC3E}">
        <p14:creationId xmlns:p14="http://schemas.microsoft.com/office/powerpoint/2010/main" val="127166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Duality</a:t>
            </a:r>
            <a:endParaRPr lang="es-MX" dirty="0"/>
          </a:p>
        </p:txBody>
      </p:sp>
      <p:sp>
        <p:nvSpPr>
          <p:cNvPr id="3" name="Content Placeholder 2"/>
          <p:cNvSpPr>
            <a:spLocks noGrp="1"/>
          </p:cNvSpPr>
          <p:nvPr>
            <p:ph sz="quarter" idx="10"/>
          </p:nvPr>
        </p:nvSpPr>
        <p:spPr>
          <a:xfrm>
            <a:off x="715048" y="1896470"/>
            <a:ext cx="10771098" cy="4241135"/>
          </a:xfrm>
        </p:spPr>
        <p:txBody>
          <a:bodyPr>
            <a:normAutofit/>
          </a:bodyPr>
          <a:lstStyle/>
          <a:p>
            <a:r>
              <a:rPr lang="en-US" altLang="zh-CN" sz="2400" dirty="0">
                <a:ea typeface="SimSun" panose="02010600030101010101" pitchFamily="2" charset="-122"/>
              </a:rPr>
              <a:t>Every linear program has another linear program associated with </a:t>
            </a:r>
            <a:r>
              <a:rPr lang="en-US" altLang="zh-CN" sz="2400" dirty="0" smtClean="0">
                <a:ea typeface="SimSun" panose="02010600030101010101" pitchFamily="2" charset="-122"/>
              </a:rPr>
              <a:t>it: Its </a:t>
            </a:r>
            <a:r>
              <a:rPr lang="en-US" altLang="zh-CN" sz="2400" b="1" dirty="0">
                <a:ea typeface="SimSun" panose="02010600030101010101" pitchFamily="2" charset="-122"/>
              </a:rPr>
              <a:t>‘dual’</a:t>
            </a:r>
            <a:endParaRPr lang="en-US" altLang="zh-CN" sz="2400" dirty="0">
              <a:ea typeface="SimSun" panose="02010600030101010101" pitchFamily="2" charset="-122"/>
            </a:endParaRPr>
          </a:p>
          <a:p>
            <a:r>
              <a:rPr lang="en-US" altLang="zh-CN" sz="2400" dirty="0">
                <a:ea typeface="SimSun" panose="02010600030101010101" pitchFamily="2" charset="-122"/>
              </a:rPr>
              <a:t>The dual complements the original linear program, </a:t>
            </a:r>
            <a:r>
              <a:rPr lang="en-US" altLang="zh-CN" sz="2400" dirty="0" smtClean="0">
                <a:ea typeface="SimSun" panose="02010600030101010101" pitchFamily="2" charset="-122"/>
              </a:rPr>
              <a:t> the </a:t>
            </a:r>
            <a:r>
              <a:rPr lang="en-US" altLang="zh-CN" sz="2400" b="1" dirty="0">
                <a:ea typeface="SimSun" panose="02010600030101010101" pitchFamily="2" charset="-122"/>
              </a:rPr>
              <a:t>‘primal’</a:t>
            </a:r>
            <a:endParaRPr lang="en-US" altLang="zh-CN" sz="2400" dirty="0">
              <a:ea typeface="SimSun" panose="02010600030101010101" pitchFamily="2" charset="-122"/>
            </a:endParaRPr>
          </a:p>
          <a:p>
            <a:r>
              <a:rPr lang="en-US" altLang="zh-CN" sz="2400" dirty="0">
                <a:ea typeface="SimSun" panose="02010600030101010101" pitchFamily="2" charset="-122"/>
              </a:rPr>
              <a:t>The theory of duality provides many insights into what is happening ‘behind the </a:t>
            </a:r>
            <a:r>
              <a:rPr lang="en-US" altLang="zh-CN" sz="2400" dirty="0" smtClean="0">
                <a:ea typeface="SimSun" panose="02010600030101010101" pitchFamily="2" charset="-122"/>
              </a:rPr>
              <a:t>scenes</a:t>
            </a:r>
          </a:p>
          <a:p>
            <a:r>
              <a:rPr lang="en-US" sz="2400" dirty="0" smtClean="0"/>
              <a:t>It's </a:t>
            </a:r>
            <a:r>
              <a:rPr lang="en-US" sz="2400" dirty="0"/>
              <a:t>like looking at the optimization problem from a different angle. While the original optimization problem (called the primal to separate from the dual) might not be 'efficiently' solved, the dual often is. </a:t>
            </a:r>
            <a:endParaRPr lang="en-US" sz="2400" dirty="0" smtClean="0"/>
          </a:p>
          <a:p>
            <a:r>
              <a:rPr lang="en-US" sz="2400" dirty="0" smtClean="0"/>
              <a:t>However</a:t>
            </a:r>
            <a:r>
              <a:rPr lang="en-US" sz="2400" dirty="0"/>
              <a:t>, the catch is, the dual is not always useful: solving the dual does not always guarantee solving the original problem (called the primal). </a:t>
            </a:r>
            <a:endParaRPr lang="en-US" sz="2400" dirty="0" smtClean="0"/>
          </a:p>
          <a:p>
            <a:r>
              <a:rPr lang="en-US" sz="2400" dirty="0" smtClean="0"/>
              <a:t>Lucky </a:t>
            </a:r>
            <a:r>
              <a:rPr lang="en-US" sz="2400" dirty="0"/>
              <a:t>for us, the dual is all we need in solving the interdiction problem.</a:t>
            </a:r>
            <a:endParaRPr lang="es-MX" sz="2400" dirty="0"/>
          </a:p>
        </p:txBody>
      </p:sp>
    </p:spTree>
    <p:extLst>
      <p:ext uri="{BB962C8B-B14F-4D97-AF65-F5344CB8AC3E}">
        <p14:creationId xmlns:p14="http://schemas.microsoft.com/office/powerpoint/2010/main" val="34613690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Primal – Dual </a:t>
            </a:r>
            <a:r>
              <a:rPr lang="es-MX" dirty="0" err="1" smtClean="0"/>
              <a:t>relationship</a:t>
            </a:r>
            <a:endParaRPr lang="es-MX" dirty="0"/>
          </a:p>
        </p:txBody>
      </p:sp>
      <p:sp>
        <p:nvSpPr>
          <p:cNvPr id="3" name="Content Placeholder 2"/>
          <p:cNvSpPr>
            <a:spLocks noGrp="1"/>
          </p:cNvSpPr>
          <p:nvPr>
            <p:ph sz="quarter" idx="10"/>
          </p:nvPr>
        </p:nvSpPr>
        <p:spPr/>
        <p:txBody>
          <a:bodyPr/>
          <a:lstStyle/>
          <a:p>
            <a:r>
              <a:rPr lang="en-US" dirty="0"/>
              <a:t>An important take away is </a:t>
            </a:r>
            <a:r>
              <a:rPr lang="en-US" b="1" dirty="0"/>
              <a:t>the dual problem of a minimization problem is a maximization problem and vice versa</a:t>
            </a:r>
            <a:r>
              <a:rPr lang="en-US" dirty="0"/>
              <a:t>. With that said, given any optimization problem of the form</a:t>
            </a:r>
            <a:endParaRPr lang="es-MX" dirty="0"/>
          </a:p>
        </p:txBody>
      </p:sp>
      <p:sp>
        <p:nvSpPr>
          <p:cNvPr id="4" name="Rectangle 5"/>
          <p:cNvSpPr txBox="1">
            <a:spLocks noChangeArrowheads="1"/>
          </p:cNvSpPr>
          <p:nvPr/>
        </p:nvSpPr>
        <p:spPr>
          <a:xfrm>
            <a:off x="2026534" y="2975707"/>
            <a:ext cx="4038600" cy="3398294"/>
          </a:xfrm>
          <a:prstGeom prst="rect">
            <a:avLst/>
          </a:prstGeom>
        </p:spPr>
        <p:txBody>
          <a:bodyPr/>
          <a:lstStyle>
            <a:lvl1pPr marL="228600" indent="-228600" algn="l" defTabSz="914400" rtl="0" eaLnBrk="1" latinLnBrk="0" hangingPunct="1">
              <a:lnSpc>
                <a:spcPct val="90000"/>
              </a:lnSpc>
              <a:spcBef>
                <a:spcPts val="1000"/>
              </a:spcBef>
              <a:buClr>
                <a:srgbClr val="173144"/>
              </a:buClr>
              <a:buFont typeface="Wingdings" panose="05000000000000000000" pitchFamily="2" charset="2"/>
              <a:buChar char="§"/>
              <a:defRPr sz="2800" kern="1200">
                <a:solidFill>
                  <a:srgbClr val="002060"/>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defRPr/>
            </a:pPr>
            <a:r>
              <a:rPr lang="en-US" altLang="zh-CN" sz="2400" i="1" dirty="0" smtClean="0">
                <a:solidFill>
                  <a:schemeClr val="hlink"/>
                </a:solidFill>
                <a:effectLst>
                  <a:outerShdw blurRad="38100" dist="38100" dir="2700000" algn="tl">
                    <a:srgbClr val="C0C0C0"/>
                  </a:outerShdw>
                </a:effectLst>
                <a:latin typeface="Times New Roman" panose="02020603050405020304" pitchFamily="18" charset="0"/>
                <a:ea typeface="SimSun" pitchFamily="2" charset="-122"/>
                <a:cs typeface="Times New Roman" panose="02020603050405020304" pitchFamily="18" charset="0"/>
              </a:rPr>
              <a:t>Primal</a:t>
            </a:r>
          </a:p>
          <a:p>
            <a:pPr>
              <a:buFontTx/>
              <a:buNone/>
              <a:defRPr/>
            </a:pPr>
            <a:endParaRPr lang="en-US" altLang="zh-CN" sz="2400" i="1" dirty="0" smtClean="0">
              <a:solidFill>
                <a:schemeClr val="hlink"/>
              </a:solidFill>
              <a:effectLst>
                <a:outerShdw blurRad="38100" dist="38100" dir="2700000" algn="tl">
                  <a:srgbClr val="C0C0C0"/>
                </a:outerShdw>
              </a:effectLst>
              <a:latin typeface="Times New Roman" panose="02020603050405020304" pitchFamily="18" charset="0"/>
              <a:ea typeface="SimSun" pitchFamily="2" charset="-122"/>
              <a:cs typeface="Times New Roman" panose="02020603050405020304" pitchFamily="18" charset="0"/>
            </a:endParaRPr>
          </a:p>
          <a:p>
            <a:pPr>
              <a:buFontTx/>
              <a:buNone/>
              <a:defRPr/>
            </a:pPr>
            <a:r>
              <a:rPr lang="en-US" altLang="zh-CN" sz="2400" i="1" dirty="0" smtClean="0">
                <a:latin typeface="Times New Roman" panose="02020603050405020304" pitchFamily="18" charset="0"/>
                <a:ea typeface="SimSun" pitchFamily="2" charset="-122"/>
                <a:cs typeface="Times New Roman" panose="02020603050405020304" pitchFamily="18" charset="0"/>
              </a:rPr>
              <a:t>Decision variables: </a:t>
            </a:r>
            <a:r>
              <a:rPr lang="en-US" altLang="zh-CN" sz="2400" b="1" i="1" dirty="0" smtClean="0">
                <a:latin typeface="Times New Roman" panose="02020603050405020304" pitchFamily="18" charset="0"/>
                <a:ea typeface="SimSun" pitchFamily="2" charset="-122"/>
                <a:cs typeface="Times New Roman" panose="02020603050405020304" pitchFamily="18" charset="0"/>
              </a:rPr>
              <a:t>x</a:t>
            </a:r>
            <a:endParaRPr lang="en-US" altLang="zh-CN" sz="2400" i="1" dirty="0" smtClean="0">
              <a:latin typeface="Times New Roman" panose="02020603050405020304" pitchFamily="18" charset="0"/>
              <a:ea typeface="SimSun" pitchFamily="2" charset="-122"/>
              <a:cs typeface="Times New Roman" panose="02020603050405020304" pitchFamily="18" charset="0"/>
            </a:endParaRPr>
          </a:p>
          <a:p>
            <a:pPr>
              <a:buFontTx/>
              <a:buNone/>
              <a:defRPr/>
            </a:pPr>
            <a:endParaRPr lang="en-US" altLang="zh-CN" sz="2400" i="1" dirty="0" smtClean="0">
              <a:latin typeface="Times New Roman" panose="02020603050405020304" pitchFamily="18" charset="0"/>
              <a:ea typeface="SimSun" pitchFamily="2" charset="-122"/>
              <a:cs typeface="Times New Roman" panose="02020603050405020304" pitchFamily="18" charset="0"/>
            </a:endParaRPr>
          </a:p>
          <a:p>
            <a:pPr>
              <a:buFontTx/>
              <a:buNone/>
              <a:defRPr/>
            </a:pPr>
            <a:r>
              <a:rPr lang="en-US" altLang="zh-CN" sz="2400" i="1" dirty="0" smtClean="0">
                <a:latin typeface="Times New Roman" panose="02020603050405020304" pitchFamily="18" charset="0"/>
                <a:ea typeface="SimSun" pitchFamily="2" charset="-122"/>
                <a:cs typeface="Times New Roman" panose="02020603050405020304" pitchFamily="18" charset="0"/>
              </a:rPr>
              <a:t>max Z = c</a:t>
            </a:r>
            <a:r>
              <a:rPr lang="en-US" altLang="zh-CN" sz="2400" b="1" i="1" dirty="0" smtClean="0">
                <a:latin typeface="Times New Roman" panose="02020603050405020304" pitchFamily="18" charset="0"/>
                <a:ea typeface="SimSun" pitchFamily="2" charset="-122"/>
                <a:cs typeface="Times New Roman" panose="02020603050405020304" pitchFamily="18" charset="0"/>
              </a:rPr>
              <a:t>x</a:t>
            </a:r>
          </a:p>
          <a:p>
            <a:pPr>
              <a:buFontTx/>
              <a:buNone/>
              <a:defRPr/>
            </a:pPr>
            <a:r>
              <a:rPr lang="en-US" altLang="zh-CN" sz="2400" i="1" dirty="0" smtClean="0">
                <a:latin typeface="Times New Roman" panose="02020603050405020304" pitchFamily="18" charset="0"/>
                <a:ea typeface="SimSun" pitchFamily="2" charset="-122"/>
                <a:cs typeface="Times New Roman" panose="02020603050405020304" pitchFamily="18" charset="0"/>
              </a:rPr>
              <a:t>s.to	   A</a:t>
            </a:r>
            <a:r>
              <a:rPr lang="en-US" altLang="zh-CN" sz="2400" b="1" i="1" dirty="0" smtClean="0">
                <a:latin typeface="Times New Roman" panose="02020603050405020304" pitchFamily="18" charset="0"/>
                <a:ea typeface="SimSun" pitchFamily="2" charset="-122"/>
                <a:cs typeface="Times New Roman" panose="02020603050405020304" pitchFamily="18" charset="0"/>
              </a:rPr>
              <a:t>x</a:t>
            </a:r>
            <a:r>
              <a:rPr lang="en-US" altLang="zh-CN" sz="2400" i="1" dirty="0" smtClean="0">
                <a:latin typeface="Times New Roman" panose="02020603050405020304" pitchFamily="18" charset="0"/>
                <a:ea typeface="SimSun" pitchFamily="2" charset="-122"/>
                <a:cs typeface="Times New Roman" panose="02020603050405020304" pitchFamily="18" charset="0"/>
              </a:rPr>
              <a:t> </a:t>
            </a:r>
            <a:r>
              <a:rPr lang="en-US" altLang="zh-CN" sz="2400" i="1" dirty="0" smtClean="0">
                <a:latin typeface="Times New Roman" panose="02020603050405020304" pitchFamily="18" charset="0"/>
                <a:ea typeface="SimSun" pitchFamily="2" charset="-122"/>
                <a:cs typeface="Times New Roman" panose="02020603050405020304" pitchFamily="18" charset="0"/>
                <a:sym typeface="Symbol" pitchFamily="18" charset="2"/>
              </a:rPr>
              <a:t> b	n</a:t>
            </a:r>
          </a:p>
          <a:p>
            <a:pPr>
              <a:buFontTx/>
              <a:buNone/>
              <a:defRPr/>
            </a:pPr>
            <a:r>
              <a:rPr lang="en-US" altLang="zh-CN" sz="2400" i="1" dirty="0" smtClean="0">
                <a:latin typeface="Times New Roman" panose="02020603050405020304" pitchFamily="18" charset="0"/>
                <a:ea typeface="SimSun" pitchFamily="2" charset="-122"/>
                <a:cs typeface="Times New Roman" panose="02020603050405020304" pitchFamily="18" charset="0"/>
                <a:sym typeface="Symbol" pitchFamily="18" charset="2"/>
              </a:rPr>
              <a:t>		   </a:t>
            </a:r>
            <a:r>
              <a:rPr lang="en-US" altLang="zh-CN" sz="2400" b="1" i="1" dirty="0" smtClean="0">
                <a:latin typeface="Times New Roman" panose="02020603050405020304" pitchFamily="18" charset="0"/>
                <a:ea typeface="SimSun" pitchFamily="2" charset="-122"/>
                <a:cs typeface="Times New Roman" panose="02020603050405020304" pitchFamily="18" charset="0"/>
                <a:sym typeface="Symbol" pitchFamily="18" charset="2"/>
              </a:rPr>
              <a:t>x</a:t>
            </a:r>
            <a:r>
              <a:rPr lang="en-US" altLang="zh-CN" sz="2400" i="1" dirty="0" smtClean="0">
                <a:latin typeface="Times New Roman" panose="02020603050405020304" pitchFamily="18" charset="0"/>
                <a:ea typeface="SimSun" pitchFamily="2" charset="-122"/>
                <a:cs typeface="Times New Roman" panose="02020603050405020304" pitchFamily="18" charset="0"/>
                <a:sym typeface="Symbol" pitchFamily="18" charset="2"/>
              </a:rPr>
              <a:t>  0	m</a:t>
            </a:r>
          </a:p>
        </p:txBody>
      </p:sp>
      <p:sp>
        <p:nvSpPr>
          <p:cNvPr id="5" name="Rectangle 6"/>
          <p:cNvSpPr txBox="1">
            <a:spLocks noChangeArrowheads="1"/>
          </p:cNvSpPr>
          <p:nvPr/>
        </p:nvSpPr>
        <p:spPr>
          <a:xfrm>
            <a:off x="6586182" y="2945972"/>
            <a:ext cx="4038600" cy="3541595"/>
          </a:xfrm>
          <a:prstGeom prst="rect">
            <a:avLst/>
          </a:prstGeom>
        </p:spPr>
        <p:txBody>
          <a:bodyPr/>
          <a:lstStyle>
            <a:lvl1pPr marL="228600" indent="-228600" algn="l" defTabSz="914400" rtl="0" eaLnBrk="1" latinLnBrk="0" hangingPunct="1">
              <a:lnSpc>
                <a:spcPct val="90000"/>
              </a:lnSpc>
              <a:spcBef>
                <a:spcPts val="1000"/>
              </a:spcBef>
              <a:buClr>
                <a:srgbClr val="173144"/>
              </a:buClr>
              <a:buFont typeface="Wingdings" panose="05000000000000000000" pitchFamily="2" charset="2"/>
              <a:buChar char="§"/>
              <a:defRPr sz="2800" kern="1200">
                <a:solidFill>
                  <a:srgbClr val="002060"/>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defRPr/>
            </a:pPr>
            <a:r>
              <a:rPr lang="en-US" altLang="zh-CN" sz="2400" i="1" dirty="0" smtClean="0">
                <a:solidFill>
                  <a:schemeClr val="hlink"/>
                </a:solidFill>
                <a:effectLst>
                  <a:outerShdw blurRad="38100" dist="38100" dir="2700000" algn="tl">
                    <a:srgbClr val="C0C0C0"/>
                  </a:outerShdw>
                </a:effectLst>
                <a:latin typeface="Times New Roman" panose="02020603050405020304" pitchFamily="18" charset="0"/>
                <a:ea typeface="SimSun" pitchFamily="2" charset="-122"/>
                <a:cs typeface="Times New Roman" panose="02020603050405020304" pitchFamily="18" charset="0"/>
              </a:rPr>
              <a:t>Dual</a:t>
            </a:r>
          </a:p>
          <a:p>
            <a:pPr>
              <a:buFontTx/>
              <a:buNone/>
              <a:defRPr/>
            </a:pPr>
            <a:endParaRPr lang="en-US" altLang="zh-CN" sz="2400" i="1" dirty="0" smtClean="0">
              <a:solidFill>
                <a:schemeClr val="hlink"/>
              </a:solidFill>
              <a:effectLst>
                <a:outerShdw blurRad="38100" dist="38100" dir="2700000" algn="tl">
                  <a:srgbClr val="C0C0C0"/>
                </a:outerShdw>
              </a:effectLst>
              <a:latin typeface="Times New Roman" panose="02020603050405020304" pitchFamily="18" charset="0"/>
              <a:ea typeface="SimSun" pitchFamily="2" charset="-122"/>
              <a:cs typeface="Times New Roman" panose="02020603050405020304" pitchFamily="18" charset="0"/>
            </a:endParaRPr>
          </a:p>
          <a:p>
            <a:pPr>
              <a:buFontTx/>
              <a:buNone/>
              <a:defRPr/>
            </a:pPr>
            <a:r>
              <a:rPr lang="en-US" altLang="zh-CN" sz="2400" i="1" dirty="0" smtClean="0">
                <a:latin typeface="Times New Roman" panose="02020603050405020304" pitchFamily="18" charset="0"/>
                <a:ea typeface="SimSun" pitchFamily="2" charset="-122"/>
                <a:cs typeface="Times New Roman" panose="02020603050405020304" pitchFamily="18" charset="0"/>
              </a:rPr>
              <a:t>Decision variables: </a:t>
            </a:r>
            <a:r>
              <a:rPr lang="en-US" altLang="zh-CN" sz="2400" b="1" i="1" dirty="0" smtClean="0">
                <a:latin typeface="Times New Roman" panose="02020603050405020304" pitchFamily="18" charset="0"/>
                <a:ea typeface="SimSun" pitchFamily="2" charset="-122"/>
                <a:cs typeface="Times New Roman" panose="02020603050405020304" pitchFamily="18" charset="0"/>
              </a:rPr>
              <a:t>y</a:t>
            </a:r>
            <a:endParaRPr lang="en-US" altLang="zh-CN" sz="2400" i="1" dirty="0" smtClean="0">
              <a:latin typeface="Times New Roman" panose="02020603050405020304" pitchFamily="18" charset="0"/>
              <a:ea typeface="SimSun" pitchFamily="2" charset="-122"/>
              <a:cs typeface="Times New Roman" panose="02020603050405020304" pitchFamily="18" charset="0"/>
            </a:endParaRPr>
          </a:p>
          <a:p>
            <a:pPr>
              <a:buFontTx/>
              <a:buNone/>
              <a:defRPr/>
            </a:pPr>
            <a:endParaRPr lang="en-US" altLang="zh-CN" sz="2400" i="1" dirty="0" smtClean="0">
              <a:latin typeface="Times New Roman" panose="02020603050405020304" pitchFamily="18" charset="0"/>
              <a:ea typeface="SimSun" pitchFamily="2" charset="-122"/>
              <a:cs typeface="Times New Roman" panose="02020603050405020304" pitchFamily="18" charset="0"/>
            </a:endParaRPr>
          </a:p>
          <a:p>
            <a:pPr>
              <a:buFontTx/>
              <a:buNone/>
              <a:defRPr/>
            </a:pPr>
            <a:r>
              <a:rPr lang="en-US" altLang="zh-CN" sz="2400" i="1" dirty="0" smtClean="0">
                <a:latin typeface="Times New Roman" panose="02020603050405020304" pitchFamily="18" charset="0"/>
                <a:ea typeface="SimSun" pitchFamily="2" charset="-122"/>
                <a:cs typeface="Times New Roman" panose="02020603050405020304" pitchFamily="18" charset="0"/>
              </a:rPr>
              <a:t>min W = </a:t>
            </a:r>
            <a:r>
              <a:rPr lang="en-US" altLang="zh-CN" sz="2400" b="1" i="1" dirty="0" err="1" smtClean="0">
                <a:latin typeface="Times New Roman" panose="02020603050405020304" pitchFamily="18" charset="0"/>
                <a:ea typeface="SimSun" pitchFamily="2" charset="-122"/>
                <a:cs typeface="Times New Roman" panose="02020603050405020304" pitchFamily="18" charset="0"/>
              </a:rPr>
              <a:t>y</a:t>
            </a:r>
            <a:r>
              <a:rPr lang="en-US" altLang="zh-CN" sz="2400" i="1" dirty="0" err="1" smtClean="0">
                <a:latin typeface="Times New Roman" panose="02020603050405020304" pitchFamily="18" charset="0"/>
                <a:ea typeface="SimSun" pitchFamily="2" charset="-122"/>
                <a:cs typeface="Times New Roman" panose="02020603050405020304" pitchFamily="18" charset="0"/>
              </a:rPr>
              <a:t>b</a:t>
            </a:r>
            <a:endParaRPr lang="en-US" altLang="zh-CN" sz="2400" i="1" dirty="0" smtClean="0">
              <a:latin typeface="Times New Roman" panose="02020603050405020304" pitchFamily="18" charset="0"/>
              <a:ea typeface="SimSun" pitchFamily="2" charset="-122"/>
              <a:cs typeface="Times New Roman" panose="02020603050405020304" pitchFamily="18" charset="0"/>
            </a:endParaRPr>
          </a:p>
          <a:p>
            <a:pPr>
              <a:buFontTx/>
              <a:buNone/>
              <a:defRPr/>
            </a:pPr>
            <a:r>
              <a:rPr lang="en-US" altLang="zh-CN" sz="2400" i="1" dirty="0" smtClean="0">
                <a:latin typeface="Times New Roman" panose="02020603050405020304" pitchFamily="18" charset="0"/>
                <a:ea typeface="SimSun" pitchFamily="2" charset="-122"/>
                <a:cs typeface="Times New Roman" panose="02020603050405020304" pitchFamily="18" charset="0"/>
              </a:rPr>
              <a:t>s.to	   </a:t>
            </a:r>
            <a:r>
              <a:rPr lang="en-US" altLang="zh-CN" sz="2400" b="1" i="1" dirty="0" err="1" smtClean="0">
                <a:latin typeface="Times New Roman" panose="02020603050405020304" pitchFamily="18" charset="0"/>
                <a:ea typeface="SimSun" pitchFamily="2" charset="-122"/>
                <a:cs typeface="Times New Roman" panose="02020603050405020304" pitchFamily="18" charset="0"/>
              </a:rPr>
              <a:t>y</a:t>
            </a:r>
            <a:r>
              <a:rPr lang="en-US" altLang="zh-CN" sz="2400" i="1" dirty="0" err="1" smtClean="0">
                <a:latin typeface="Times New Roman" panose="02020603050405020304" pitchFamily="18" charset="0"/>
                <a:ea typeface="SimSun" pitchFamily="2" charset="-122"/>
                <a:cs typeface="Times New Roman" panose="02020603050405020304" pitchFamily="18" charset="0"/>
              </a:rPr>
              <a:t>A</a:t>
            </a:r>
            <a:r>
              <a:rPr lang="en-US" altLang="zh-CN" sz="2400" i="1" dirty="0" smtClean="0">
                <a:latin typeface="Times New Roman" panose="02020603050405020304" pitchFamily="18" charset="0"/>
                <a:ea typeface="SimSun" pitchFamily="2" charset="-122"/>
                <a:cs typeface="Times New Roman" panose="02020603050405020304" pitchFamily="18" charset="0"/>
              </a:rPr>
              <a:t> </a:t>
            </a:r>
            <a:r>
              <a:rPr lang="en-US" altLang="zh-CN" sz="2400" i="1" dirty="0" smtClean="0">
                <a:latin typeface="Times New Roman" panose="02020603050405020304" pitchFamily="18" charset="0"/>
                <a:ea typeface="SimSun" pitchFamily="2" charset="-122"/>
                <a:cs typeface="Times New Roman" panose="02020603050405020304" pitchFamily="18" charset="0"/>
                <a:sym typeface="Symbol" pitchFamily="18" charset="2"/>
              </a:rPr>
              <a:t> c	m</a:t>
            </a:r>
          </a:p>
          <a:p>
            <a:pPr>
              <a:buFontTx/>
              <a:buNone/>
              <a:defRPr/>
            </a:pPr>
            <a:r>
              <a:rPr lang="en-US" altLang="zh-CN" sz="2400" i="1" dirty="0" smtClean="0">
                <a:latin typeface="Times New Roman" panose="02020603050405020304" pitchFamily="18" charset="0"/>
                <a:ea typeface="SimSun" pitchFamily="2" charset="-122"/>
                <a:cs typeface="Times New Roman" panose="02020603050405020304" pitchFamily="18" charset="0"/>
                <a:sym typeface="Symbol" pitchFamily="18" charset="2"/>
              </a:rPr>
              <a:t>		   </a:t>
            </a:r>
            <a:r>
              <a:rPr lang="en-US" altLang="zh-CN" sz="2400" b="1" i="1" dirty="0" smtClean="0">
                <a:latin typeface="Times New Roman" panose="02020603050405020304" pitchFamily="18" charset="0"/>
                <a:ea typeface="SimSun" pitchFamily="2" charset="-122"/>
                <a:cs typeface="Times New Roman" panose="02020603050405020304" pitchFamily="18" charset="0"/>
                <a:sym typeface="Symbol" pitchFamily="18" charset="2"/>
              </a:rPr>
              <a:t>y</a:t>
            </a:r>
            <a:r>
              <a:rPr lang="en-US" altLang="zh-CN" sz="2400" i="1" dirty="0" smtClean="0">
                <a:latin typeface="Times New Roman" panose="02020603050405020304" pitchFamily="18" charset="0"/>
                <a:ea typeface="SimSun" pitchFamily="2" charset="-122"/>
                <a:cs typeface="Times New Roman" panose="02020603050405020304" pitchFamily="18" charset="0"/>
                <a:sym typeface="Symbol" pitchFamily="18" charset="2"/>
              </a:rPr>
              <a:t>  0	n</a:t>
            </a:r>
            <a:endParaRPr lang="en-US" altLang="zh-CN" sz="2400" i="1" dirty="0" smtClean="0">
              <a:latin typeface="Times New Roman" panose="02020603050405020304" pitchFamily="18" charset="0"/>
              <a:ea typeface="SimSun" pitchFamily="2" charset="-122"/>
              <a:cs typeface="Times New Roman" panose="02020603050405020304" pitchFamily="18" charset="0"/>
            </a:endParaRPr>
          </a:p>
          <a:p>
            <a:pPr>
              <a:buFontTx/>
              <a:buNone/>
              <a:defRPr/>
            </a:pPr>
            <a:endParaRPr lang="en-US" altLang="zh-CN" sz="2400" i="1" dirty="0" smtClean="0">
              <a:latin typeface="Times New Roman" panose="02020603050405020304" pitchFamily="18" charset="0"/>
              <a:ea typeface="SimSun" pitchFamily="2" charset="-122"/>
              <a:cs typeface="Times New Roman" panose="02020603050405020304" pitchFamily="18" charset="0"/>
            </a:endParaRPr>
          </a:p>
          <a:p>
            <a:pPr>
              <a:buFontTx/>
              <a:buNone/>
              <a:defRPr/>
            </a:pPr>
            <a:endParaRPr lang="zh-CN" altLang="en-US" sz="2400" i="1" dirty="0" smtClean="0">
              <a:latin typeface="Times New Roman" panose="02020603050405020304" pitchFamily="18" charset="0"/>
              <a:ea typeface="SimSun" pitchFamily="2" charset="-122"/>
              <a:cs typeface="Times New Roman" panose="02020603050405020304" pitchFamily="18" charset="0"/>
            </a:endParaRPr>
          </a:p>
        </p:txBody>
      </p:sp>
    </p:spTree>
    <p:extLst>
      <p:ext uri="{BB962C8B-B14F-4D97-AF65-F5344CB8AC3E}">
        <p14:creationId xmlns:p14="http://schemas.microsoft.com/office/powerpoint/2010/main" val="477818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341" y="134049"/>
            <a:ext cx="6594987" cy="1207001"/>
          </a:xfrm>
        </p:spPr>
        <p:txBody>
          <a:bodyPr/>
          <a:lstStyle/>
          <a:p>
            <a:r>
              <a:rPr lang="en-US" altLang="zh-CN" dirty="0">
                <a:ea typeface="SimSun" pitchFamily="2" charset="-122"/>
              </a:rPr>
              <a:t>Primal and Dual - Example</a:t>
            </a:r>
            <a:br>
              <a:rPr lang="en-US" altLang="zh-CN" dirty="0">
                <a:ea typeface="SimSun" pitchFamily="2" charset="-122"/>
              </a:rPr>
            </a:br>
            <a:r>
              <a:rPr lang="en-US" altLang="zh-CN" sz="2800" dirty="0">
                <a:ea typeface="SimSun" pitchFamily="2" charset="-122"/>
              </a:rPr>
              <a:t>Standard Algebraic Form</a:t>
            </a:r>
            <a:endParaRPr lang="es-MX" dirty="0"/>
          </a:p>
        </p:txBody>
      </p:sp>
      <p:sp>
        <p:nvSpPr>
          <p:cNvPr id="6" name="Rectangle 3"/>
          <p:cNvSpPr txBox="1">
            <a:spLocks noChangeArrowheads="1"/>
          </p:cNvSpPr>
          <p:nvPr/>
        </p:nvSpPr>
        <p:spPr>
          <a:xfrm>
            <a:off x="2326944" y="1457003"/>
            <a:ext cx="2695128" cy="533400"/>
          </a:xfrm>
          <a:prstGeom prst="rect">
            <a:avLst/>
          </a:prstGeom>
        </p:spPr>
        <p:txBody>
          <a:bodyPr/>
          <a:lstStyle>
            <a:lvl1pPr marL="228600" indent="-228600" algn="l" defTabSz="914400" rtl="0" eaLnBrk="1" latinLnBrk="0" hangingPunct="1">
              <a:lnSpc>
                <a:spcPct val="90000"/>
              </a:lnSpc>
              <a:spcBef>
                <a:spcPts val="1000"/>
              </a:spcBef>
              <a:buClr>
                <a:srgbClr val="173144"/>
              </a:buClr>
              <a:buFont typeface="Wingdings" panose="05000000000000000000" pitchFamily="2" charset="2"/>
              <a:buChar char="§"/>
              <a:defRPr sz="2800" kern="1200">
                <a:solidFill>
                  <a:srgbClr val="002060"/>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Tx/>
              <a:buNone/>
              <a:defRPr/>
            </a:pPr>
            <a:r>
              <a:rPr lang="en-US" altLang="zh-CN" sz="3600" i="1" smtClean="0">
                <a:solidFill>
                  <a:schemeClr val="hlink"/>
                </a:solidFill>
                <a:effectLst>
                  <a:outerShdw blurRad="38100" dist="38100" dir="2700000" algn="tl">
                    <a:srgbClr val="C0C0C0"/>
                  </a:outerShdw>
                </a:effectLst>
                <a:latin typeface="Times New Roman" panose="02020603050405020304" pitchFamily="18" charset="0"/>
                <a:ea typeface="SimSun" pitchFamily="2" charset="-122"/>
                <a:cs typeface="Times New Roman" panose="02020603050405020304" pitchFamily="18" charset="0"/>
              </a:rPr>
              <a:t>Primal</a:t>
            </a:r>
          </a:p>
        </p:txBody>
      </p:sp>
      <p:sp>
        <p:nvSpPr>
          <p:cNvPr id="7" name="Rectangle 4"/>
          <p:cNvSpPr txBox="1">
            <a:spLocks noChangeArrowheads="1"/>
          </p:cNvSpPr>
          <p:nvPr/>
        </p:nvSpPr>
        <p:spPr>
          <a:xfrm>
            <a:off x="6517944" y="1457003"/>
            <a:ext cx="2695128" cy="457200"/>
          </a:xfrm>
          <a:prstGeom prst="rect">
            <a:avLst/>
          </a:prstGeom>
        </p:spPr>
        <p:txBody>
          <a:bodyPr/>
          <a:lstStyle>
            <a:lvl1pPr marL="228600" indent="-228600" algn="l" defTabSz="914400" rtl="0" eaLnBrk="1" latinLnBrk="0" hangingPunct="1">
              <a:lnSpc>
                <a:spcPct val="90000"/>
              </a:lnSpc>
              <a:spcBef>
                <a:spcPts val="1000"/>
              </a:spcBef>
              <a:buClr>
                <a:srgbClr val="173144"/>
              </a:buClr>
              <a:buFont typeface="Wingdings" panose="05000000000000000000" pitchFamily="2" charset="2"/>
              <a:buChar char="§"/>
              <a:defRPr sz="2800" kern="1200">
                <a:solidFill>
                  <a:srgbClr val="002060"/>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Tx/>
              <a:buNone/>
              <a:defRPr/>
            </a:pPr>
            <a:r>
              <a:rPr lang="en-US" altLang="zh-CN" sz="3600" i="1" smtClean="0">
                <a:solidFill>
                  <a:schemeClr val="hlink"/>
                </a:solidFill>
                <a:effectLst>
                  <a:outerShdw blurRad="38100" dist="38100" dir="2700000" algn="tl">
                    <a:srgbClr val="C0C0C0"/>
                  </a:outerShdw>
                </a:effectLst>
                <a:latin typeface="Times New Roman" panose="02020603050405020304" pitchFamily="18" charset="0"/>
                <a:ea typeface="SimSun" pitchFamily="2" charset="-122"/>
                <a:cs typeface="Times New Roman" panose="02020603050405020304" pitchFamily="18" charset="0"/>
              </a:rPr>
              <a:t>Dual</a:t>
            </a:r>
          </a:p>
        </p:txBody>
      </p:sp>
      <p:sp>
        <p:nvSpPr>
          <p:cNvPr id="8" name="Text Box 5"/>
          <p:cNvSpPr txBox="1">
            <a:spLocks noChangeArrowheads="1"/>
          </p:cNvSpPr>
          <p:nvPr/>
        </p:nvSpPr>
        <p:spPr bwMode="auto">
          <a:xfrm>
            <a:off x="748341" y="2209799"/>
            <a:ext cx="5354472" cy="388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tabLst>
                <a:tab pos="511175" algn="l"/>
                <a:tab pos="914400" algn="l"/>
                <a:tab pos="1425575" algn="l"/>
                <a:tab pos="2057400" algn="l"/>
                <a:tab pos="2743200" algn="l"/>
                <a:tab pos="3032125" algn="l"/>
                <a:tab pos="3367088" algn="l"/>
              </a:tabLst>
              <a:defRPr sz="1600">
                <a:solidFill>
                  <a:schemeClr val="tx1"/>
                </a:solidFill>
                <a:latin typeface="Arial" panose="020B0604020202020204" pitchFamily="34" charset="0"/>
              </a:defRPr>
            </a:lvl1pPr>
            <a:lvl2pPr marL="742950" indent="-285750" eaLnBrk="0" hangingPunct="0">
              <a:tabLst>
                <a:tab pos="511175" algn="l"/>
                <a:tab pos="914400" algn="l"/>
                <a:tab pos="1425575" algn="l"/>
                <a:tab pos="2057400" algn="l"/>
                <a:tab pos="2743200" algn="l"/>
                <a:tab pos="3032125" algn="l"/>
                <a:tab pos="3367088" algn="l"/>
              </a:tabLst>
              <a:defRPr sz="1600">
                <a:solidFill>
                  <a:schemeClr val="tx1"/>
                </a:solidFill>
                <a:latin typeface="Arial" panose="020B0604020202020204" pitchFamily="34" charset="0"/>
              </a:defRPr>
            </a:lvl2pPr>
            <a:lvl3pPr marL="1143000" indent="-228600" eaLnBrk="0" hangingPunct="0">
              <a:tabLst>
                <a:tab pos="511175" algn="l"/>
                <a:tab pos="914400" algn="l"/>
                <a:tab pos="1425575" algn="l"/>
                <a:tab pos="2057400" algn="l"/>
                <a:tab pos="2743200" algn="l"/>
                <a:tab pos="3032125" algn="l"/>
                <a:tab pos="3367088" algn="l"/>
              </a:tabLst>
              <a:defRPr sz="1600">
                <a:solidFill>
                  <a:schemeClr val="tx1"/>
                </a:solidFill>
                <a:latin typeface="Arial" panose="020B0604020202020204" pitchFamily="34" charset="0"/>
              </a:defRPr>
            </a:lvl3pPr>
            <a:lvl4pPr marL="1600200" indent="-228600" eaLnBrk="0" hangingPunct="0">
              <a:tabLst>
                <a:tab pos="511175" algn="l"/>
                <a:tab pos="914400" algn="l"/>
                <a:tab pos="1425575" algn="l"/>
                <a:tab pos="2057400" algn="l"/>
                <a:tab pos="2743200" algn="l"/>
                <a:tab pos="3032125" algn="l"/>
                <a:tab pos="3367088" algn="l"/>
              </a:tabLst>
              <a:defRPr sz="1600">
                <a:solidFill>
                  <a:schemeClr val="tx1"/>
                </a:solidFill>
                <a:latin typeface="Arial" panose="020B0604020202020204" pitchFamily="34" charset="0"/>
              </a:defRPr>
            </a:lvl4pPr>
            <a:lvl5pPr marL="2057400" indent="-228600" eaLnBrk="0" hangingPunct="0">
              <a:tabLst>
                <a:tab pos="511175" algn="l"/>
                <a:tab pos="914400" algn="l"/>
                <a:tab pos="1425575" algn="l"/>
                <a:tab pos="2057400" algn="l"/>
                <a:tab pos="2743200" algn="l"/>
                <a:tab pos="3032125" algn="l"/>
                <a:tab pos="3367088" algn="l"/>
              </a:tabLst>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tabLst>
                <a:tab pos="511175" algn="l"/>
                <a:tab pos="914400" algn="l"/>
                <a:tab pos="1425575" algn="l"/>
                <a:tab pos="2057400" algn="l"/>
                <a:tab pos="2743200" algn="l"/>
                <a:tab pos="3032125" algn="l"/>
                <a:tab pos="3367088" algn="l"/>
              </a:tabLs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tabLst>
                <a:tab pos="511175" algn="l"/>
                <a:tab pos="914400" algn="l"/>
                <a:tab pos="1425575" algn="l"/>
                <a:tab pos="2057400" algn="l"/>
                <a:tab pos="2743200" algn="l"/>
                <a:tab pos="3032125" algn="l"/>
                <a:tab pos="3367088" algn="l"/>
              </a:tabLs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tabLst>
                <a:tab pos="511175" algn="l"/>
                <a:tab pos="914400" algn="l"/>
                <a:tab pos="1425575" algn="l"/>
                <a:tab pos="2057400" algn="l"/>
                <a:tab pos="2743200" algn="l"/>
                <a:tab pos="3032125" algn="l"/>
                <a:tab pos="3367088" algn="l"/>
              </a:tabLs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tabLst>
                <a:tab pos="511175" algn="l"/>
                <a:tab pos="914400" algn="l"/>
                <a:tab pos="1425575" algn="l"/>
                <a:tab pos="2057400" algn="l"/>
                <a:tab pos="2743200" algn="l"/>
                <a:tab pos="3032125" algn="l"/>
                <a:tab pos="3367088" algn="l"/>
              </a:tabLst>
              <a:defRPr sz="1600">
                <a:solidFill>
                  <a:schemeClr val="tx1"/>
                </a:solidFill>
                <a:latin typeface="Arial" panose="020B0604020202020204" pitchFamily="34" charset="0"/>
              </a:defRPr>
            </a:lvl9pPr>
          </a:lstStyle>
          <a:p>
            <a:pPr algn="l" eaLnBrk="1" hangingPunct="1">
              <a:lnSpc>
                <a:spcPct val="110000"/>
              </a:lnSpc>
            </a:pPr>
            <a:r>
              <a:rPr lang="en-US" altLang="zh-CN" sz="2800" i="1"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Max</a:t>
            </a:r>
            <a:r>
              <a:rPr lang="en-US" altLang="zh-CN" sz="2800" i="1" dirty="0">
                <a:latin typeface="Times New Roman" panose="02020603050405020304" pitchFamily="18" charset="0"/>
                <a:ea typeface="SimSun" panose="02010600030101010101" pitchFamily="2" charset="-122"/>
                <a:cs typeface="Times New Roman" panose="02020603050405020304" pitchFamily="18" charset="0"/>
              </a:rPr>
              <a:t> Z = 	</a:t>
            </a:r>
            <a:r>
              <a:rPr lang="en-US" altLang="zh-CN" sz="2800" i="1" dirty="0">
                <a:solidFill>
                  <a:srgbClr val="00B0F0"/>
                </a:solidFill>
                <a:latin typeface="Times New Roman" panose="02020603050405020304" pitchFamily="18" charset="0"/>
                <a:ea typeface="SimSun" panose="02010600030101010101" pitchFamily="2" charset="-122"/>
                <a:cs typeface="Times New Roman" panose="02020603050405020304" pitchFamily="18" charset="0"/>
              </a:rPr>
              <a:t>3</a:t>
            </a:r>
            <a:r>
              <a:rPr lang="en-US" altLang="zh-CN" sz="2800" i="1" dirty="0">
                <a:latin typeface="Times New Roman" panose="02020603050405020304" pitchFamily="18" charset="0"/>
                <a:ea typeface="SimSun" panose="02010600030101010101" pitchFamily="2" charset="-122"/>
                <a:cs typeface="Times New Roman" panose="02020603050405020304" pitchFamily="18" charset="0"/>
              </a:rPr>
              <a:t>x</a:t>
            </a:r>
            <a:r>
              <a:rPr lang="en-US" altLang="zh-CN" sz="2800" i="1" baseline="-25000" dirty="0">
                <a:latin typeface="Times New Roman" panose="02020603050405020304" pitchFamily="18" charset="0"/>
                <a:ea typeface="SimSun" panose="02010600030101010101" pitchFamily="2" charset="-122"/>
                <a:cs typeface="Times New Roman" panose="02020603050405020304" pitchFamily="18" charset="0"/>
              </a:rPr>
              <a:t>1</a:t>
            </a:r>
            <a:r>
              <a:rPr lang="en-US" altLang="zh-CN" sz="2800" i="1"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800" i="1" dirty="0">
                <a:solidFill>
                  <a:srgbClr val="00B0F0"/>
                </a:solidFill>
                <a:latin typeface="Times New Roman" panose="02020603050405020304" pitchFamily="18" charset="0"/>
                <a:ea typeface="SimSun" panose="02010600030101010101" pitchFamily="2" charset="-122"/>
                <a:cs typeface="Times New Roman" panose="02020603050405020304" pitchFamily="18" charset="0"/>
              </a:rPr>
              <a:t>5</a:t>
            </a:r>
            <a:r>
              <a:rPr lang="en-US" altLang="zh-CN" sz="2800" i="1" dirty="0">
                <a:latin typeface="Times New Roman" panose="02020603050405020304" pitchFamily="18" charset="0"/>
                <a:ea typeface="SimSun" panose="02010600030101010101" pitchFamily="2" charset="-122"/>
                <a:cs typeface="Times New Roman" panose="02020603050405020304" pitchFamily="18" charset="0"/>
              </a:rPr>
              <a:t>x</a:t>
            </a:r>
            <a:r>
              <a:rPr lang="en-US" altLang="zh-CN" sz="2800" i="1" baseline="-25000" dirty="0">
                <a:latin typeface="Times New Roman" panose="02020603050405020304" pitchFamily="18" charset="0"/>
                <a:ea typeface="SimSun" panose="02010600030101010101" pitchFamily="2" charset="-122"/>
                <a:cs typeface="Times New Roman" panose="02020603050405020304" pitchFamily="18" charset="0"/>
              </a:rPr>
              <a:t>2</a:t>
            </a:r>
          </a:p>
          <a:p>
            <a:pPr algn="l" eaLnBrk="1" hangingPunct="1">
              <a:lnSpc>
                <a:spcPct val="110000"/>
              </a:lnSpc>
            </a:pPr>
            <a:endParaRPr lang="en-US" altLang="zh-CN" sz="2800" i="1" dirty="0">
              <a:latin typeface="Times New Roman" panose="02020603050405020304" pitchFamily="18" charset="0"/>
              <a:ea typeface="SimSun" panose="02010600030101010101" pitchFamily="2" charset="-122"/>
              <a:cs typeface="Times New Roman" panose="02020603050405020304" pitchFamily="18" charset="0"/>
            </a:endParaRPr>
          </a:p>
          <a:p>
            <a:pPr algn="l" eaLnBrk="1" hangingPunct="1">
              <a:lnSpc>
                <a:spcPct val="110000"/>
              </a:lnSpc>
            </a:pPr>
            <a:r>
              <a:rPr lang="en-US" altLang="zh-CN" sz="2800" i="1" dirty="0">
                <a:latin typeface="Times New Roman" panose="02020603050405020304" pitchFamily="18" charset="0"/>
                <a:ea typeface="SimSun" panose="02010600030101010101" pitchFamily="2" charset="-122"/>
                <a:cs typeface="Times New Roman" panose="02020603050405020304" pitchFamily="18" charset="0"/>
              </a:rPr>
              <a:t>s. to		</a:t>
            </a:r>
            <a:endParaRPr lang="en-US" altLang="zh-CN" sz="2800" i="1" dirty="0" smtClean="0">
              <a:latin typeface="Times New Roman" panose="02020603050405020304" pitchFamily="18" charset="0"/>
              <a:ea typeface="SimSun" panose="02010600030101010101" pitchFamily="2" charset="-122"/>
              <a:cs typeface="Times New Roman" panose="02020603050405020304" pitchFamily="18" charset="0"/>
            </a:endParaRPr>
          </a:p>
          <a:p>
            <a:pPr algn="l" eaLnBrk="1" hangingPunct="1">
              <a:lnSpc>
                <a:spcPct val="110000"/>
              </a:lnSpc>
            </a:pPr>
            <a:r>
              <a:rPr lang="en-US" altLang="zh-CN" sz="2800" i="1"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800" i="1" dirty="0" smtClean="0">
                <a:latin typeface="Times New Roman" panose="02020603050405020304" pitchFamily="18" charset="0"/>
                <a:ea typeface="SimSun" panose="02010600030101010101" pitchFamily="2" charset="-122"/>
                <a:cs typeface="Times New Roman" panose="02020603050405020304" pitchFamily="18" charset="0"/>
              </a:rPr>
              <a:t>          x</a:t>
            </a:r>
            <a:r>
              <a:rPr lang="en-US" altLang="zh-CN" sz="2800" i="1" baseline="-25000" dirty="0" smtClean="0">
                <a:latin typeface="Times New Roman" panose="02020603050405020304" pitchFamily="18" charset="0"/>
                <a:ea typeface="SimSun" panose="02010600030101010101" pitchFamily="2" charset="-122"/>
                <a:cs typeface="Times New Roman" panose="02020603050405020304" pitchFamily="18" charset="0"/>
              </a:rPr>
              <a:t>1</a:t>
            </a:r>
            <a:r>
              <a:rPr lang="en-US" altLang="zh-CN" sz="2800" i="1" dirty="0" smtClean="0">
                <a:latin typeface="Times New Roman" panose="02020603050405020304" pitchFamily="18" charset="0"/>
                <a:ea typeface="SimSun" panose="02010600030101010101" pitchFamily="2" charset="-122"/>
                <a:cs typeface="Times New Roman" panose="02020603050405020304" pitchFamily="18" charset="0"/>
              </a:rPr>
              <a:t>   </a:t>
            </a:r>
            <a:r>
              <a:rPr lang="en-US" altLang="zh-CN" sz="2800" i="1"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800" i="1" dirty="0">
                <a:solidFill>
                  <a:schemeClr val="accent4">
                    <a:lumMod val="75000"/>
                  </a:schemeClr>
                </a:solidFill>
                <a:latin typeface="Times New Roman" panose="02020603050405020304" pitchFamily="18" charset="0"/>
                <a:ea typeface="SimSun" panose="02010600030101010101" pitchFamily="2" charset="-122"/>
                <a:cs typeface="Times New Roman" panose="02020603050405020304" pitchFamily="18" charset="0"/>
              </a:rPr>
              <a:t>≤</a:t>
            </a:r>
            <a:r>
              <a:rPr lang="en-US" altLang="zh-CN" sz="2800" i="1"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800" i="1" dirty="0">
                <a:solidFill>
                  <a:srgbClr val="7030A0"/>
                </a:solidFill>
                <a:latin typeface="Times New Roman" panose="02020603050405020304" pitchFamily="18" charset="0"/>
                <a:ea typeface="SimSun" panose="02010600030101010101" pitchFamily="2" charset="-122"/>
                <a:cs typeface="Times New Roman" panose="02020603050405020304" pitchFamily="18" charset="0"/>
              </a:rPr>
              <a:t>4</a:t>
            </a:r>
          </a:p>
          <a:p>
            <a:pPr algn="l" eaLnBrk="1" hangingPunct="1">
              <a:lnSpc>
                <a:spcPct val="110000"/>
              </a:lnSpc>
            </a:pPr>
            <a:r>
              <a:rPr lang="en-US" altLang="zh-CN" sz="2800" i="1"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800" i="1" dirty="0" smtClean="0">
                <a:latin typeface="Times New Roman" panose="02020603050405020304" pitchFamily="18" charset="0"/>
                <a:ea typeface="SimSun" panose="02010600030101010101" pitchFamily="2" charset="-122"/>
                <a:cs typeface="Times New Roman" panose="02020603050405020304" pitchFamily="18" charset="0"/>
              </a:rPr>
              <a:t>        2x</a:t>
            </a:r>
            <a:r>
              <a:rPr lang="en-US" altLang="zh-CN" sz="2800" i="1" baseline="-25000" dirty="0" smtClean="0">
                <a:latin typeface="Times New Roman" panose="02020603050405020304" pitchFamily="18" charset="0"/>
                <a:ea typeface="SimSun" panose="02010600030101010101" pitchFamily="2" charset="-122"/>
                <a:cs typeface="Times New Roman" panose="02020603050405020304" pitchFamily="18" charset="0"/>
              </a:rPr>
              <a:t>2  </a:t>
            </a:r>
            <a:r>
              <a:rPr lang="en-US" altLang="zh-CN" sz="2800" i="1" dirty="0" smtClean="0">
                <a:solidFill>
                  <a:schemeClr val="accent4">
                    <a:lumMod val="75000"/>
                  </a:schemeClr>
                </a:solidFill>
                <a:latin typeface="Times New Roman" panose="02020603050405020304" pitchFamily="18" charset="0"/>
                <a:ea typeface="SimSun" panose="02010600030101010101" pitchFamily="2" charset="-122"/>
                <a:cs typeface="Times New Roman" panose="02020603050405020304" pitchFamily="18" charset="0"/>
              </a:rPr>
              <a:t>≤</a:t>
            </a:r>
            <a:r>
              <a:rPr lang="en-US" altLang="zh-CN" sz="2800" i="1" dirty="0" smtClean="0">
                <a:latin typeface="Times New Roman" panose="02020603050405020304" pitchFamily="18" charset="0"/>
                <a:ea typeface="SimSun" panose="02010600030101010101" pitchFamily="2" charset="-122"/>
                <a:cs typeface="Times New Roman" panose="02020603050405020304" pitchFamily="18" charset="0"/>
              </a:rPr>
              <a:t> </a:t>
            </a:r>
            <a:r>
              <a:rPr lang="en-US" altLang="zh-CN" sz="2800" i="1" dirty="0">
                <a:solidFill>
                  <a:srgbClr val="7030A0"/>
                </a:solidFill>
                <a:latin typeface="Times New Roman" panose="02020603050405020304" pitchFamily="18" charset="0"/>
                <a:ea typeface="SimSun" panose="02010600030101010101" pitchFamily="2" charset="-122"/>
                <a:cs typeface="Times New Roman" panose="02020603050405020304" pitchFamily="18" charset="0"/>
              </a:rPr>
              <a:t>12</a:t>
            </a:r>
          </a:p>
          <a:p>
            <a:pPr algn="l" eaLnBrk="1" hangingPunct="1">
              <a:lnSpc>
                <a:spcPct val="110000"/>
              </a:lnSpc>
            </a:pPr>
            <a:r>
              <a:rPr lang="en-US" altLang="zh-CN" sz="2800" i="1"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800" i="1" dirty="0" smtClean="0">
                <a:latin typeface="Times New Roman" panose="02020603050405020304" pitchFamily="18" charset="0"/>
                <a:ea typeface="SimSun" panose="02010600030101010101" pitchFamily="2" charset="-122"/>
                <a:cs typeface="Times New Roman" panose="02020603050405020304" pitchFamily="18" charset="0"/>
              </a:rPr>
              <a:t>   3x</a:t>
            </a:r>
            <a:r>
              <a:rPr lang="en-US" altLang="zh-CN" sz="2800" i="1" baseline="-25000" dirty="0" smtClean="0">
                <a:latin typeface="Times New Roman" panose="02020603050405020304" pitchFamily="18" charset="0"/>
                <a:ea typeface="SimSun" panose="02010600030101010101" pitchFamily="2" charset="-122"/>
                <a:cs typeface="Times New Roman" panose="02020603050405020304" pitchFamily="18" charset="0"/>
              </a:rPr>
              <a:t>1</a:t>
            </a:r>
            <a:r>
              <a:rPr lang="en-US" altLang="zh-CN" sz="2800" i="1" dirty="0" smtClean="0">
                <a:latin typeface="Times New Roman" panose="02020603050405020304" pitchFamily="18" charset="0"/>
                <a:ea typeface="SimSun" panose="02010600030101010101" pitchFamily="2" charset="-122"/>
                <a:cs typeface="Times New Roman" panose="02020603050405020304" pitchFamily="18" charset="0"/>
              </a:rPr>
              <a:t>+	2x</a:t>
            </a:r>
            <a:r>
              <a:rPr lang="en-US" altLang="zh-CN" sz="2800" i="1" baseline="-25000" dirty="0" smtClean="0">
                <a:latin typeface="Times New Roman" panose="02020603050405020304" pitchFamily="18" charset="0"/>
                <a:ea typeface="SimSun" panose="02010600030101010101" pitchFamily="2" charset="-122"/>
                <a:cs typeface="Times New Roman" panose="02020603050405020304" pitchFamily="18" charset="0"/>
              </a:rPr>
              <a:t>2</a:t>
            </a:r>
            <a:r>
              <a:rPr lang="en-US" altLang="zh-CN" sz="2800" i="1"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800" i="1" dirty="0">
                <a:solidFill>
                  <a:schemeClr val="accent4">
                    <a:lumMod val="75000"/>
                  </a:schemeClr>
                </a:solidFill>
                <a:latin typeface="Times New Roman" panose="02020603050405020304" pitchFamily="18" charset="0"/>
                <a:ea typeface="SimSun" panose="02010600030101010101" pitchFamily="2" charset="-122"/>
                <a:cs typeface="Times New Roman" panose="02020603050405020304" pitchFamily="18" charset="0"/>
              </a:rPr>
              <a:t>≤</a:t>
            </a:r>
            <a:r>
              <a:rPr lang="en-US" altLang="zh-CN" sz="2800" i="1"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800" i="1" dirty="0">
                <a:solidFill>
                  <a:srgbClr val="7030A0"/>
                </a:solidFill>
                <a:latin typeface="Times New Roman" panose="02020603050405020304" pitchFamily="18" charset="0"/>
                <a:ea typeface="SimSun" panose="02010600030101010101" pitchFamily="2" charset="-122"/>
                <a:cs typeface="Times New Roman" panose="02020603050405020304" pitchFamily="18" charset="0"/>
              </a:rPr>
              <a:t>18</a:t>
            </a:r>
          </a:p>
          <a:p>
            <a:pPr algn="l" eaLnBrk="1" hangingPunct="1">
              <a:lnSpc>
                <a:spcPct val="110000"/>
              </a:lnSpc>
            </a:pPr>
            <a:endParaRPr lang="en-US" altLang="zh-CN" sz="2800" i="1" dirty="0">
              <a:latin typeface="Times New Roman" panose="02020603050405020304" pitchFamily="18" charset="0"/>
              <a:ea typeface="SimSun" panose="02010600030101010101" pitchFamily="2" charset="-122"/>
              <a:cs typeface="Times New Roman" panose="02020603050405020304" pitchFamily="18" charset="0"/>
            </a:endParaRPr>
          </a:p>
          <a:p>
            <a:pPr algn="l" eaLnBrk="1" hangingPunct="1">
              <a:lnSpc>
                <a:spcPct val="110000"/>
              </a:lnSpc>
            </a:pPr>
            <a:r>
              <a:rPr lang="en-US" altLang="zh-CN" sz="2800" i="1" dirty="0">
                <a:latin typeface="Times New Roman" panose="02020603050405020304" pitchFamily="18" charset="0"/>
                <a:ea typeface="SimSun" panose="02010600030101010101" pitchFamily="2" charset="-122"/>
                <a:cs typeface="Times New Roman" panose="02020603050405020304" pitchFamily="18" charset="0"/>
              </a:rPr>
              <a:t>		x</a:t>
            </a:r>
            <a:r>
              <a:rPr lang="en-US" altLang="zh-CN" sz="2800" i="1" baseline="-25000" dirty="0">
                <a:latin typeface="Times New Roman" panose="02020603050405020304" pitchFamily="18" charset="0"/>
                <a:ea typeface="SimSun" panose="02010600030101010101" pitchFamily="2" charset="-122"/>
                <a:cs typeface="Times New Roman" panose="02020603050405020304" pitchFamily="18" charset="0"/>
              </a:rPr>
              <a:t>1</a:t>
            </a:r>
            <a:r>
              <a:rPr lang="en-US" altLang="zh-CN" sz="2800" i="1" dirty="0">
                <a:latin typeface="Times New Roman" panose="02020603050405020304" pitchFamily="18" charset="0"/>
                <a:ea typeface="SimSun" panose="02010600030101010101" pitchFamily="2" charset="-122"/>
                <a:cs typeface="Times New Roman" panose="02020603050405020304" pitchFamily="18" charset="0"/>
              </a:rPr>
              <a:t>,x</a:t>
            </a:r>
            <a:r>
              <a:rPr lang="en-US" altLang="zh-CN" sz="2800" i="1" baseline="-25000" dirty="0">
                <a:latin typeface="Times New Roman" panose="02020603050405020304" pitchFamily="18" charset="0"/>
                <a:ea typeface="SimSun" panose="02010600030101010101" pitchFamily="2" charset="-122"/>
                <a:cs typeface="Times New Roman" panose="02020603050405020304" pitchFamily="18" charset="0"/>
              </a:rPr>
              <a:t>2</a:t>
            </a:r>
            <a:r>
              <a:rPr lang="en-US" altLang="zh-CN" sz="2800" i="1" dirty="0">
                <a:latin typeface="Times New Roman" panose="02020603050405020304" pitchFamily="18" charset="0"/>
                <a:ea typeface="SimSun" panose="02010600030101010101" pitchFamily="2" charset="-122"/>
                <a:cs typeface="Times New Roman" panose="02020603050405020304" pitchFamily="18" charset="0"/>
              </a:rPr>
              <a:t> ≥ 0		</a:t>
            </a:r>
          </a:p>
        </p:txBody>
      </p:sp>
      <p:sp>
        <p:nvSpPr>
          <p:cNvPr id="9" name="Text Box 6"/>
          <p:cNvSpPr txBox="1">
            <a:spLocks noChangeArrowheads="1"/>
          </p:cNvSpPr>
          <p:nvPr/>
        </p:nvSpPr>
        <p:spPr bwMode="auto">
          <a:xfrm>
            <a:off x="6321187" y="2146109"/>
            <a:ext cx="4965511" cy="293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tabLst>
                <a:tab pos="511175" algn="l"/>
                <a:tab pos="914400" algn="l"/>
                <a:tab pos="1425575" algn="l"/>
                <a:tab pos="2057400" algn="l"/>
                <a:tab pos="2743200" algn="l"/>
                <a:tab pos="3032125" algn="l"/>
                <a:tab pos="3367088" algn="l"/>
              </a:tabLst>
              <a:defRPr sz="1600">
                <a:solidFill>
                  <a:schemeClr val="tx1"/>
                </a:solidFill>
                <a:latin typeface="Arial" panose="020B0604020202020204" pitchFamily="34" charset="0"/>
              </a:defRPr>
            </a:lvl1pPr>
            <a:lvl2pPr marL="742950" indent="-285750" eaLnBrk="0" hangingPunct="0">
              <a:tabLst>
                <a:tab pos="511175" algn="l"/>
                <a:tab pos="914400" algn="l"/>
                <a:tab pos="1425575" algn="l"/>
                <a:tab pos="2057400" algn="l"/>
                <a:tab pos="2743200" algn="l"/>
                <a:tab pos="3032125" algn="l"/>
                <a:tab pos="3367088" algn="l"/>
              </a:tabLst>
              <a:defRPr sz="1600">
                <a:solidFill>
                  <a:schemeClr val="tx1"/>
                </a:solidFill>
                <a:latin typeface="Arial" panose="020B0604020202020204" pitchFamily="34" charset="0"/>
              </a:defRPr>
            </a:lvl2pPr>
            <a:lvl3pPr marL="1143000" indent="-228600" eaLnBrk="0" hangingPunct="0">
              <a:tabLst>
                <a:tab pos="511175" algn="l"/>
                <a:tab pos="914400" algn="l"/>
                <a:tab pos="1425575" algn="l"/>
                <a:tab pos="2057400" algn="l"/>
                <a:tab pos="2743200" algn="l"/>
                <a:tab pos="3032125" algn="l"/>
                <a:tab pos="3367088" algn="l"/>
              </a:tabLst>
              <a:defRPr sz="1600">
                <a:solidFill>
                  <a:schemeClr val="tx1"/>
                </a:solidFill>
                <a:latin typeface="Arial" panose="020B0604020202020204" pitchFamily="34" charset="0"/>
              </a:defRPr>
            </a:lvl3pPr>
            <a:lvl4pPr marL="1600200" indent="-228600" eaLnBrk="0" hangingPunct="0">
              <a:tabLst>
                <a:tab pos="511175" algn="l"/>
                <a:tab pos="914400" algn="l"/>
                <a:tab pos="1425575" algn="l"/>
                <a:tab pos="2057400" algn="l"/>
                <a:tab pos="2743200" algn="l"/>
                <a:tab pos="3032125" algn="l"/>
                <a:tab pos="3367088" algn="l"/>
              </a:tabLst>
              <a:defRPr sz="1600">
                <a:solidFill>
                  <a:schemeClr val="tx1"/>
                </a:solidFill>
                <a:latin typeface="Arial" panose="020B0604020202020204" pitchFamily="34" charset="0"/>
              </a:defRPr>
            </a:lvl4pPr>
            <a:lvl5pPr marL="2057400" indent="-228600" eaLnBrk="0" hangingPunct="0">
              <a:tabLst>
                <a:tab pos="511175" algn="l"/>
                <a:tab pos="914400" algn="l"/>
                <a:tab pos="1425575" algn="l"/>
                <a:tab pos="2057400" algn="l"/>
                <a:tab pos="2743200" algn="l"/>
                <a:tab pos="3032125" algn="l"/>
                <a:tab pos="3367088" algn="l"/>
              </a:tabLst>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tabLst>
                <a:tab pos="511175" algn="l"/>
                <a:tab pos="914400" algn="l"/>
                <a:tab pos="1425575" algn="l"/>
                <a:tab pos="2057400" algn="l"/>
                <a:tab pos="2743200" algn="l"/>
                <a:tab pos="3032125" algn="l"/>
                <a:tab pos="3367088" algn="l"/>
              </a:tabLs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tabLst>
                <a:tab pos="511175" algn="l"/>
                <a:tab pos="914400" algn="l"/>
                <a:tab pos="1425575" algn="l"/>
                <a:tab pos="2057400" algn="l"/>
                <a:tab pos="2743200" algn="l"/>
                <a:tab pos="3032125" algn="l"/>
                <a:tab pos="3367088" algn="l"/>
              </a:tabLs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tabLst>
                <a:tab pos="511175" algn="l"/>
                <a:tab pos="914400" algn="l"/>
                <a:tab pos="1425575" algn="l"/>
                <a:tab pos="2057400" algn="l"/>
                <a:tab pos="2743200" algn="l"/>
                <a:tab pos="3032125" algn="l"/>
                <a:tab pos="3367088" algn="l"/>
              </a:tabLs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tabLst>
                <a:tab pos="511175" algn="l"/>
                <a:tab pos="914400" algn="l"/>
                <a:tab pos="1425575" algn="l"/>
                <a:tab pos="2057400" algn="l"/>
                <a:tab pos="2743200" algn="l"/>
                <a:tab pos="3032125" algn="l"/>
                <a:tab pos="3367088" algn="l"/>
              </a:tabLst>
              <a:defRPr sz="1600">
                <a:solidFill>
                  <a:schemeClr val="tx1"/>
                </a:solidFill>
                <a:latin typeface="Arial" panose="020B0604020202020204" pitchFamily="34" charset="0"/>
              </a:defRPr>
            </a:lvl9pPr>
          </a:lstStyle>
          <a:p>
            <a:pPr algn="l" eaLnBrk="1" hangingPunct="1">
              <a:lnSpc>
                <a:spcPct val="110000"/>
              </a:lnSpc>
            </a:pPr>
            <a:r>
              <a:rPr lang="en-US" altLang="zh-CN" sz="2800" i="1"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Min</a:t>
            </a:r>
            <a:r>
              <a:rPr lang="en-US" altLang="zh-CN" sz="2800" i="1" dirty="0">
                <a:latin typeface="Times New Roman" panose="02020603050405020304" pitchFamily="18" charset="0"/>
                <a:ea typeface="SimSun" panose="02010600030101010101" pitchFamily="2" charset="-122"/>
                <a:cs typeface="Times New Roman" panose="02020603050405020304" pitchFamily="18" charset="0"/>
              </a:rPr>
              <a:t> W = </a:t>
            </a:r>
            <a:r>
              <a:rPr lang="en-US" altLang="zh-CN" sz="2800" i="1" dirty="0" smtClean="0">
                <a:solidFill>
                  <a:srgbClr val="7030A0"/>
                </a:solidFill>
                <a:latin typeface="Times New Roman" panose="02020603050405020304" pitchFamily="18" charset="0"/>
                <a:ea typeface="SimSun" panose="02010600030101010101" pitchFamily="2" charset="-122"/>
                <a:cs typeface="Times New Roman" panose="02020603050405020304" pitchFamily="18" charset="0"/>
              </a:rPr>
              <a:t>4</a:t>
            </a:r>
            <a:r>
              <a:rPr lang="en-US" altLang="zh-CN" sz="2800" i="1" dirty="0" smtClean="0">
                <a:latin typeface="Times New Roman" panose="02020603050405020304" pitchFamily="18" charset="0"/>
                <a:ea typeface="SimSun" panose="02010600030101010101" pitchFamily="2" charset="-122"/>
                <a:cs typeface="Times New Roman" panose="02020603050405020304" pitchFamily="18" charset="0"/>
              </a:rPr>
              <a:t>y</a:t>
            </a:r>
            <a:r>
              <a:rPr lang="en-US" altLang="zh-CN" sz="2800" i="1" baseline="-25000" dirty="0" smtClean="0">
                <a:latin typeface="Times New Roman" panose="02020603050405020304" pitchFamily="18" charset="0"/>
                <a:ea typeface="SimSun" panose="02010600030101010101" pitchFamily="2" charset="-122"/>
                <a:cs typeface="Times New Roman" panose="02020603050405020304" pitchFamily="18" charset="0"/>
              </a:rPr>
              <a:t>1</a:t>
            </a:r>
            <a:r>
              <a:rPr lang="en-US" altLang="zh-CN" sz="2800" i="1" dirty="0" smtClean="0">
                <a:latin typeface="Times New Roman" panose="02020603050405020304" pitchFamily="18" charset="0"/>
                <a:ea typeface="SimSun" panose="02010600030101010101" pitchFamily="2" charset="-122"/>
                <a:cs typeface="Times New Roman" panose="02020603050405020304" pitchFamily="18" charset="0"/>
              </a:rPr>
              <a:t>+ </a:t>
            </a:r>
            <a:r>
              <a:rPr lang="en-US" altLang="zh-CN" sz="2800" i="1" dirty="0" smtClean="0">
                <a:solidFill>
                  <a:srgbClr val="7030A0"/>
                </a:solidFill>
                <a:latin typeface="Times New Roman" panose="02020603050405020304" pitchFamily="18" charset="0"/>
                <a:ea typeface="SimSun" panose="02010600030101010101" pitchFamily="2" charset="-122"/>
                <a:cs typeface="Times New Roman" panose="02020603050405020304" pitchFamily="18" charset="0"/>
              </a:rPr>
              <a:t>12</a:t>
            </a:r>
            <a:r>
              <a:rPr lang="en-US" altLang="zh-CN" sz="2800" i="1" dirty="0" smtClean="0">
                <a:latin typeface="Times New Roman" panose="02020603050405020304" pitchFamily="18" charset="0"/>
                <a:ea typeface="SimSun" panose="02010600030101010101" pitchFamily="2" charset="-122"/>
                <a:cs typeface="Times New Roman" panose="02020603050405020304" pitchFamily="18" charset="0"/>
              </a:rPr>
              <a:t>y</a:t>
            </a:r>
            <a:r>
              <a:rPr lang="en-US" altLang="zh-CN" sz="2800" i="1" baseline="-25000" dirty="0" smtClean="0">
                <a:latin typeface="Times New Roman" panose="02020603050405020304" pitchFamily="18" charset="0"/>
                <a:ea typeface="SimSun" panose="02010600030101010101" pitchFamily="2" charset="-122"/>
                <a:cs typeface="Times New Roman" panose="02020603050405020304" pitchFamily="18" charset="0"/>
              </a:rPr>
              <a:t>2</a:t>
            </a:r>
            <a:r>
              <a:rPr lang="en-US" altLang="zh-CN" sz="2800" i="1"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800" i="1" dirty="0" smtClean="0">
                <a:latin typeface="Times New Roman" panose="02020603050405020304" pitchFamily="18" charset="0"/>
                <a:ea typeface="SimSun" panose="02010600030101010101" pitchFamily="2" charset="-122"/>
                <a:cs typeface="Times New Roman" panose="02020603050405020304" pitchFamily="18" charset="0"/>
              </a:rPr>
              <a:t> </a:t>
            </a:r>
            <a:r>
              <a:rPr lang="en-US" altLang="zh-CN" sz="2800" i="1" dirty="0" smtClean="0">
                <a:solidFill>
                  <a:srgbClr val="7030A0"/>
                </a:solidFill>
                <a:latin typeface="Times New Roman" panose="02020603050405020304" pitchFamily="18" charset="0"/>
                <a:ea typeface="SimSun" panose="02010600030101010101" pitchFamily="2" charset="-122"/>
                <a:cs typeface="Times New Roman" panose="02020603050405020304" pitchFamily="18" charset="0"/>
              </a:rPr>
              <a:t>18</a:t>
            </a:r>
            <a:r>
              <a:rPr lang="en-US" altLang="zh-CN" sz="2800" i="1" dirty="0" smtClean="0">
                <a:latin typeface="Times New Roman" panose="02020603050405020304" pitchFamily="18" charset="0"/>
                <a:ea typeface="SimSun" panose="02010600030101010101" pitchFamily="2" charset="-122"/>
                <a:cs typeface="Times New Roman" panose="02020603050405020304" pitchFamily="18" charset="0"/>
              </a:rPr>
              <a:t>y</a:t>
            </a:r>
            <a:r>
              <a:rPr lang="en-US" altLang="zh-CN" sz="2800" i="1" baseline="-25000" dirty="0" smtClean="0">
                <a:latin typeface="Times New Roman" panose="02020603050405020304" pitchFamily="18" charset="0"/>
                <a:ea typeface="SimSun" panose="02010600030101010101" pitchFamily="2" charset="-122"/>
                <a:cs typeface="Times New Roman" panose="02020603050405020304" pitchFamily="18" charset="0"/>
              </a:rPr>
              <a:t>3</a:t>
            </a:r>
            <a:endParaRPr lang="en-US" altLang="zh-CN" sz="2800" i="1" baseline="-25000" dirty="0">
              <a:latin typeface="Times New Roman" panose="02020603050405020304" pitchFamily="18" charset="0"/>
              <a:ea typeface="SimSun" panose="02010600030101010101" pitchFamily="2" charset="-122"/>
              <a:cs typeface="Times New Roman" panose="02020603050405020304" pitchFamily="18" charset="0"/>
            </a:endParaRPr>
          </a:p>
          <a:p>
            <a:pPr algn="l" eaLnBrk="1" hangingPunct="1">
              <a:lnSpc>
                <a:spcPct val="110000"/>
              </a:lnSpc>
            </a:pPr>
            <a:endParaRPr lang="en-US" altLang="zh-CN" sz="2800" i="1" dirty="0">
              <a:latin typeface="Times New Roman" panose="02020603050405020304" pitchFamily="18" charset="0"/>
              <a:ea typeface="SimSun" panose="02010600030101010101" pitchFamily="2" charset="-122"/>
              <a:cs typeface="Times New Roman" panose="02020603050405020304" pitchFamily="18" charset="0"/>
            </a:endParaRPr>
          </a:p>
          <a:p>
            <a:pPr algn="l" eaLnBrk="1" hangingPunct="1">
              <a:lnSpc>
                <a:spcPct val="110000"/>
              </a:lnSpc>
            </a:pPr>
            <a:r>
              <a:rPr lang="en-US" altLang="zh-CN" sz="2800" i="1" dirty="0">
                <a:latin typeface="Times New Roman" panose="02020603050405020304" pitchFamily="18" charset="0"/>
                <a:ea typeface="SimSun" panose="02010600030101010101" pitchFamily="2" charset="-122"/>
                <a:cs typeface="Times New Roman" panose="02020603050405020304" pitchFamily="18" charset="0"/>
              </a:rPr>
              <a:t>s. to		y</a:t>
            </a:r>
            <a:r>
              <a:rPr lang="en-US" altLang="zh-CN" sz="2800" i="1" baseline="-25000" dirty="0">
                <a:latin typeface="Times New Roman" panose="02020603050405020304" pitchFamily="18" charset="0"/>
                <a:ea typeface="SimSun" panose="02010600030101010101" pitchFamily="2" charset="-122"/>
                <a:cs typeface="Times New Roman" panose="02020603050405020304" pitchFamily="18" charset="0"/>
              </a:rPr>
              <a:t>1</a:t>
            </a:r>
            <a:r>
              <a:rPr lang="en-US" altLang="zh-CN" sz="2800" i="1" dirty="0">
                <a:latin typeface="Times New Roman" panose="02020603050405020304" pitchFamily="18" charset="0"/>
                <a:ea typeface="SimSun" panose="02010600030101010101" pitchFamily="2" charset="-122"/>
                <a:cs typeface="Times New Roman" panose="02020603050405020304" pitchFamily="18" charset="0"/>
              </a:rPr>
              <a:t>+		3y</a:t>
            </a:r>
            <a:r>
              <a:rPr lang="en-US" altLang="zh-CN" sz="2800" i="1" baseline="-25000" dirty="0">
                <a:latin typeface="Times New Roman" panose="02020603050405020304" pitchFamily="18" charset="0"/>
                <a:ea typeface="SimSun" panose="02010600030101010101" pitchFamily="2" charset="-122"/>
                <a:cs typeface="Times New Roman" panose="02020603050405020304" pitchFamily="18" charset="0"/>
              </a:rPr>
              <a:t>3</a:t>
            </a:r>
            <a:r>
              <a:rPr lang="en-US" altLang="zh-CN" sz="2800" i="1"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400" i="1" dirty="0">
                <a:solidFill>
                  <a:schemeClr val="accent4">
                    <a:lumMod val="75000"/>
                  </a:schemeClr>
                </a:solidFill>
                <a:latin typeface="Times New Roman" panose="02020603050405020304" pitchFamily="18" charset="0"/>
                <a:ea typeface="SimSun" panose="02010600030101010101" pitchFamily="2" charset="-122"/>
                <a:cs typeface="Times New Roman" panose="02020603050405020304" pitchFamily="18" charset="0"/>
              </a:rPr>
              <a:t>≥</a:t>
            </a:r>
            <a:r>
              <a:rPr lang="en-US" altLang="zh-CN" sz="2800" i="1" dirty="0">
                <a:solidFill>
                  <a:srgbClr val="00B0F0"/>
                </a:solidFill>
                <a:latin typeface="Times New Roman" panose="02020603050405020304" pitchFamily="18" charset="0"/>
                <a:ea typeface="SimSun" panose="02010600030101010101" pitchFamily="2" charset="-122"/>
                <a:cs typeface="Times New Roman" panose="02020603050405020304" pitchFamily="18" charset="0"/>
              </a:rPr>
              <a:t> 3</a:t>
            </a:r>
          </a:p>
          <a:p>
            <a:pPr algn="l" eaLnBrk="1" hangingPunct="1">
              <a:lnSpc>
                <a:spcPct val="110000"/>
              </a:lnSpc>
            </a:pPr>
            <a:r>
              <a:rPr lang="en-US" altLang="zh-CN" sz="2800" i="1" dirty="0">
                <a:latin typeface="Times New Roman" panose="02020603050405020304" pitchFamily="18" charset="0"/>
                <a:ea typeface="SimSun" panose="02010600030101010101" pitchFamily="2" charset="-122"/>
                <a:cs typeface="Times New Roman" panose="02020603050405020304" pitchFamily="18" charset="0"/>
              </a:rPr>
              <a:t>			2y</a:t>
            </a:r>
            <a:r>
              <a:rPr lang="en-US" altLang="zh-CN" sz="2800" i="1" baseline="-25000" dirty="0">
                <a:latin typeface="Times New Roman" panose="02020603050405020304" pitchFamily="18" charset="0"/>
                <a:ea typeface="SimSun" panose="02010600030101010101" pitchFamily="2" charset="-122"/>
                <a:cs typeface="Times New Roman" panose="02020603050405020304" pitchFamily="18" charset="0"/>
              </a:rPr>
              <a:t>2</a:t>
            </a:r>
            <a:r>
              <a:rPr lang="en-US" altLang="zh-CN" sz="2800" i="1" dirty="0">
                <a:latin typeface="Times New Roman" panose="02020603050405020304" pitchFamily="18" charset="0"/>
                <a:ea typeface="SimSun" panose="02010600030101010101" pitchFamily="2" charset="-122"/>
                <a:cs typeface="Times New Roman" panose="02020603050405020304" pitchFamily="18" charset="0"/>
              </a:rPr>
              <a:t>+	2y</a:t>
            </a:r>
            <a:r>
              <a:rPr lang="en-US" altLang="zh-CN" sz="2800" i="1" baseline="-25000" dirty="0">
                <a:latin typeface="Times New Roman" panose="02020603050405020304" pitchFamily="18" charset="0"/>
                <a:ea typeface="SimSun" panose="02010600030101010101" pitchFamily="2" charset="-122"/>
                <a:cs typeface="Times New Roman" panose="02020603050405020304" pitchFamily="18" charset="0"/>
              </a:rPr>
              <a:t>3</a:t>
            </a:r>
            <a:r>
              <a:rPr lang="en-US" altLang="zh-CN" sz="2800" i="1"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400" i="1" dirty="0">
                <a:solidFill>
                  <a:schemeClr val="accent4">
                    <a:lumMod val="75000"/>
                  </a:schemeClr>
                </a:solidFill>
                <a:latin typeface="Times New Roman" panose="02020603050405020304" pitchFamily="18" charset="0"/>
                <a:ea typeface="SimSun" panose="02010600030101010101" pitchFamily="2" charset="-122"/>
                <a:cs typeface="Times New Roman" panose="02020603050405020304" pitchFamily="18" charset="0"/>
              </a:rPr>
              <a:t>≥</a:t>
            </a:r>
            <a:r>
              <a:rPr lang="en-US" altLang="zh-CN" sz="2800" i="1"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800" i="1" dirty="0">
                <a:solidFill>
                  <a:srgbClr val="00B0F0"/>
                </a:solidFill>
                <a:latin typeface="Times New Roman" panose="02020603050405020304" pitchFamily="18" charset="0"/>
                <a:ea typeface="SimSun" panose="02010600030101010101" pitchFamily="2" charset="-122"/>
                <a:cs typeface="Times New Roman" panose="02020603050405020304" pitchFamily="18" charset="0"/>
              </a:rPr>
              <a:t>5</a:t>
            </a:r>
          </a:p>
          <a:p>
            <a:pPr algn="l" eaLnBrk="1" hangingPunct="1">
              <a:lnSpc>
                <a:spcPct val="110000"/>
              </a:lnSpc>
            </a:pPr>
            <a:endParaRPr lang="en-US" altLang="zh-CN" sz="2800" i="1" dirty="0">
              <a:latin typeface="Times New Roman" panose="02020603050405020304" pitchFamily="18" charset="0"/>
              <a:ea typeface="SimSun" panose="02010600030101010101" pitchFamily="2" charset="-122"/>
              <a:cs typeface="Times New Roman" panose="02020603050405020304" pitchFamily="18" charset="0"/>
            </a:endParaRPr>
          </a:p>
          <a:p>
            <a:pPr algn="l" eaLnBrk="1" hangingPunct="1">
              <a:lnSpc>
                <a:spcPct val="110000"/>
              </a:lnSpc>
            </a:pPr>
            <a:r>
              <a:rPr lang="en-US" altLang="zh-CN" sz="2800" i="1" dirty="0">
                <a:latin typeface="Times New Roman" panose="02020603050405020304" pitchFamily="18" charset="0"/>
                <a:ea typeface="SimSun" panose="02010600030101010101" pitchFamily="2" charset="-122"/>
                <a:cs typeface="Times New Roman" panose="02020603050405020304" pitchFamily="18" charset="0"/>
              </a:rPr>
              <a:t>		y</a:t>
            </a:r>
            <a:r>
              <a:rPr lang="en-US" altLang="zh-CN" sz="2800" i="1" baseline="-25000" dirty="0">
                <a:latin typeface="Times New Roman" panose="02020603050405020304" pitchFamily="18" charset="0"/>
                <a:ea typeface="SimSun" panose="02010600030101010101" pitchFamily="2" charset="-122"/>
                <a:cs typeface="Times New Roman" panose="02020603050405020304" pitchFamily="18" charset="0"/>
              </a:rPr>
              <a:t>1</a:t>
            </a:r>
            <a:r>
              <a:rPr lang="en-US" altLang="zh-CN" sz="2400" i="1" dirty="0">
                <a:latin typeface="Times New Roman" panose="02020603050405020304" pitchFamily="18" charset="0"/>
                <a:ea typeface="SimSun" panose="02010600030101010101" pitchFamily="2" charset="-122"/>
                <a:cs typeface="Times New Roman" panose="02020603050405020304" pitchFamily="18" charset="0"/>
              </a:rPr>
              <a:t>, y</a:t>
            </a:r>
            <a:r>
              <a:rPr lang="en-US" altLang="zh-CN" sz="2400" i="1" baseline="-25000" dirty="0">
                <a:latin typeface="Times New Roman" panose="02020603050405020304" pitchFamily="18" charset="0"/>
                <a:ea typeface="SimSun" panose="02010600030101010101" pitchFamily="2" charset="-122"/>
                <a:cs typeface="Times New Roman" panose="02020603050405020304" pitchFamily="18" charset="0"/>
              </a:rPr>
              <a:t>2</a:t>
            </a:r>
            <a:r>
              <a:rPr lang="en-US" altLang="zh-CN" sz="2400" i="1" dirty="0">
                <a:latin typeface="Times New Roman" panose="02020603050405020304" pitchFamily="18" charset="0"/>
                <a:ea typeface="SimSun" panose="02010600030101010101" pitchFamily="2" charset="-122"/>
                <a:cs typeface="Times New Roman" panose="02020603050405020304" pitchFamily="18" charset="0"/>
              </a:rPr>
              <a:t>, y</a:t>
            </a:r>
            <a:r>
              <a:rPr lang="en-US" altLang="zh-CN" sz="2400" i="1" baseline="-25000" dirty="0">
                <a:latin typeface="Times New Roman" panose="02020603050405020304" pitchFamily="18" charset="0"/>
                <a:ea typeface="SimSun" panose="02010600030101010101" pitchFamily="2" charset="-122"/>
                <a:cs typeface="Times New Roman" panose="02020603050405020304" pitchFamily="18" charset="0"/>
              </a:rPr>
              <a:t>3</a:t>
            </a:r>
            <a:r>
              <a:rPr lang="en-US" altLang="zh-CN" sz="2800" i="1" dirty="0">
                <a:latin typeface="Times New Roman" panose="02020603050405020304" pitchFamily="18" charset="0"/>
                <a:ea typeface="SimSun" panose="02010600030101010101" pitchFamily="2" charset="-122"/>
                <a:cs typeface="Times New Roman" panose="02020603050405020304" pitchFamily="18" charset="0"/>
              </a:rPr>
              <a:t> ≥ 0		</a:t>
            </a:r>
          </a:p>
        </p:txBody>
      </p:sp>
    </p:spTree>
    <p:extLst>
      <p:ext uri="{BB962C8B-B14F-4D97-AF65-F5344CB8AC3E}">
        <p14:creationId xmlns:p14="http://schemas.microsoft.com/office/powerpoint/2010/main" val="1055077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itchFamily="2" charset="-122"/>
              </a:rPr>
              <a:t>Primal and Dual - Example</a:t>
            </a:r>
            <a:br>
              <a:rPr lang="en-US" altLang="zh-CN" dirty="0">
                <a:ea typeface="SimSun" pitchFamily="2" charset="-122"/>
              </a:rPr>
            </a:br>
            <a:r>
              <a:rPr lang="en-US" altLang="zh-CN" sz="2800" dirty="0">
                <a:ea typeface="SimSun" pitchFamily="2" charset="-122"/>
              </a:rPr>
              <a:t>Matrix Form</a:t>
            </a:r>
            <a:endParaRPr lang="es-MX" dirty="0"/>
          </a:p>
        </p:txBody>
      </p:sp>
      <p:sp>
        <p:nvSpPr>
          <p:cNvPr id="4" name="Rectangle 3"/>
          <p:cNvSpPr txBox="1">
            <a:spLocks noChangeArrowheads="1"/>
          </p:cNvSpPr>
          <p:nvPr/>
        </p:nvSpPr>
        <p:spPr>
          <a:xfrm>
            <a:off x="1285428" y="1572904"/>
            <a:ext cx="4038600" cy="609600"/>
          </a:xfrm>
          <a:prstGeom prst="rect">
            <a:avLst/>
          </a:prstGeom>
        </p:spPr>
        <p:txBody>
          <a:bodyPr/>
          <a:lstStyle>
            <a:lvl1pPr marL="228600" indent="-228600" algn="l" defTabSz="914400" rtl="0" eaLnBrk="1" latinLnBrk="0" hangingPunct="1">
              <a:lnSpc>
                <a:spcPct val="90000"/>
              </a:lnSpc>
              <a:spcBef>
                <a:spcPts val="1000"/>
              </a:spcBef>
              <a:buClr>
                <a:srgbClr val="173144"/>
              </a:buClr>
              <a:buFont typeface="Wingdings" panose="05000000000000000000" pitchFamily="2" charset="2"/>
              <a:buChar char="§"/>
              <a:defRPr sz="2800" kern="1200">
                <a:solidFill>
                  <a:srgbClr val="002060"/>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defRPr/>
            </a:pPr>
            <a:r>
              <a:rPr lang="en-US" altLang="zh-CN" sz="2400" i="1" smtClean="0">
                <a:solidFill>
                  <a:schemeClr val="hlink"/>
                </a:solidFill>
                <a:effectLst>
                  <a:outerShdw blurRad="38100" dist="38100" dir="2700000" algn="tl">
                    <a:srgbClr val="C0C0C0"/>
                  </a:outerShdw>
                </a:effectLst>
                <a:latin typeface="Times New Roman" panose="02020603050405020304" pitchFamily="18" charset="0"/>
                <a:ea typeface="SimSun" pitchFamily="2" charset="-122"/>
                <a:cs typeface="Times New Roman" panose="02020603050405020304" pitchFamily="18" charset="0"/>
              </a:rPr>
              <a:t>Primal</a:t>
            </a:r>
          </a:p>
        </p:txBody>
      </p:sp>
      <p:sp>
        <p:nvSpPr>
          <p:cNvPr id="5" name="Rectangle 4"/>
          <p:cNvSpPr txBox="1">
            <a:spLocks noChangeArrowheads="1"/>
          </p:cNvSpPr>
          <p:nvPr/>
        </p:nvSpPr>
        <p:spPr>
          <a:xfrm>
            <a:off x="5324028" y="1572904"/>
            <a:ext cx="4038600" cy="609600"/>
          </a:xfrm>
          <a:prstGeom prst="rect">
            <a:avLst/>
          </a:prstGeom>
        </p:spPr>
        <p:txBody>
          <a:bodyPr/>
          <a:lstStyle>
            <a:lvl1pPr marL="228600" indent="-228600" algn="l" defTabSz="914400" rtl="0" eaLnBrk="1" latinLnBrk="0" hangingPunct="1">
              <a:lnSpc>
                <a:spcPct val="90000"/>
              </a:lnSpc>
              <a:spcBef>
                <a:spcPts val="1000"/>
              </a:spcBef>
              <a:buClr>
                <a:srgbClr val="173144"/>
              </a:buClr>
              <a:buFont typeface="Wingdings" panose="05000000000000000000" pitchFamily="2" charset="2"/>
              <a:buChar char="§"/>
              <a:defRPr sz="2800" kern="1200">
                <a:solidFill>
                  <a:srgbClr val="002060"/>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defRPr/>
            </a:pPr>
            <a:r>
              <a:rPr lang="en-US" altLang="zh-CN" sz="2400" i="1" smtClean="0">
                <a:solidFill>
                  <a:schemeClr val="hlink"/>
                </a:solidFill>
                <a:effectLst>
                  <a:outerShdw blurRad="38100" dist="38100" dir="2700000" algn="tl">
                    <a:srgbClr val="C0C0C0"/>
                  </a:outerShdw>
                </a:effectLst>
                <a:latin typeface="Times New Roman" panose="02020603050405020304" pitchFamily="18" charset="0"/>
                <a:ea typeface="SimSun" pitchFamily="2" charset="-122"/>
                <a:cs typeface="Times New Roman" panose="02020603050405020304" pitchFamily="18" charset="0"/>
              </a:rPr>
              <a:t>Dual</a:t>
            </a:r>
          </a:p>
        </p:txBody>
      </p:sp>
      <p:graphicFrame>
        <p:nvGraphicFramePr>
          <p:cNvPr id="6" name="Object 5"/>
          <p:cNvGraphicFramePr>
            <a:graphicFrameLocks noChangeAspect="1"/>
          </p:cNvGraphicFramePr>
          <p:nvPr>
            <p:extLst>
              <p:ext uri="{D42A27DB-BD31-4B8C-83A1-F6EECF244321}">
                <p14:modId xmlns:p14="http://schemas.microsoft.com/office/powerpoint/2010/main" val="415048243"/>
              </p:ext>
            </p:extLst>
          </p:nvPr>
        </p:nvGraphicFramePr>
        <p:xfrm>
          <a:off x="1170559" y="2348551"/>
          <a:ext cx="3657600" cy="3219450"/>
        </p:xfrm>
        <a:graphic>
          <a:graphicData uri="http://schemas.openxmlformats.org/presentationml/2006/ole">
            <mc:AlternateContent xmlns:mc="http://schemas.openxmlformats.org/markup-compatibility/2006">
              <mc:Choice xmlns:v="urn:schemas-microsoft-com:vml" Requires="v">
                <p:oleObj spid="_x0000_s1046" name="Equation" r:id="rId3" imgW="1904760" imgH="1676160" progId="Equation.3">
                  <p:embed/>
                </p:oleObj>
              </mc:Choice>
              <mc:Fallback>
                <p:oleObj name="Equation" r:id="rId3" imgW="1904760" imgH="1676160" progId="Equation.3">
                  <p:embed/>
                  <p:pic>
                    <p:nvPicPr>
                      <p:cNvPr id="102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0559" y="2348551"/>
                        <a:ext cx="3657600" cy="321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87063439"/>
              </p:ext>
            </p:extLst>
          </p:nvPr>
        </p:nvGraphicFramePr>
        <p:xfrm>
          <a:off x="5487801" y="2182504"/>
          <a:ext cx="4829175" cy="3195638"/>
        </p:xfrm>
        <a:graphic>
          <a:graphicData uri="http://schemas.openxmlformats.org/presentationml/2006/ole">
            <mc:AlternateContent xmlns:mc="http://schemas.openxmlformats.org/markup-compatibility/2006">
              <mc:Choice xmlns:v="urn:schemas-microsoft-com:vml" Requires="v">
                <p:oleObj spid="_x0000_s1047" name="Equation" r:id="rId5" imgW="2514600" imgH="1663560" progId="Equation.3">
                  <p:embed/>
                </p:oleObj>
              </mc:Choice>
              <mc:Fallback>
                <p:oleObj name="Equation" r:id="rId5" imgW="2514600" imgH="1663560" progId="Equation.3">
                  <p:embed/>
                  <p:pic>
                    <p:nvPicPr>
                      <p:cNvPr id="102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7801" y="2182504"/>
                        <a:ext cx="4829175" cy="319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26080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Duality</a:t>
            </a:r>
            <a:r>
              <a:rPr lang="es-MX" dirty="0" smtClean="0"/>
              <a:t> </a:t>
            </a:r>
            <a:r>
              <a:rPr lang="es-MX" dirty="0" err="1" smtClean="0"/>
              <a:t>Theorem</a:t>
            </a:r>
            <a:endParaRPr lang="es-MX" dirty="0"/>
          </a:p>
        </p:txBody>
      </p:sp>
      <p:sp>
        <p:nvSpPr>
          <p:cNvPr id="3" name="Content Placeholder 2"/>
          <p:cNvSpPr>
            <a:spLocks noGrp="1"/>
          </p:cNvSpPr>
          <p:nvPr>
            <p:ph sz="quarter" idx="10"/>
          </p:nvPr>
        </p:nvSpPr>
        <p:spPr>
          <a:xfrm>
            <a:off x="748341" y="1378424"/>
            <a:ext cx="10702297" cy="1078173"/>
          </a:xfrm>
        </p:spPr>
        <p:txBody>
          <a:bodyPr>
            <a:normAutofit/>
          </a:bodyPr>
          <a:lstStyle/>
          <a:p>
            <a:pPr marL="0" indent="0">
              <a:buNone/>
              <a:tabLst>
                <a:tab pos="457200" algn="l"/>
              </a:tabLst>
            </a:pPr>
            <a:r>
              <a:rPr lang="en-US" altLang="zh-CN" dirty="0">
                <a:ea typeface="SimSun" panose="02010600030101010101" pitchFamily="2" charset="-122"/>
              </a:rPr>
              <a:t>The following are the </a:t>
            </a:r>
            <a:r>
              <a:rPr lang="en-US" altLang="zh-CN" i="1" dirty="0">
                <a:ea typeface="SimSun" panose="02010600030101010101" pitchFamily="2" charset="-122"/>
              </a:rPr>
              <a:t>only </a:t>
            </a:r>
            <a:r>
              <a:rPr lang="en-US" altLang="zh-CN" dirty="0">
                <a:ea typeface="SimSun" panose="02010600030101010101" pitchFamily="2" charset="-122"/>
              </a:rPr>
              <a:t>possible relationships between the primal and dual problems</a:t>
            </a:r>
            <a:r>
              <a:rPr lang="en-US" altLang="zh-CN" dirty="0" smtClean="0">
                <a:ea typeface="SimSun" panose="02010600030101010101" pitchFamily="2" charset="-122"/>
              </a:rPr>
              <a:t>:</a:t>
            </a:r>
          </a:p>
        </p:txBody>
      </p:sp>
      <p:graphicFrame>
        <p:nvGraphicFramePr>
          <p:cNvPr id="5" name="Table 4"/>
          <p:cNvGraphicFramePr>
            <a:graphicFrameLocks noGrp="1"/>
          </p:cNvGraphicFramePr>
          <p:nvPr>
            <p:extLst>
              <p:ext uri="{D42A27DB-BD31-4B8C-83A1-F6EECF244321}">
                <p14:modId xmlns:p14="http://schemas.microsoft.com/office/powerpoint/2010/main" val="2388181028"/>
              </p:ext>
            </p:extLst>
          </p:nvPr>
        </p:nvGraphicFramePr>
        <p:xfrm>
          <a:off x="1397077" y="2289159"/>
          <a:ext cx="9404824" cy="3584448"/>
        </p:xfrm>
        <a:graphic>
          <a:graphicData uri="http://schemas.openxmlformats.org/drawingml/2006/table">
            <a:tbl>
              <a:tblPr firstRow="1" bandRow="1">
                <a:tableStyleId>{5C22544A-7EE6-4342-B048-85BDC9FD1C3A}</a:tableStyleId>
              </a:tblPr>
              <a:tblGrid>
                <a:gridCol w="4702412">
                  <a:extLst>
                    <a:ext uri="{9D8B030D-6E8A-4147-A177-3AD203B41FA5}">
                      <a16:colId xmlns:a16="http://schemas.microsoft.com/office/drawing/2014/main" val="1509822771"/>
                    </a:ext>
                  </a:extLst>
                </a:gridCol>
                <a:gridCol w="4702412">
                  <a:extLst>
                    <a:ext uri="{9D8B030D-6E8A-4147-A177-3AD203B41FA5}">
                      <a16:colId xmlns:a16="http://schemas.microsoft.com/office/drawing/2014/main" val="2062205620"/>
                    </a:ext>
                  </a:extLst>
                </a:gridCol>
              </a:tblGrid>
              <a:tr h="370840">
                <a:tc>
                  <a:txBody>
                    <a:bodyPr/>
                    <a:lstStyle/>
                    <a:p>
                      <a:r>
                        <a:rPr lang="es-MX" sz="2400" dirty="0" smtClean="0"/>
                        <a:t>PRIMAL</a:t>
                      </a:r>
                      <a:endParaRPr lang="es-MX" sz="2400" dirty="0"/>
                    </a:p>
                  </a:txBody>
                  <a:tcPr/>
                </a:tc>
                <a:tc>
                  <a:txBody>
                    <a:bodyPr/>
                    <a:lstStyle/>
                    <a:p>
                      <a:r>
                        <a:rPr lang="es-MX" sz="2400" dirty="0" smtClean="0"/>
                        <a:t>DUAL</a:t>
                      </a:r>
                      <a:endParaRPr lang="es-MX" sz="2400" dirty="0"/>
                    </a:p>
                  </a:txBody>
                  <a:tcPr/>
                </a:tc>
                <a:extLst>
                  <a:ext uri="{0D108BD9-81ED-4DB2-BD59-A6C34878D82A}">
                    <a16:rowId xmlns:a16="http://schemas.microsoft.com/office/drawing/2014/main" val="163209250"/>
                  </a:ext>
                </a:extLst>
              </a:tr>
              <a:tr h="370840">
                <a:tc>
                  <a:txBody>
                    <a:bodyPr/>
                    <a:lstStyle/>
                    <a:p>
                      <a:pPr marL="342900" indent="-342900">
                        <a:lnSpc>
                          <a:spcPct val="130000"/>
                        </a:lnSpc>
                        <a:buFont typeface="Arial" panose="020B0604020202020204" pitchFamily="34" charset="0"/>
                        <a:buChar char="•"/>
                      </a:pPr>
                      <a:r>
                        <a:rPr lang="es-MX" sz="1800" dirty="0" err="1" smtClean="0"/>
                        <a:t>Feasible</a:t>
                      </a:r>
                      <a:r>
                        <a:rPr lang="es-MX" sz="1800" dirty="0" smtClean="0"/>
                        <a:t> </a:t>
                      </a:r>
                      <a:r>
                        <a:rPr lang="es-MX" sz="1800" dirty="0" err="1" smtClean="0"/>
                        <a:t>solution</a:t>
                      </a:r>
                      <a:endParaRPr lang="es-MX" sz="1800" dirty="0" smtClean="0"/>
                    </a:p>
                    <a:p>
                      <a:pPr marL="342900" indent="-342900">
                        <a:lnSpc>
                          <a:spcPct val="130000"/>
                        </a:lnSpc>
                        <a:buFont typeface="Arial" panose="020B0604020202020204" pitchFamily="34" charset="0"/>
                        <a:buChar char="•"/>
                      </a:pPr>
                      <a:r>
                        <a:rPr lang="es-MX" sz="1800" dirty="0" err="1" smtClean="0"/>
                        <a:t>Bounded</a:t>
                      </a:r>
                      <a:r>
                        <a:rPr lang="es-MX" sz="1800" baseline="0" dirty="0" smtClean="0"/>
                        <a:t> </a:t>
                      </a:r>
                      <a:r>
                        <a:rPr lang="es-MX" sz="1800" baseline="0" dirty="0" err="1" smtClean="0"/>
                        <a:t>objective</a:t>
                      </a:r>
                      <a:r>
                        <a:rPr lang="es-MX" sz="1800" baseline="0" dirty="0" smtClean="0"/>
                        <a:t> </a:t>
                      </a:r>
                      <a:r>
                        <a:rPr lang="es-MX" sz="1800" baseline="0" dirty="0" err="1" smtClean="0"/>
                        <a:t>function</a:t>
                      </a:r>
                      <a:endParaRPr lang="es-MX" sz="1800" baseline="0" dirty="0" smtClean="0"/>
                    </a:p>
                    <a:p>
                      <a:pPr marL="342900" indent="-342900">
                        <a:lnSpc>
                          <a:spcPct val="130000"/>
                        </a:lnSpc>
                        <a:buFont typeface="Arial" panose="020B0604020202020204" pitchFamily="34" charset="0"/>
                        <a:buChar char="•"/>
                      </a:pPr>
                      <a:r>
                        <a:rPr lang="es-MX" sz="1800" baseline="0" dirty="0" smtClean="0"/>
                        <a:t>(</a:t>
                      </a:r>
                      <a:r>
                        <a:rPr lang="es-MX" sz="1800" baseline="0" dirty="0" err="1" smtClean="0"/>
                        <a:t>Optimal</a:t>
                      </a:r>
                      <a:r>
                        <a:rPr lang="es-MX" sz="1800" baseline="0" dirty="0" smtClean="0"/>
                        <a:t> </a:t>
                      </a:r>
                      <a:r>
                        <a:rPr lang="es-MX" sz="1800" baseline="0" dirty="0" err="1" smtClean="0"/>
                        <a:t>solution</a:t>
                      </a:r>
                      <a:r>
                        <a:rPr lang="es-MX" sz="1800" baseline="0" dirty="0" smtClean="0"/>
                        <a:t>)</a:t>
                      </a:r>
                      <a:endParaRPr lang="es-MX" sz="1800" dirty="0"/>
                    </a:p>
                  </a:txBody>
                  <a:tcPr/>
                </a:tc>
                <a:tc>
                  <a:txBody>
                    <a:bodyPr/>
                    <a:lstStyle/>
                    <a:p>
                      <a:pPr marL="342900" indent="-342900">
                        <a:lnSpc>
                          <a:spcPct val="130000"/>
                        </a:lnSpc>
                        <a:buFont typeface="Arial" panose="020B0604020202020204" pitchFamily="34" charset="0"/>
                        <a:buChar char="•"/>
                      </a:pPr>
                      <a:r>
                        <a:rPr lang="es-MX" sz="1800" dirty="0" err="1" smtClean="0"/>
                        <a:t>Feasible</a:t>
                      </a:r>
                      <a:r>
                        <a:rPr lang="es-MX" sz="1800" dirty="0" smtClean="0"/>
                        <a:t> </a:t>
                      </a:r>
                      <a:r>
                        <a:rPr lang="es-MX" sz="1800" dirty="0" err="1" smtClean="0"/>
                        <a:t>solution</a:t>
                      </a:r>
                      <a:endParaRPr lang="es-MX" sz="1800" dirty="0" smtClean="0"/>
                    </a:p>
                    <a:p>
                      <a:pPr marL="342900" indent="-342900">
                        <a:lnSpc>
                          <a:spcPct val="130000"/>
                        </a:lnSpc>
                        <a:buFont typeface="Arial" panose="020B0604020202020204" pitchFamily="34" charset="0"/>
                        <a:buChar char="•"/>
                      </a:pPr>
                      <a:r>
                        <a:rPr lang="es-MX" sz="1800" dirty="0" err="1" smtClean="0"/>
                        <a:t>Bounded</a:t>
                      </a:r>
                      <a:r>
                        <a:rPr lang="es-MX" sz="1800" baseline="0" dirty="0" smtClean="0"/>
                        <a:t> </a:t>
                      </a:r>
                      <a:r>
                        <a:rPr lang="es-MX" sz="1800" baseline="0" dirty="0" err="1" smtClean="0"/>
                        <a:t>objective</a:t>
                      </a:r>
                      <a:r>
                        <a:rPr lang="es-MX" sz="1800" baseline="0" dirty="0" smtClean="0"/>
                        <a:t> </a:t>
                      </a:r>
                      <a:r>
                        <a:rPr lang="es-MX" sz="1800" baseline="0" dirty="0" err="1" smtClean="0"/>
                        <a:t>function</a:t>
                      </a:r>
                      <a:endParaRPr lang="es-MX" sz="1800" baseline="0" dirty="0" smtClean="0"/>
                    </a:p>
                    <a:p>
                      <a:pPr marL="342900" indent="-342900">
                        <a:lnSpc>
                          <a:spcPct val="130000"/>
                        </a:lnSpc>
                        <a:buFont typeface="Arial" panose="020B0604020202020204" pitchFamily="34" charset="0"/>
                        <a:buChar char="•"/>
                      </a:pPr>
                      <a:r>
                        <a:rPr lang="es-MX" sz="1800" baseline="0" dirty="0" smtClean="0"/>
                        <a:t>(</a:t>
                      </a:r>
                      <a:r>
                        <a:rPr lang="es-MX" sz="1800" baseline="0" dirty="0" err="1" smtClean="0"/>
                        <a:t>Optimal</a:t>
                      </a:r>
                      <a:r>
                        <a:rPr lang="es-MX" sz="1800" baseline="0" dirty="0" smtClean="0"/>
                        <a:t> </a:t>
                      </a:r>
                      <a:r>
                        <a:rPr lang="es-MX" sz="1800" baseline="0" dirty="0" err="1" smtClean="0"/>
                        <a:t>solution</a:t>
                      </a:r>
                      <a:r>
                        <a:rPr lang="es-MX" sz="1800" baseline="0" dirty="0" smtClean="0"/>
                        <a:t>)</a:t>
                      </a:r>
                      <a:endParaRPr lang="es-MX" sz="1800" dirty="0" smtClean="0"/>
                    </a:p>
                  </a:txBody>
                  <a:tcPr/>
                </a:tc>
                <a:extLst>
                  <a:ext uri="{0D108BD9-81ED-4DB2-BD59-A6C34878D82A}">
                    <a16:rowId xmlns:a16="http://schemas.microsoft.com/office/drawing/2014/main" val="140322689"/>
                  </a:ext>
                </a:extLst>
              </a:tr>
              <a:tr h="370840">
                <a:tc>
                  <a:txBody>
                    <a:bodyPr/>
                    <a:lstStyle/>
                    <a:p>
                      <a:pPr marL="342900" indent="-342900">
                        <a:lnSpc>
                          <a:spcPct val="130000"/>
                        </a:lnSpc>
                        <a:buFont typeface="Arial" panose="020B0604020202020204" pitchFamily="34" charset="0"/>
                        <a:buChar char="•"/>
                      </a:pPr>
                      <a:r>
                        <a:rPr lang="es-MX" sz="1800" dirty="0" err="1" smtClean="0"/>
                        <a:t>Feasible</a:t>
                      </a:r>
                      <a:r>
                        <a:rPr lang="es-MX" sz="1800" dirty="0" smtClean="0"/>
                        <a:t> </a:t>
                      </a:r>
                      <a:r>
                        <a:rPr lang="es-MX" sz="1800" dirty="0" err="1" smtClean="0"/>
                        <a:t>solutions</a:t>
                      </a:r>
                      <a:endParaRPr lang="es-MX" sz="1800" dirty="0" smtClean="0"/>
                    </a:p>
                    <a:p>
                      <a:pPr marL="342900" indent="-342900">
                        <a:lnSpc>
                          <a:spcPct val="130000"/>
                        </a:lnSpc>
                        <a:buFont typeface="Arial" panose="020B0604020202020204" pitchFamily="34" charset="0"/>
                        <a:buChar char="•"/>
                      </a:pPr>
                      <a:r>
                        <a:rPr lang="es-MX" sz="1800" dirty="0" err="1" smtClean="0"/>
                        <a:t>Unbounded</a:t>
                      </a:r>
                      <a:r>
                        <a:rPr lang="es-MX" sz="1800" dirty="0" smtClean="0"/>
                        <a:t> </a:t>
                      </a:r>
                      <a:r>
                        <a:rPr lang="es-MX" sz="1800" dirty="0" err="1" smtClean="0"/>
                        <a:t>objective</a:t>
                      </a:r>
                      <a:r>
                        <a:rPr lang="es-MX" sz="1800" dirty="0" smtClean="0"/>
                        <a:t> </a:t>
                      </a:r>
                      <a:r>
                        <a:rPr lang="es-MX" sz="1800" dirty="0" err="1" smtClean="0"/>
                        <a:t>function</a:t>
                      </a:r>
                      <a:endParaRPr lang="es-MX" sz="1800" dirty="0" smtClean="0"/>
                    </a:p>
                    <a:p>
                      <a:pPr marL="342900" indent="-342900">
                        <a:lnSpc>
                          <a:spcPct val="130000"/>
                        </a:lnSpc>
                        <a:buFont typeface="Arial" panose="020B0604020202020204" pitchFamily="34" charset="0"/>
                        <a:buChar char="•"/>
                      </a:pPr>
                      <a:r>
                        <a:rPr lang="es-MX" sz="1800" dirty="0" smtClean="0"/>
                        <a:t>(No</a:t>
                      </a:r>
                      <a:r>
                        <a:rPr lang="es-MX" sz="1800" baseline="0" dirty="0" smtClean="0"/>
                        <a:t> </a:t>
                      </a:r>
                      <a:r>
                        <a:rPr lang="es-MX" sz="1800" baseline="0" dirty="0" err="1" smtClean="0"/>
                        <a:t>optimal</a:t>
                      </a:r>
                      <a:r>
                        <a:rPr lang="es-MX" sz="1800" baseline="0" dirty="0" smtClean="0"/>
                        <a:t> </a:t>
                      </a:r>
                      <a:r>
                        <a:rPr lang="es-MX" sz="1800" baseline="0" dirty="0" err="1" smtClean="0"/>
                        <a:t>solutions</a:t>
                      </a:r>
                      <a:r>
                        <a:rPr lang="es-MX" sz="1800" baseline="0" dirty="0" smtClean="0"/>
                        <a:t>)</a:t>
                      </a:r>
                      <a:endParaRPr lang="es-MX" sz="1800" dirty="0"/>
                    </a:p>
                  </a:txBody>
                  <a:tcPr/>
                </a:tc>
                <a:tc>
                  <a:txBody>
                    <a:bodyPr/>
                    <a:lstStyle/>
                    <a:p>
                      <a:pPr marL="342900" indent="-342900">
                        <a:lnSpc>
                          <a:spcPct val="130000"/>
                        </a:lnSpc>
                        <a:buFont typeface="Arial" panose="020B0604020202020204" pitchFamily="34" charset="0"/>
                        <a:buChar char="•"/>
                      </a:pPr>
                      <a:r>
                        <a:rPr lang="es-MX" sz="1800" dirty="0" smtClean="0"/>
                        <a:t>No </a:t>
                      </a:r>
                      <a:r>
                        <a:rPr lang="es-MX" sz="1800" dirty="0" err="1" smtClean="0"/>
                        <a:t>feasible</a:t>
                      </a:r>
                      <a:r>
                        <a:rPr lang="es-MX" sz="1800" baseline="0" dirty="0" smtClean="0"/>
                        <a:t> </a:t>
                      </a:r>
                      <a:r>
                        <a:rPr lang="es-MX" sz="1800" baseline="0" dirty="0" err="1" smtClean="0"/>
                        <a:t>solutions</a:t>
                      </a:r>
                      <a:endParaRPr lang="es-MX" sz="1800" dirty="0"/>
                    </a:p>
                  </a:txBody>
                  <a:tcPr/>
                </a:tc>
                <a:extLst>
                  <a:ext uri="{0D108BD9-81ED-4DB2-BD59-A6C34878D82A}">
                    <a16:rowId xmlns:a16="http://schemas.microsoft.com/office/drawing/2014/main" val="1761083707"/>
                  </a:ext>
                </a:extLst>
              </a:tr>
              <a:tr h="370840">
                <a:tc>
                  <a:txBody>
                    <a:bodyPr/>
                    <a:lstStyle/>
                    <a:p>
                      <a:pPr marL="342900" indent="-342900">
                        <a:lnSpc>
                          <a:spcPct val="130000"/>
                        </a:lnSpc>
                        <a:buFont typeface="Arial" panose="020B0604020202020204" pitchFamily="34" charset="0"/>
                        <a:buChar char="•"/>
                      </a:pPr>
                      <a:r>
                        <a:rPr lang="es-MX" sz="1800" dirty="0" smtClean="0"/>
                        <a:t>No </a:t>
                      </a:r>
                      <a:r>
                        <a:rPr lang="es-MX" sz="1800" dirty="0" err="1" smtClean="0"/>
                        <a:t>feasible</a:t>
                      </a:r>
                      <a:r>
                        <a:rPr lang="es-MX" sz="1800" dirty="0" smtClean="0"/>
                        <a:t> </a:t>
                      </a:r>
                      <a:r>
                        <a:rPr lang="es-MX" sz="1800" dirty="0" err="1" smtClean="0"/>
                        <a:t>solutions</a:t>
                      </a:r>
                      <a:endParaRPr lang="es-MX" sz="1800" dirty="0"/>
                    </a:p>
                  </a:txBody>
                  <a:tcPr/>
                </a:tc>
                <a:tc>
                  <a:txBody>
                    <a:bodyPr/>
                    <a:lstStyle/>
                    <a:p>
                      <a:pPr marL="342900" indent="-342900">
                        <a:lnSpc>
                          <a:spcPct val="130000"/>
                        </a:lnSpc>
                        <a:buFont typeface="Arial" panose="020B0604020202020204" pitchFamily="34" charset="0"/>
                        <a:buChar char="•"/>
                      </a:pPr>
                      <a:r>
                        <a:rPr lang="es-MX" sz="1800" dirty="0" smtClean="0"/>
                        <a:t>No </a:t>
                      </a:r>
                      <a:r>
                        <a:rPr lang="es-MX" sz="1800" dirty="0" err="1" smtClean="0"/>
                        <a:t>feasible</a:t>
                      </a:r>
                      <a:r>
                        <a:rPr lang="es-MX" sz="1800" dirty="0" smtClean="0"/>
                        <a:t> </a:t>
                      </a:r>
                      <a:r>
                        <a:rPr lang="es-MX" sz="1800" dirty="0" err="1" smtClean="0"/>
                        <a:t>solutions</a:t>
                      </a:r>
                      <a:endParaRPr lang="es-MX" sz="1800" dirty="0" smtClean="0"/>
                    </a:p>
                    <a:p>
                      <a:pPr marL="342900" indent="-342900">
                        <a:lnSpc>
                          <a:spcPct val="130000"/>
                        </a:lnSpc>
                        <a:buFont typeface="Arial" panose="020B0604020202020204" pitchFamily="34" charset="0"/>
                        <a:buChar char="•"/>
                      </a:pPr>
                      <a:r>
                        <a:rPr lang="es-MX" sz="1800" dirty="0" err="1" smtClean="0"/>
                        <a:t>Unbounded</a:t>
                      </a:r>
                      <a:endParaRPr lang="es-MX" sz="1800" dirty="0"/>
                    </a:p>
                  </a:txBody>
                  <a:tcPr/>
                </a:tc>
                <a:extLst>
                  <a:ext uri="{0D108BD9-81ED-4DB2-BD59-A6C34878D82A}">
                    <a16:rowId xmlns:a16="http://schemas.microsoft.com/office/drawing/2014/main" val="1661229556"/>
                  </a:ext>
                </a:extLst>
              </a:tr>
            </a:tbl>
          </a:graphicData>
        </a:graphic>
      </p:graphicFrame>
    </p:spTree>
    <p:extLst>
      <p:ext uri="{BB962C8B-B14F-4D97-AF65-F5344CB8AC3E}">
        <p14:creationId xmlns:p14="http://schemas.microsoft.com/office/powerpoint/2010/main" val="1851498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06"/>
            <a:ext cx="8802806" cy="1207001"/>
          </a:xfrm>
        </p:spPr>
        <p:txBody>
          <a:bodyPr>
            <a:normAutofit/>
          </a:bodyPr>
          <a:lstStyle/>
          <a:p>
            <a:r>
              <a:rPr lang="en-US" altLang="zh-CN" sz="3600" dirty="0">
                <a:ea typeface="SimSun" pitchFamily="2" charset="-122"/>
              </a:rPr>
              <a:t>Relationships between Primal and Dual</a:t>
            </a:r>
            <a:endParaRPr lang="es-MX" sz="3600" dirty="0"/>
          </a:p>
        </p:txBody>
      </p:sp>
      <p:sp>
        <p:nvSpPr>
          <p:cNvPr id="3" name="Content Placeholder 2"/>
          <p:cNvSpPr>
            <a:spLocks noGrp="1"/>
          </p:cNvSpPr>
          <p:nvPr>
            <p:ph sz="quarter" idx="10"/>
          </p:nvPr>
        </p:nvSpPr>
        <p:spPr>
          <a:xfrm>
            <a:off x="557105" y="1015146"/>
            <a:ext cx="10702297" cy="4882011"/>
          </a:xfrm>
        </p:spPr>
        <p:txBody>
          <a:bodyPr/>
          <a:lstStyle/>
          <a:p>
            <a:r>
              <a:rPr lang="en-US" altLang="zh-CN" dirty="0">
                <a:ea typeface="SimSun" panose="02010600030101010101" pitchFamily="2" charset="-122"/>
              </a:rPr>
              <a:t>Weak duality property</a:t>
            </a:r>
            <a:br>
              <a:rPr lang="en-US" altLang="zh-CN" dirty="0">
                <a:ea typeface="SimSun" panose="02010600030101010101" pitchFamily="2" charset="-122"/>
              </a:rPr>
            </a:br>
            <a:r>
              <a:rPr lang="en-US" altLang="zh-CN" dirty="0">
                <a:ea typeface="SimSun" panose="02010600030101010101" pitchFamily="2" charset="-122"/>
              </a:rPr>
              <a:t>    If	</a:t>
            </a:r>
            <a:r>
              <a:rPr lang="en-US" altLang="zh-CN" b="1" dirty="0">
                <a:ea typeface="SimSun" panose="02010600030101010101" pitchFamily="2" charset="-122"/>
              </a:rPr>
              <a:t>x</a:t>
            </a:r>
            <a:r>
              <a:rPr lang="en-US" altLang="zh-CN" dirty="0">
                <a:ea typeface="SimSun" panose="02010600030101010101" pitchFamily="2" charset="-122"/>
              </a:rPr>
              <a:t> is a </a:t>
            </a:r>
            <a:r>
              <a:rPr lang="en-US" altLang="zh-CN" i="1" dirty="0">
                <a:ea typeface="SimSun" panose="02010600030101010101" pitchFamily="2" charset="-122"/>
              </a:rPr>
              <a:t>feasible </a:t>
            </a:r>
            <a:r>
              <a:rPr lang="en-US" altLang="zh-CN" dirty="0">
                <a:ea typeface="SimSun" panose="02010600030101010101" pitchFamily="2" charset="-122"/>
              </a:rPr>
              <a:t>solution to the primal, and </a:t>
            </a:r>
            <a:br>
              <a:rPr lang="en-US" altLang="zh-CN" dirty="0">
                <a:ea typeface="SimSun" panose="02010600030101010101" pitchFamily="2" charset="-122"/>
              </a:rPr>
            </a:br>
            <a:r>
              <a:rPr lang="en-US" altLang="zh-CN" dirty="0">
                <a:ea typeface="SimSun" panose="02010600030101010101" pitchFamily="2" charset="-122"/>
              </a:rPr>
              <a:t>	</a:t>
            </a:r>
            <a:r>
              <a:rPr lang="en-US" altLang="zh-CN" b="1" dirty="0">
                <a:ea typeface="SimSun" panose="02010600030101010101" pitchFamily="2" charset="-122"/>
              </a:rPr>
              <a:t>y </a:t>
            </a:r>
            <a:r>
              <a:rPr lang="en-US" altLang="zh-CN" dirty="0">
                <a:ea typeface="SimSun" panose="02010600030101010101" pitchFamily="2" charset="-122"/>
              </a:rPr>
              <a:t>is a </a:t>
            </a:r>
            <a:r>
              <a:rPr lang="en-US" altLang="zh-CN" i="1" dirty="0">
                <a:ea typeface="SimSun" panose="02010600030101010101" pitchFamily="2" charset="-122"/>
              </a:rPr>
              <a:t>feasible </a:t>
            </a:r>
            <a:r>
              <a:rPr lang="en-US" altLang="zh-CN" dirty="0">
                <a:ea typeface="SimSun" panose="02010600030101010101" pitchFamily="2" charset="-122"/>
              </a:rPr>
              <a:t>solution to the dual, then</a:t>
            </a:r>
            <a:br>
              <a:rPr lang="en-US" altLang="zh-CN" dirty="0">
                <a:ea typeface="SimSun" panose="02010600030101010101" pitchFamily="2" charset="-122"/>
              </a:rPr>
            </a:br>
            <a:r>
              <a:rPr lang="en-US" altLang="zh-CN" dirty="0">
                <a:ea typeface="SimSun" panose="02010600030101010101" pitchFamily="2" charset="-122"/>
              </a:rPr>
              <a:t>	c</a:t>
            </a:r>
            <a:r>
              <a:rPr lang="en-US" altLang="zh-CN" b="1" dirty="0">
                <a:ea typeface="SimSun" panose="02010600030101010101" pitchFamily="2" charset="-122"/>
              </a:rPr>
              <a:t>x</a:t>
            </a:r>
            <a:r>
              <a:rPr lang="en-US" altLang="zh-CN" dirty="0">
                <a:ea typeface="SimSun" panose="02010600030101010101" pitchFamily="2" charset="-122"/>
              </a:rPr>
              <a:t> </a:t>
            </a:r>
            <a:r>
              <a:rPr lang="en-US" altLang="zh-CN" dirty="0">
                <a:ea typeface="SimSun" panose="02010600030101010101" pitchFamily="2" charset="-122"/>
                <a:sym typeface="Symbol" panose="05050102010706020507" pitchFamily="18" charset="2"/>
              </a:rPr>
              <a:t> </a:t>
            </a:r>
            <a:r>
              <a:rPr lang="en-US" altLang="zh-CN" b="1" dirty="0" err="1">
                <a:ea typeface="SimSun" panose="02010600030101010101" pitchFamily="2" charset="-122"/>
                <a:sym typeface="Symbol" panose="05050102010706020507" pitchFamily="18" charset="2"/>
              </a:rPr>
              <a:t>y</a:t>
            </a:r>
            <a:r>
              <a:rPr lang="en-US" altLang="zh-CN" dirty="0" err="1">
                <a:ea typeface="SimSun" panose="02010600030101010101" pitchFamily="2" charset="-122"/>
                <a:sym typeface="Symbol" panose="05050102010706020507" pitchFamily="18" charset="2"/>
              </a:rPr>
              <a:t>b</a:t>
            </a:r>
            <a:endParaRPr lang="en-US" altLang="zh-CN" dirty="0">
              <a:ea typeface="SimSun" panose="02010600030101010101" pitchFamily="2" charset="-122"/>
              <a:sym typeface="Symbol" panose="05050102010706020507" pitchFamily="18" charset="2"/>
            </a:endParaRPr>
          </a:p>
          <a:p>
            <a:r>
              <a:rPr lang="en-US" altLang="zh-CN" dirty="0" smtClean="0">
                <a:ea typeface="SimSun" panose="02010600030101010101" pitchFamily="2" charset="-122"/>
                <a:sym typeface="Symbol" panose="05050102010706020507" pitchFamily="18" charset="2"/>
              </a:rPr>
              <a:t>Strong </a:t>
            </a:r>
            <a:r>
              <a:rPr lang="en-US" altLang="zh-CN" dirty="0">
                <a:ea typeface="SimSun" panose="02010600030101010101" pitchFamily="2" charset="-122"/>
                <a:sym typeface="Symbol" panose="05050102010706020507" pitchFamily="18" charset="2"/>
              </a:rPr>
              <a:t>duality property</a:t>
            </a:r>
            <a:r>
              <a:rPr lang="en-US" altLang="zh-CN" dirty="0">
                <a:ea typeface="SimSun" panose="02010600030101010101" pitchFamily="2" charset="-122"/>
              </a:rPr>
              <a:t> </a:t>
            </a:r>
            <a:br>
              <a:rPr lang="en-US" altLang="zh-CN" dirty="0">
                <a:ea typeface="SimSun" panose="02010600030101010101" pitchFamily="2" charset="-122"/>
              </a:rPr>
            </a:br>
            <a:r>
              <a:rPr lang="en-US" altLang="zh-CN" dirty="0">
                <a:ea typeface="SimSun" panose="02010600030101010101" pitchFamily="2" charset="-122"/>
              </a:rPr>
              <a:t>    If	</a:t>
            </a:r>
            <a:r>
              <a:rPr lang="en-US" altLang="zh-CN" b="1" dirty="0">
                <a:ea typeface="SimSun" panose="02010600030101010101" pitchFamily="2" charset="-122"/>
              </a:rPr>
              <a:t>x*</a:t>
            </a:r>
            <a:r>
              <a:rPr lang="en-US" altLang="zh-CN" dirty="0">
                <a:ea typeface="SimSun" panose="02010600030101010101" pitchFamily="2" charset="-122"/>
              </a:rPr>
              <a:t> is an </a:t>
            </a:r>
            <a:r>
              <a:rPr lang="en-US" altLang="zh-CN" i="1" dirty="0">
                <a:ea typeface="SimSun" panose="02010600030101010101" pitchFamily="2" charset="-122"/>
              </a:rPr>
              <a:t>optimal </a:t>
            </a:r>
            <a:r>
              <a:rPr lang="en-US" altLang="zh-CN" dirty="0">
                <a:ea typeface="SimSun" panose="02010600030101010101" pitchFamily="2" charset="-122"/>
              </a:rPr>
              <a:t>solution to the primal, and </a:t>
            </a:r>
            <a:br>
              <a:rPr lang="en-US" altLang="zh-CN" dirty="0">
                <a:ea typeface="SimSun" panose="02010600030101010101" pitchFamily="2" charset="-122"/>
              </a:rPr>
            </a:br>
            <a:r>
              <a:rPr lang="en-US" altLang="zh-CN" dirty="0">
                <a:ea typeface="SimSun" panose="02010600030101010101" pitchFamily="2" charset="-122"/>
              </a:rPr>
              <a:t>	</a:t>
            </a:r>
            <a:r>
              <a:rPr lang="en-US" altLang="zh-CN" b="1" dirty="0">
                <a:ea typeface="SimSun" panose="02010600030101010101" pitchFamily="2" charset="-122"/>
              </a:rPr>
              <a:t>y* </a:t>
            </a:r>
            <a:r>
              <a:rPr lang="en-US" altLang="zh-CN" dirty="0">
                <a:ea typeface="SimSun" panose="02010600030101010101" pitchFamily="2" charset="-122"/>
              </a:rPr>
              <a:t>is an </a:t>
            </a:r>
            <a:r>
              <a:rPr lang="en-US" altLang="zh-CN" i="1" dirty="0">
                <a:ea typeface="SimSun" panose="02010600030101010101" pitchFamily="2" charset="-122"/>
              </a:rPr>
              <a:t>optimal </a:t>
            </a:r>
            <a:r>
              <a:rPr lang="en-US" altLang="zh-CN" dirty="0">
                <a:ea typeface="SimSun" panose="02010600030101010101" pitchFamily="2" charset="-122"/>
              </a:rPr>
              <a:t>solution to the dual, then</a:t>
            </a:r>
            <a:br>
              <a:rPr lang="en-US" altLang="zh-CN" dirty="0">
                <a:ea typeface="SimSun" panose="02010600030101010101" pitchFamily="2" charset="-122"/>
              </a:rPr>
            </a:br>
            <a:r>
              <a:rPr lang="en-US" altLang="zh-CN" dirty="0">
                <a:ea typeface="SimSun" panose="02010600030101010101" pitchFamily="2" charset="-122"/>
              </a:rPr>
              <a:t>	c</a:t>
            </a:r>
            <a:r>
              <a:rPr lang="en-US" altLang="zh-CN" b="1" dirty="0">
                <a:ea typeface="SimSun" panose="02010600030101010101" pitchFamily="2" charset="-122"/>
              </a:rPr>
              <a:t>x*</a:t>
            </a:r>
            <a:r>
              <a:rPr lang="en-US" altLang="zh-CN" dirty="0">
                <a:ea typeface="SimSun" panose="02010600030101010101" pitchFamily="2" charset="-122"/>
              </a:rPr>
              <a:t> </a:t>
            </a:r>
            <a:r>
              <a:rPr lang="en-US" altLang="zh-CN" dirty="0">
                <a:ea typeface="SimSun" panose="02010600030101010101" pitchFamily="2" charset="-122"/>
                <a:sym typeface="Symbol" panose="05050102010706020507" pitchFamily="18" charset="2"/>
              </a:rPr>
              <a:t>= </a:t>
            </a:r>
            <a:r>
              <a:rPr lang="en-US" altLang="zh-CN" b="1" dirty="0">
                <a:ea typeface="SimSun" panose="02010600030101010101" pitchFamily="2" charset="-122"/>
                <a:sym typeface="Symbol" panose="05050102010706020507" pitchFamily="18" charset="2"/>
              </a:rPr>
              <a:t>y*</a:t>
            </a:r>
            <a:r>
              <a:rPr lang="en-US" altLang="zh-CN" dirty="0">
                <a:ea typeface="SimSun" panose="02010600030101010101" pitchFamily="2" charset="-122"/>
                <a:sym typeface="Symbol" panose="05050102010706020507" pitchFamily="18" charset="2"/>
              </a:rPr>
              <a:t>b</a:t>
            </a:r>
          </a:p>
        </p:txBody>
      </p:sp>
      <p:sp>
        <p:nvSpPr>
          <p:cNvPr id="6" name="Rectangle 5"/>
          <p:cNvSpPr/>
          <p:nvPr/>
        </p:nvSpPr>
        <p:spPr>
          <a:xfrm>
            <a:off x="8097671" y="1950319"/>
            <a:ext cx="3718836" cy="3394134"/>
          </a:xfrm>
          <a:prstGeom prst="rect">
            <a:avLst/>
          </a:prstGeom>
          <a:solidFill>
            <a:schemeClr val="accent4">
              <a:lumMod val="40000"/>
              <a:lumOff val="60000"/>
            </a:schemeClr>
          </a:solidFill>
        </p:spPr>
        <p:style>
          <a:lnRef idx="3">
            <a:schemeClr val="lt1"/>
          </a:lnRef>
          <a:fillRef idx="1">
            <a:schemeClr val="accent4"/>
          </a:fillRef>
          <a:effectRef idx="1">
            <a:schemeClr val="accent4"/>
          </a:effectRef>
          <a:fontRef idx="minor">
            <a:schemeClr val="lt1"/>
          </a:fontRef>
        </p:style>
        <p:txBody>
          <a:bodyPr wrap="square">
            <a:spAutoFit/>
          </a:bodyPr>
          <a:lstStyle/>
          <a:p>
            <a:pPr>
              <a:lnSpc>
                <a:spcPct val="120000"/>
              </a:lnSpc>
            </a:pPr>
            <a:endParaRPr lang="en-US" i="1" dirty="0" smtClean="0">
              <a:solidFill>
                <a:schemeClr val="tx1"/>
              </a:solidFill>
            </a:endParaRPr>
          </a:p>
          <a:p>
            <a:pPr>
              <a:lnSpc>
                <a:spcPct val="120000"/>
              </a:lnSpc>
            </a:pPr>
            <a:r>
              <a:rPr lang="en-US" i="1" dirty="0" smtClean="0">
                <a:solidFill>
                  <a:schemeClr val="tx1"/>
                </a:solidFill>
              </a:rPr>
              <a:t>The </a:t>
            </a:r>
            <a:r>
              <a:rPr lang="en-US" i="1" dirty="0">
                <a:solidFill>
                  <a:schemeClr val="tx1"/>
                </a:solidFill>
              </a:rPr>
              <a:t>concept of strong vs weak duality is the answer to the question "is the dual problem useful?". In case of strong duality, the dual problem is useful because the optimal value of the dual function is the optimal value of the primal problem itself. </a:t>
            </a:r>
            <a:r>
              <a:rPr lang="en-US" i="1" dirty="0" smtClean="0">
                <a:solidFill>
                  <a:schemeClr val="tx1"/>
                </a:solidFill>
              </a:rPr>
              <a:t>Then, solving the </a:t>
            </a:r>
            <a:r>
              <a:rPr lang="en-US" i="1" dirty="0">
                <a:solidFill>
                  <a:schemeClr val="tx1"/>
                </a:solidFill>
              </a:rPr>
              <a:t>dual LP could give back the primal LP solution.</a:t>
            </a:r>
            <a:endParaRPr lang="es-MX" i="1" dirty="0">
              <a:solidFill>
                <a:schemeClr val="tx1"/>
              </a:solidFill>
            </a:endParaRPr>
          </a:p>
        </p:txBody>
      </p:sp>
      <p:pic>
        <p:nvPicPr>
          <p:cNvPr id="7" name="Picture 6"/>
          <p:cNvPicPr>
            <a:picLocks noChangeAspect="1"/>
          </p:cNvPicPr>
          <p:nvPr/>
        </p:nvPicPr>
        <p:blipFill>
          <a:blip r:embed="rId2"/>
          <a:stretch>
            <a:fillRect/>
          </a:stretch>
        </p:blipFill>
        <p:spPr>
          <a:xfrm>
            <a:off x="2205160" y="4417358"/>
            <a:ext cx="4168344" cy="1849703"/>
          </a:xfrm>
          <a:prstGeom prst="rect">
            <a:avLst/>
          </a:prstGeom>
        </p:spPr>
      </p:pic>
      <p:pic>
        <p:nvPicPr>
          <p:cNvPr id="8" name="Picture 7"/>
          <p:cNvPicPr>
            <a:picLocks noChangeAspect="1"/>
          </p:cNvPicPr>
          <p:nvPr/>
        </p:nvPicPr>
        <p:blipFill>
          <a:blip r:embed="rId3"/>
          <a:stretch>
            <a:fillRect/>
          </a:stretch>
        </p:blipFill>
        <p:spPr>
          <a:xfrm>
            <a:off x="9723346" y="1686270"/>
            <a:ext cx="755768" cy="755768"/>
          </a:xfrm>
          <a:prstGeom prst="rect">
            <a:avLst/>
          </a:prstGeom>
        </p:spPr>
      </p:pic>
    </p:spTree>
    <p:extLst>
      <p:ext uri="{BB962C8B-B14F-4D97-AF65-F5344CB8AC3E}">
        <p14:creationId xmlns:p14="http://schemas.microsoft.com/office/powerpoint/2010/main" val="2571466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259" y="71550"/>
            <a:ext cx="8231886" cy="1207001"/>
          </a:xfrm>
        </p:spPr>
        <p:txBody>
          <a:bodyPr/>
          <a:lstStyle/>
          <a:p>
            <a:r>
              <a:rPr lang="en-US" altLang="zh-CN" dirty="0">
                <a:ea typeface="SimSun" pitchFamily="2" charset="-122"/>
              </a:rPr>
              <a:t>A More Detailed Look at Sensitivity</a:t>
            </a:r>
            <a:endParaRPr lang="es-MX" dirty="0"/>
          </a:p>
        </p:txBody>
      </p:sp>
      <p:sp>
        <p:nvSpPr>
          <p:cNvPr id="3" name="Content Placeholder 2"/>
          <p:cNvSpPr>
            <a:spLocks noGrp="1"/>
          </p:cNvSpPr>
          <p:nvPr>
            <p:ph sz="quarter" idx="10"/>
          </p:nvPr>
        </p:nvSpPr>
        <p:spPr/>
        <p:txBody>
          <a:bodyPr/>
          <a:lstStyle/>
          <a:p>
            <a:r>
              <a:rPr lang="en-US" altLang="zh-CN" dirty="0">
                <a:ea typeface="SimSun" panose="02010600030101010101" pitchFamily="2" charset="-122"/>
              </a:rPr>
              <a:t>We are interested in the optimal solution sensitivity to changes in model parameters</a:t>
            </a:r>
          </a:p>
          <a:p>
            <a:pPr lvl="1"/>
            <a:r>
              <a:rPr lang="en-US" altLang="zh-CN" dirty="0">
                <a:ea typeface="SimSun" panose="02010600030101010101" pitchFamily="2" charset="-122"/>
              </a:rPr>
              <a:t>Coefficients </a:t>
            </a:r>
            <a:r>
              <a:rPr lang="en-US" altLang="zh-CN" dirty="0" err="1">
                <a:ea typeface="SimSun" panose="02010600030101010101" pitchFamily="2" charset="-122"/>
              </a:rPr>
              <a:t>a</a:t>
            </a:r>
            <a:r>
              <a:rPr lang="en-US" altLang="zh-CN" baseline="-25000" dirty="0" err="1">
                <a:ea typeface="SimSun" panose="02010600030101010101" pitchFamily="2" charset="-122"/>
              </a:rPr>
              <a:t>ij</a:t>
            </a:r>
            <a:r>
              <a:rPr lang="en-US" altLang="zh-CN" dirty="0">
                <a:ea typeface="SimSun" panose="02010600030101010101" pitchFamily="2" charset="-122"/>
              </a:rPr>
              <a:t>, </a:t>
            </a:r>
            <a:r>
              <a:rPr lang="en-US" altLang="zh-CN" dirty="0" err="1">
                <a:ea typeface="SimSun" panose="02010600030101010101" pitchFamily="2" charset="-122"/>
              </a:rPr>
              <a:t>c</a:t>
            </a:r>
            <a:r>
              <a:rPr lang="en-US" altLang="zh-CN" baseline="-25000" dirty="0" err="1">
                <a:ea typeface="SimSun" panose="02010600030101010101" pitchFamily="2" charset="-122"/>
              </a:rPr>
              <a:t>j</a:t>
            </a:r>
            <a:endParaRPr lang="en-US" altLang="zh-CN" baseline="-25000" dirty="0">
              <a:ea typeface="SimSun" panose="02010600030101010101" pitchFamily="2" charset="-122"/>
            </a:endParaRPr>
          </a:p>
          <a:p>
            <a:pPr lvl="1"/>
            <a:r>
              <a:rPr lang="en-US" altLang="zh-CN" dirty="0">
                <a:ea typeface="SimSun" panose="02010600030101010101" pitchFamily="2" charset="-122"/>
              </a:rPr>
              <a:t>Right hand sides b</a:t>
            </a:r>
            <a:r>
              <a:rPr lang="en-US" altLang="zh-CN" baseline="-25000" dirty="0">
                <a:ea typeface="SimSun" panose="02010600030101010101" pitchFamily="2" charset="-122"/>
              </a:rPr>
              <a:t>i</a:t>
            </a:r>
            <a:endParaRPr lang="en-US" altLang="zh-CN" dirty="0">
              <a:ea typeface="SimSun" panose="02010600030101010101" pitchFamily="2" charset="-122"/>
            </a:endParaRPr>
          </a:p>
          <a:p>
            <a:r>
              <a:rPr lang="en-US" altLang="zh-CN" dirty="0">
                <a:ea typeface="SimSun" panose="02010600030101010101" pitchFamily="2" charset="-122"/>
              </a:rPr>
              <a:t>If we change the model parameters, how does it affect </a:t>
            </a:r>
          </a:p>
          <a:p>
            <a:pPr lvl="1"/>
            <a:r>
              <a:rPr lang="en-US" altLang="zh-CN" b="1" dirty="0">
                <a:ea typeface="SimSun" panose="02010600030101010101" pitchFamily="2" charset="-122"/>
              </a:rPr>
              <a:t>Feasibility?</a:t>
            </a:r>
          </a:p>
          <a:p>
            <a:pPr lvl="1">
              <a:buNone/>
            </a:pPr>
            <a:r>
              <a:rPr lang="en-US" altLang="zh-CN" dirty="0">
                <a:ea typeface="SimSun" panose="02010600030101010101" pitchFamily="2" charset="-122"/>
              </a:rPr>
              <a:t>	If violated, then primal infeasible, but may be dual feasible</a:t>
            </a:r>
          </a:p>
          <a:p>
            <a:pPr lvl="1"/>
            <a:r>
              <a:rPr lang="en-US" altLang="zh-CN" b="1" dirty="0">
                <a:ea typeface="SimSun" panose="02010600030101010101" pitchFamily="2" charset="-122"/>
              </a:rPr>
              <a:t>Optimality?</a:t>
            </a:r>
          </a:p>
          <a:p>
            <a:pPr lvl="1">
              <a:buNone/>
            </a:pPr>
            <a:r>
              <a:rPr lang="en-US" altLang="zh-CN" dirty="0">
                <a:ea typeface="SimSun" panose="02010600030101010101" pitchFamily="2" charset="-122"/>
              </a:rPr>
              <a:t>	If violated, then dual infeasible, but may be primal feasible</a:t>
            </a:r>
          </a:p>
          <a:p>
            <a:endParaRPr lang="es-MX" dirty="0"/>
          </a:p>
        </p:txBody>
      </p:sp>
    </p:spTree>
    <p:extLst>
      <p:ext uri="{BB962C8B-B14F-4D97-AF65-F5344CB8AC3E}">
        <p14:creationId xmlns:p14="http://schemas.microsoft.com/office/powerpoint/2010/main" val="544441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Sensitivity</a:t>
            </a:r>
            <a:r>
              <a:rPr lang="es-MX" dirty="0" smtClean="0"/>
              <a:t> </a:t>
            </a:r>
            <a:r>
              <a:rPr lang="es-MX" dirty="0" err="1" smtClean="0"/>
              <a:t>Analysis</a:t>
            </a:r>
            <a:endParaRPr lang="es-MX" dirty="0"/>
          </a:p>
        </p:txBody>
      </p:sp>
      <p:sp>
        <p:nvSpPr>
          <p:cNvPr id="3" name="Content Placeholder 2"/>
          <p:cNvSpPr>
            <a:spLocks noGrp="1"/>
          </p:cNvSpPr>
          <p:nvPr>
            <p:ph sz="quarter" idx="10"/>
          </p:nvPr>
        </p:nvSpPr>
        <p:spPr/>
        <p:txBody>
          <a:bodyPr>
            <a:normAutofit fontScale="92500" lnSpcReduction="10000"/>
          </a:bodyPr>
          <a:lstStyle/>
          <a:p>
            <a:r>
              <a:rPr lang="es-MX" dirty="0" err="1" smtClean="0"/>
              <a:t>Reduced</a:t>
            </a:r>
            <a:r>
              <a:rPr lang="es-MX" dirty="0" smtClean="0"/>
              <a:t> </a:t>
            </a:r>
            <a:r>
              <a:rPr lang="es-MX" dirty="0" err="1" smtClean="0"/>
              <a:t>cost</a:t>
            </a:r>
            <a:endParaRPr lang="es-MX" dirty="0" smtClean="0"/>
          </a:p>
          <a:p>
            <a:pPr lvl="1"/>
            <a:r>
              <a:rPr lang="en-US" dirty="0" smtClean="0"/>
              <a:t>Reduced </a:t>
            </a:r>
            <a:r>
              <a:rPr lang="en-US" dirty="0"/>
              <a:t>cost, or opportunity cost, is the amount by which an objective function coefficient would have to improve (so increase for maximization problem, decrease for minimization problem) before it would be possible for a corresponding variable to assume a positive value in the optimal solution</a:t>
            </a:r>
            <a:r>
              <a:rPr lang="en-US" dirty="0" smtClean="0"/>
              <a:t>.</a:t>
            </a:r>
          </a:p>
          <a:p>
            <a:pPr lvl="1"/>
            <a:r>
              <a:rPr lang="en-US" dirty="0"/>
              <a:t>In the case of a minimization problem, "improved" means "reduced". So, in the case of a cost-minimization problem, where the objective function coefficients represent the per-unit cost of the activities represented by the variables, the "reduced cost" coefficients indicate how much each cost coefficient would have to be reduced before the activity represented by the corresponding variable would be cost-effective. </a:t>
            </a:r>
            <a:endParaRPr lang="en-US" dirty="0" smtClean="0"/>
          </a:p>
          <a:p>
            <a:pPr lvl="1"/>
            <a:r>
              <a:rPr lang="en-US" dirty="0" smtClean="0"/>
              <a:t>In </a:t>
            </a:r>
            <a:r>
              <a:rPr lang="en-US" dirty="0"/>
              <a:t>the case of a maximization problem, "improved" means "increased". In this case, where, for example, the objective function coefficient might represent the net profit per unit of the activity. The reduced cost value indicates how much the profitability of the activity would have to be increased in order for the activity to occur in the optimal solution. The units of the reduced-cost values are the same as the units of the corresponding objective function coefficients. </a:t>
            </a:r>
            <a:endParaRPr lang="es-MX" dirty="0"/>
          </a:p>
        </p:txBody>
      </p:sp>
    </p:spTree>
    <p:extLst>
      <p:ext uri="{BB962C8B-B14F-4D97-AF65-F5344CB8AC3E}">
        <p14:creationId xmlns:p14="http://schemas.microsoft.com/office/powerpoint/2010/main" val="2600008234"/>
      </p:ext>
    </p:extLst>
  </p:cSld>
  <p:clrMapOvr>
    <a:masterClrMapping/>
  </p:clrMapOvr>
</p:sld>
</file>

<file path=ppt/theme/theme1.xml><?xml version="1.0" encoding="utf-8"?>
<a:theme xmlns:a="http://schemas.openxmlformats.org/drawingml/2006/main" name="Theme2-ITESM">
  <a:themeElements>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_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1_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1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1_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1_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1_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1_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1_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1_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1_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1_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2-ITESM" id="{E03CA1D1-06E5-4C12-BA89-2F1C4E09A4D7}" vid="{EA9A8373-A69E-4A7D-8FF8-74D665A7E351}"/>
    </a:ext>
  </a:extLst>
</a:theme>
</file>

<file path=ppt/theme/theme10.xml><?xml version="1.0" encoding="utf-8"?>
<a:theme xmlns:a="http://schemas.openxmlformats.org/drawingml/2006/main" name="itesm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esm2" id="{48F87552-8EA5-4198-B624-648B3B0F7360}" vid="{7230A462-B74A-491C-B158-6D179A384B63}"/>
    </a:ext>
  </a:extLst>
</a:theme>
</file>

<file path=ppt/theme/theme11.xml><?xml version="1.0" encoding="utf-8"?>
<a:theme xmlns:a="http://schemas.openxmlformats.org/drawingml/2006/main" name="1_itesm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esm2" id="{48F87552-8EA5-4198-B624-648B3B0F7360}" vid="{7230A462-B74A-491C-B158-6D179A384B63}"/>
    </a:ext>
  </a:extLst>
</a:theme>
</file>

<file path=ppt/theme/theme2.xml><?xml version="1.0" encoding="utf-8"?>
<a:theme xmlns:a="http://schemas.openxmlformats.org/drawingml/2006/main" name="12_Blank">
  <a:themeElements>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_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1_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1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1_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1_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1_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1_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1_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1_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1_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1_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3_Blank">
  <a:themeElements>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_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1_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1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1_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1_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1_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1_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1_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1_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1_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1_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4_Blank">
  <a:themeElements>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_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1_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1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1_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1_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1_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1_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1_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1_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1_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1_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5_Blank">
  <a:themeElements>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_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1_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1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1_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1_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1_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1_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1_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1_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1_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1_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6_Blank">
  <a:themeElements>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_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1_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1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1_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1_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1_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1_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1_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1_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1_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1_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7_Blank">
  <a:themeElements>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_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1_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1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1_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1_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1_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1_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1_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1_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1_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1_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8_Blank">
  <a:themeElements>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_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1_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1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1_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1_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1_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1_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1_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1_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1_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1_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Theme2-ITESM</Template>
  <TotalTime>4517</TotalTime>
  <Words>976</Words>
  <Application>Microsoft Office PowerPoint</Application>
  <PresentationFormat>Widescreen</PresentationFormat>
  <Paragraphs>89</Paragraphs>
  <Slides>11</Slides>
  <Notes>0</Notes>
  <HiddenSlides>0</HiddenSlides>
  <MMClips>0</MMClips>
  <ScaleCrop>false</ScaleCrop>
  <HeadingPairs>
    <vt:vector size="8" baseType="variant">
      <vt:variant>
        <vt:lpstr>Fonts Used</vt:lpstr>
      </vt:variant>
      <vt:variant>
        <vt:i4>9</vt:i4>
      </vt:variant>
      <vt:variant>
        <vt:lpstr>Theme</vt:lpstr>
      </vt:variant>
      <vt:variant>
        <vt:i4>11</vt:i4>
      </vt:variant>
      <vt:variant>
        <vt:lpstr>Embedded OLE Servers</vt:lpstr>
      </vt:variant>
      <vt:variant>
        <vt:i4>1</vt:i4>
      </vt:variant>
      <vt:variant>
        <vt:lpstr>Slide Titles</vt:lpstr>
      </vt:variant>
      <vt:variant>
        <vt:i4>11</vt:i4>
      </vt:variant>
    </vt:vector>
  </HeadingPairs>
  <TitlesOfParts>
    <vt:vector size="32" baseType="lpstr">
      <vt:lpstr>SimSun</vt:lpstr>
      <vt:lpstr>Arial</vt:lpstr>
      <vt:lpstr>Arial Narrow</vt:lpstr>
      <vt:lpstr>Calibri</vt:lpstr>
      <vt:lpstr>Calibri Light</vt:lpstr>
      <vt:lpstr>Candara</vt:lpstr>
      <vt:lpstr>Symbol</vt:lpstr>
      <vt:lpstr>Times New Roman</vt:lpstr>
      <vt:lpstr>Wingdings</vt:lpstr>
      <vt:lpstr>Theme2-ITESM</vt:lpstr>
      <vt:lpstr>12_Blank</vt:lpstr>
      <vt:lpstr>Office Theme</vt:lpstr>
      <vt:lpstr>13_Blank</vt:lpstr>
      <vt:lpstr>14_Blank</vt:lpstr>
      <vt:lpstr>15_Blank</vt:lpstr>
      <vt:lpstr>16_Blank</vt:lpstr>
      <vt:lpstr>17_Blank</vt:lpstr>
      <vt:lpstr>18_Blank</vt:lpstr>
      <vt:lpstr>itesm2</vt:lpstr>
      <vt:lpstr>1_itesm2</vt:lpstr>
      <vt:lpstr>Equation</vt:lpstr>
      <vt:lpstr>6. Optimization  Duality and sensitivity analysis</vt:lpstr>
      <vt:lpstr>Duality</vt:lpstr>
      <vt:lpstr>Primal – Dual relationship</vt:lpstr>
      <vt:lpstr>Primal and Dual - Example Standard Algebraic Form</vt:lpstr>
      <vt:lpstr>Primal and Dual - Example Matrix Form</vt:lpstr>
      <vt:lpstr>Duality Theorem</vt:lpstr>
      <vt:lpstr>Relationships between Primal and Dual</vt:lpstr>
      <vt:lpstr>A More Detailed Look at Sensitivity</vt:lpstr>
      <vt:lpstr>Sensitivity Analysis</vt:lpstr>
      <vt:lpstr>Sensitivity Analysis</vt:lpstr>
      <vt:lpstr>Let´s check at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Numerical methods for calculus and differential equations.</dc:title>
  <dc:creator>Laura Hervert Escobar</dc:creator>
  <cp:lastModifiedBy>Laura Hervert Escobar</cp:lastModifiedBy>
  <cp:revision>149</cp:revision>
  <dcterms:created xsi:type="dcterms:W3CDTF">2020-03-22T16:02:47Z</dcterms:created>
  <dcterms:modified xsi:type="dcterms:W3CDTF">2020-04-24T04:24:24Z</dcterms:modified>
</cp:coreProperties>
</file>