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9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0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9" r:id="rId3"/>
    <p:sldMasterId id="2147483682" r:id="rId4"/>
    <p:sldMasterId id="2147483689" r:id="rId5"/>
    <p:sldMasterId id="2147483695" r:id="rId6"/>
    <p:sldMasterId id="2147483703" r:id="rId7"/>
    <p:sldMasterId id="2147483711" r:id="rId8"/>
    <p:sldMasterId id="2147483718" r:id="rId9"/>
    <p:sldMasterId id="2147483725" r:id="rId10"/>
    <p:sldMasterId id="2147483735" r:id="rId11"/>
  </p:sldMasterIdLst>
  <p:sldIdLst>
    <p:sldId id="256" r:id="rId12"/>
    <p:sldId id="258" r:id="rId13"/>
    <p:sldId id="259" r:id="rId14"/>
    <p:sldId id="260" r:id="rId15"/>
    <p:sldId id="261" r:id="rId16"/>
    <p:sldId id="262" r:id="rId17"/>
    <p:sldId id="270" r:id="rId18"/>
    <p:sldId id="266" r:id="rId19"/>
    <p:sldId id="269" r:id="rId20"/>
    <p:sldId id="271" r:id="rId21"/>
    <p:sldId id="267" r:id="rId22"/>
    <p:sldId id="263" r:id="rId23"/>
    <p:sldId id="264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/>
          <a:srcRect t="3723"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7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6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06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27/04/2020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27/04/2020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550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27/04/2020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97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27/04/2020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27/04/2020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195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27/04/2020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92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27/04/2020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10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27/04/2020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94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27/04/2020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0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/>
          <a:srcRect t="3723"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351" y="5661828"/>
            <a:ext cx="1171330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" dirty="0">
                <a:solidFill>
                  <a:srgbClr val="FFFFFF"/>
                </a:solidFill>
                <a:latin typeface="Calibri"/>
              </a:rPr>
              <a:t>Información </a:t>
            </a:r>
            <a:r>
              <a:rPr lang="es-MX" sz="600" dirty="0" smtClean="0">
                <a:solidFill>
                  <a:srgbClr val="FFFFFF"/>
                </a:solidFill>
                <a:latin typeface="Calibri"/>
              </a:rPr>
              <a:t>confidencial. </a:t>
            </a:r>
            <a:r>
              <a:rPr lang="es-MX" sz="600" dirty="0">
                <a:solidFill>
                  <a:srgbClr val="FFFFFF"/>
                </a:solidFill>
                <a:latin typeface="Calibri"/>
              </a:rPr>
              <a:t>Esta información fue preparada por Sintec para uso del cliente. Está 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142059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8" y="131768"/>
            <a:ext cx="11426196" cy="34490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4153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/>
          <a:srcRect t="3723"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351" y="5661828"/>
            <a:ext cx="1171330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" dirty="0">
                <a:solidFill>
                  <a:srgbClr val="FFFFFF"/>
                </a:solidFill>
                <a:latin typeface="Arial"/>
              </a:rPr>
              <a:t>Información </a:t>
            </a:r>
            <a:r>
              <a:rPr lang="es-MX" sz="600" dirty="0" smtClean="0">
                <a:solidFill>
                  <a:srgbClr val="FFFFFF"/>
                </a:solidFill>
                <a:latin typeface="Arial"/>
              </a:rPr>
              <a:t>confidencial. </a:t>
            </a:r>
            <a:r>
              <a:rPr lang="es-MX" sz="600" dirty="0">
                <a:solidFill>
                  <a:srgbClr val="FFFFFF"/>
                </a:solidFill>
                <a:latin typeface="Arial"/>
              </a:rPr>
              <a:t>Esta información fue preparada por Sintec para uso del cliente. Está 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23547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7562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3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382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445"/>
            <a:ext cx="12192000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2684" y="985841"/>
            <a:ext cx="11650133" cy="192563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022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2571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84473" y="6443663"/>
            <a:ext cx="960967" cy="3603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01E18-71C4-4FE4-8249-74D3E102D520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8091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/>
          <a:srcRect t="3723"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04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7202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3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5154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84469" y="6443663"/>
            <a:ext cx="960967" cy="3603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064D4-6044-4690-844D-16744B7AC2D7}" type="slidenum">
              <a:rPr lang="es-ES_tradnl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‹#›</a:t>
            </a:fld>
            <a:endParaRPr lang="es-ES_tradnl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692" y="6669940"/>
            <a:ext cx="1166461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" i="1" dirty="0">
                <a:solidFill>
                  <a:srgbClr val="000000"/>
                </a:solidFill>
                <a:latin typeface="Arial" pitchFamily="34" charset="0"/>
              </a:rPr>
              <a:t>Información </a:t>
            </a:r>
            <a:r>
              <a:rPr lang="es-MX" sz="600" i="1" dirty="0" smtClean="0">
                <a:solidFill>
                  <a:srgbClr val="000000"/>
                </a:solidFill>
                <a:latin typeface="Arial" pitchFamily="34" charset="0"/>
              </a:rPr>
              <a:t>confidencial. </a:t>
            </a:r>
            <a:r>
              <a:rPr lang="es-MX" sz="600" i="1" dirty="0">
                <a:solidFill>
                  <a:srgbClr val="000000"/>
                </a:solidFill>
                <a:latin typeface="Arial" pitchFamily="34" charset="0"/>
              </a:rPr>
              <a:t>Esta información fue preparada por Sintec para uso del cliente. </a:t>
            </a:r>
            <a:r>
              <a:rPr lang="es-MX" sz="600" i="1" dirty="0" smtClean="0">
                <a:solidFill>
                  <a:srgbClr val="000000"/>
                </a:solidFill>
                <a:latin typeface="Arial" pitchFamily="34" charset="0"/>
              </a:rPr>
              <a:t>Está </a:t>
            </a:r>
            <a:r>
              <a:rPr lang="es-MX" sz="600" i="1" dirty="0">
                <a:solidFill>
                  <a:srgbClr val="000000"/>
                </a:solidFill>
                <a:latin typeface="Arial" pitchFamily="34" charset="0"/>
              </a:rPr>
              <a:t>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29323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7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8" y="131768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sz="210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9423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83381" y="6448254"/>
            <a:ext cx="2844800" cy="365125"/>
          </a:xfrm>
          <a:prstGeom prst="rect">
            <a:avLst/>
          </a:prstGeom>
        </p:spPr>
        <p:txBody>
          <a:bodyPr/>
          <a:lstStyle/>
          <a:p>
            <a:fld id="{9ADB06C8-9592-43F2-B40F-E3490BBF9051}" type="slidenum">
              <a:rPr lang="es-MX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</a:rPr>
              <a:pPr/>
              <a:t>‹#›</a:t>
            </a:fld>
            <a:endParaRPr lang="es-MX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37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128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8754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3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41694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884C011-8E4A-4310-B645-004A6E918553}" type="slidenum">
              <a:rPr lang="es-E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448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25E362-922A-4851-9867-97A78DE6A4A5}" type="slidenum">
              <a:rPr lang="es-E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879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1473"/>
            <a:ext cx="10972800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F824E6-4534-4F6E-BE16-2A17E185539B}" type="slidenum">
              <a:rPr lang="es-E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051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21092"/>
            <a:ext cx="10363200" cy="648071"/>
          </a:xfrm>
        </p:spPr>
        <p:txBody>
          <a:bodyPr>
            <a:noAutofit/>
          </a:bodyPr>
          <a:lstStyle>
            <a:lvl1pPr algn="r">
              <a:defRPr sz="3000" b="1">
                <a:solidFill>
                  <a:srgbClr val="0C28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4869163"/>
            <a:ext cx="10369152" cy="549457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rgbClr val="0C283B"/>
                </a:solidFill>
                <a:latin typeface="Arial Narrow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925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451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756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17467"/>
            <a:ext cx="9144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1D1A5D8-6A4B-4361-B610-C7EED6C914B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407259-DF93-4847-9D05-B8F7EBA9183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349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3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sz="240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4966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1473"/>
            <a:ext cx="10972800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F824E6-4534-4F6E-BE16-2A17E185539B}" type="slidenum">
              <a:rPr lang="es-E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555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21092"/>
            <a:ext cx="10363200" cy="648071"/>
          </a:xfrm>
        </p:spPr>
        <p:txBody>
          <a:bodyPr>
            <a:noAutofit/>
          </a:bodyPr>
          <a:lstStyle>
            <a:lvl1pPr algn="r">
              <a:defRPr sz="3000" b="1">
                <a:solidFill>
                  <a:srgbClr val="0C28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4869163"/>
            <a:ext cx="10369152" cy="549457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rgbClr val="0C283B"/>
                </a:solidFill>
                <a:latin typeface="Arial Narrow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669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7384"/>
            <a:ext cx="12192000" cy="6858000"/>
          </a:xfrm>
          <a:prstGeom prst="rect">
            <a:avLst/>
          </a:prstGeom>
          <a:solidFill>
            <a:srgbClr val="172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MX" sz="1350" dirty="0">
              <a:solidFill>
                <a:srgbClr val="FFFFFF"/>
              </a:solidFill>
            </a:endParaRPr>
          </a:p>
        </p:txBody>
      </p:sp>
      <p:pic>
        <p:nvPicPr>
          <p:cNvPr id="4" name="Content Placeholder 10" descr="Sintec_bc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95469" y="3006541"/>
            <a:ext cx="3762953" cy="92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65525" y="5616000"/>
            <a:ext cx="12028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MX" sz="13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www.sintec.com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8183" y="260648"/>
            <a:ext cx="42244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CIUDAD DE MÉXICO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Santa Fe Núm. 505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Corporativo Santa Fe, piso 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Col. Cruz Manca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Delegación Cuajimalpa</a:t>
            </a:r>
          </a:p>
          <a:p>
            <a:pPr>
              <a:defRPr/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México, D.F CP 05349</a:t>
            </a:r>
          </a:p>
          <a:p>
            <a:pPr>
              <a:defRPr/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+52 (55) 5002 5444</a:t>
            </a:r>
            <a:endParaRPr lang="es-MX" sz="1050" dirty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8183" y="1988841"/>
            <a:ext cx="422446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MONTERREY</a:t>
            </a:r>
            <a:endParaRPr lang="es-MX" sz="105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Ricardo </a:t>
            </a:r>
            <a:r>
              <a:rPr lang="es-MX" sz="1050" dirty="0" err="1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Margáin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 #565 torre </a:t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PCC2-A, piso 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Colonia Santa Engracia </a:t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San Pedro Garza García, N.L.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México. CP 66267</a:t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r>
              <a:rPr lang="de-DE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+52 (81) 1001 8570 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/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endParaRPr lang="es-MX" sz="1050" dirty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8181" y="3717032"/>
            <a:ext cx="407977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BOGOTÁ</a:t>
            </a:r>
            <a:endParaRPr lang="es-MX" sz="90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Edificio Torres Unidas II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Carrera 9 No. 113-52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Oficina 1206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Bogotá, Colombia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+57 (1) 379 4343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536160" y="404664"/>
            <a:ext cx="0" cy="61926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28181" y="5181580"/>
            <a:ext cx="407977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SAO PAULO</a:t>
            </a:r>
            <a:endParaRPr lang="es-MX" sz="90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das Nações Unidas 12551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22 andar - sala 2208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CEP 04578-000, Brooklin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Sao Paulo, Brasil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+55 11 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3043 9800</a:t>
            </a:r>
            <a:endParaRPr lang="pt-BR" sz="1050" dirty="0" smtClean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3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19342"/>
            <a:ext cx="1141306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84473" y="6443663"/>
            <a:ext cx="960967" cy="3603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01E18-71C4-4FE4-8249-74D3E102D520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31855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993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86203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3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sz="240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37901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7384"/>
            <a:ext cx="12192000" cy="6858000"/>
          </a:xfrm>
          <a:prstGeom prst="rect">
            <a:avLst/>
          </a:prstGeom>
          <a:solidFill>
            <a:srgbClr val="172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dirty="0">
              <a:solidFill>
                <a:srgbClr val="FFFFFF"/>
              </a:solidFill>
            </a:endParaRPr>
          </a:p>
        </p:txBody>
      </p:sp>
      <p:pic>
        <p:nvPicPr>
          <p:cNvPr id="4" name="Content Placeholder 10" descr="Sintec_bc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95469" y="3006541"/>
            <a:ext cx="3762953" cy="92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65525" y="5616000"/>
            <a:ext cx="12028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3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www.sintec.com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8183" y="476672"/>
            <a:ext cx="4224469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rgbClr val="FFFFFF"/>
                </a:solidFill>
              </a:rPr>
              <a:t>CIUDAD DE MÉXICO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Paseo de los Tamarindos 400-B </a:t>
            </a:r>
          </a:p>
          <a:p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Edificio Arcos I, Piso 16 Oriente,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Col. Bosques de Las Lomas, D.F.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México. CP 05120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+52 (55) 5002 5444</a:t>
            </a:r>
            <a:endParaRPr lang="es-MX" sz="1050" dirty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8183" y="2132858"/>
            <a:ext cx="4224469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rgbClr val="FFFFFF"/>
                </a:solidFill>
              </a:rPr>
              <a:t>MONTERREY</a:t>
            </a:r>
            <a:endParaRPr lang="es-MX" sz="1050" dirty="0" smtClean="0">
              <a:solidFill>
                <a:srgbClr val="000000"/>
              </a:solidFill>
            </a:endParaRP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Río de la Plata No. 409 </a:t>
            </a:r>
            <a:r>
              <a:rPr lang="es-MX" sz="1050" dirty="0" err="1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Ote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.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Col. del Valle, San Pedro Garza García, N.L. México. CP 66220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+52 (81) 1001 8570 </a:t>
            </a:r>
            <a:endParaRPr lang="es-MX" sz="1050" dirty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8181" y="3525396"/>
            <a:ext cx="407977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rgbClr val="FFFFFF"/>
                </a:solidFill>
              </a:rPr>
              <a:t>BOGOTÁ</a:t>
            </a:r>
            <a:endParaRPr lang="es-MX" sz="900" dirty="0" smtClean="0">
              <a:solidFill>
                <a:srgbClr val="000000"/>
              </a:solidFill>
            </a:endParaRP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Edificio Torres Unidas II,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Carrera 9 No. 113-52,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Oficina 1206, 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Bogotá, Colombia</a:t>
            </a:r>
          </a:p>
          <a:p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+57 (1) 379 4343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536160" y="404664"/>
            <a:ext cx="0" cy="61926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28181" y="5109572"/>
            <a:ext cx="407977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rgbClr val="FFFFFF"/>
                </a:solidFill>
              </a:rPr>
              <a:t>SAO PAULO</a:t>
            </a:r>
            <a:endParaRPr lang="es-MX" sz="9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das Nações Unidas 12551</a:t>
            </a:r>
          </a:p>
          <a:p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17o. andar - sala 1705</a:t>
            </a:r>
          </a:p>
          <a:p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CEP 04578-000, Brooklin</a:t>
            </a:r>
          </a:p>
          <a:p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Sao Paulo, Brasil</a:t>
            </a:r>
          </a:p>
          <a:p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+55 11 3443 7433</a:t>
            </a:r>
          </a:p>
        </p:txBody>
      </p:sp>
    </p:spTree>
    <p:extLst>
      <p:ext uri="{BB962C8B-B14F-4D97-AF65-F5344CB8AC3E}">
        <p14:creationId xmlns:p14="http://schemas.microsoft.com/office/powerpoint/2010/main" val="344792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884C011-8E4A-4310-B645-004A6E91855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5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/>
          <a:srcRect t="3723"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7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6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351" y="5661828"/>
            <a:ext cx="1171330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" dirty="0">
                <a:solidFill>
                  <a:schemeClr val="bg1"/>
                </a:solidFill>
              </a:rPr>
              <a:t>Información </a:t>
            </a:r>
            <a:r>
              <a:rPr lang="es-MX" sz="600" dirty="0" smtClean="0">
                <a:solidFill>
                  <a:schemeClr val="bg1"/>
                </a:solidFill>
              </a:rPr>
              <a:t>confidencial. </a:t>
            </a:r>
            <a:r>
              <a:rPr lang="es-MX" sz="600" dirty="0">
                <a:solidFill>
                  <a:schemeClr val="bg1"/>
                </a:solidFill>
              </a:rPr>
              <a:t>Esta información fue preparada por Sintec para uso del cliente. Está 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2201534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19342"/>
            <a:ext cx="1141306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25E362-922A-4851-9867-97A78DE6A4A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49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rtada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4384" y="0"/>
            <a:ext cx="122163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5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4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9565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31766"/>
            <a:ext cx="11426196" cy="34490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43507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3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4" y="116635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sz="240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89739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1473"/>
            <a:ext cx="10972800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F824E6-4534-4F6E-BE16-2A17E185539B}" type="slidenum">
              <a:rPr lang="es-E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2907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21092"/>
            <a:ext cx="10363200" cy="648071"/>
          </a:xfrm>
        </p:spPr>
        <p:txBody>
          <a:bodyPr>
            <a:noAutofit/>
          </a:bodyPr>
          <a:lstStyle>
            <a:lvl1pPr algn="r">
              <a:defRPr sz="3000" b="1">
                <a:solidFill>
                  <a:srgbClr val="0C28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4869163"/>
            <a:ext cx="10369152" cy="549457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rgbClr val="0C283B"/>
                </a:solidFill>
                <a:latin typeface="Arial Narrow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061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7384"/>
            <a:ext cx="12192000" cy="6858000"/>
          </a:xfrm>
          <a:prstGeom prst="rect">
            <a:avLst/>
          </a:prstGeom>
          <a:solidFill>
            <a:srgbClr val="172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MX" sz="1350" dirty="0">
              <a:solidFill>
                <a:srgbClr val="FFFFFF"/>
              </a:solidFill>
            </a:endParaRPr>
          </a:p>
        </p:txBody>
      </p:sp>
      <p:pic>
        <p:nvPicPr>
          <p:cNvPr id="4" name="Content Placeholder 10" descr="Sintec_bc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95469" y="3006541"/>
            <a:ext cx="3762953" cy="92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65525" y="5616000"/>
            <a:ext cx="12028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MX" sz="13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www.sintec.com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8183" y="260648"/>
            <a:ext cx="42244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CIUDAD DE MÉXICO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Santa Fe Núm. 505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Corporativo Santa Fe, piso 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Col. Cruz Manca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Delegación Cuajimalpa</a:t>
            </a:r>
          </a:p>
          <a:p>
            <a:pPr>
              <a:defRPr/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México, D.F CP 05349</a:t>
            </a:r>
          </a:p>
          <a:p>
            <a:pPr>
              <a:defRPr/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+52 (55) 5002 5444</a:t>
            </a:r>
            <a:endParaRPr lang="es-MX" sz="1050" dirty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8183" y="1988841"/>
            <a:ext cx="422446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MONTERREY</a:t>
            </a:r>
            <a:endParaRPr lang="es-MX" sz="105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Ricardo </a:t>
            </a:r>
            <a:r>
              <a:rPr lang="es-MX" sz="1050" dirty="0" err="1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Margáin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 #565 torre </a:t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PCC2-A, piso 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Colonia Santa Engracia </a:t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San Pedro Garza García, N.L.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México. CP 66267</a:t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r>
              <a:rPr lang="de-DE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+52 (81) 1001 8570 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/>
            </a:r>
            <a:b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</a:br>
            <a:endParaRPr lang="es-MX" sz="1050" dirty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8181" y="3717032"/>
            <a:ext cx="407977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BOGOTÁ</a:t>
            </a:r>
            <a:endParaRPr lang="es-MX" sz="90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Edificio Torres Unidas II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Carrera 9 No. 113-52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Oficina 1206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Bogotá, Colombia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+57 (1) 379 4343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536160" y="404664"/>
            <a:ext cx="0" cy="61926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28181" y="5181580"/>
            <a:ext cx="407977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200" b="1" dirty="0" smtClean="0">
                <a:solidFill>
                  <a:srgbClr val="FFFFFF"/>
                </a:solidFill>
                <a:latin typeface="Arial"/>
              </a:rPr>
              <a:t>SAO PAULO</a:t>
            </a:r>
            <a:endParaRPr lang="es-MX" sz="90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Av. das Nações Unidas 12551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22 andar - sala 2208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CEP 04578-000, Brooklin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Sao Paulo, Brasil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Tel. +55 11 </a:t>
            </a:r>
            <a:r>
              <a:rPr lang="es-MX" sz="1050" dirty="0" smtClean="0">
                <a:solidFill>
                  <a:srgbClr val="FFFFFF">
                    <a:lumMod val="85000"/>
                  </a:srgbClr>
                </a:solidFill>
                <a:latin typeface="Arial Narrow" pitchFamily="34" charset="0"/>
              </a:rPr>
              <a:t>3043 9800</a:t>
            </a:r>
            <a:endParaRPr lang="pt-BR" sz="1050" dirty="0" smtClean="0">
              <a:solidFill>
                <a:srgbClr val="FFFFFF">
                  <a:lumMod val="85000"/>
                </a:srgb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1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19" y="3339639"/>
            <a:ext cx="7773180" cy="3543655"/>
          </a:xfrm>
          <a:prstGeom prst="rect">
            <a:avLst/>
          </a:prstGeom>
        </p:spPr>
      </p:pic>
      <p:sp>
        <p:nvSpPr>
          <p:cNvPr id="7" name="Trapezoid 8"/>
          <p:cNvSpPr/>
          <p:nvPr/>
        </p:nvSpPr>
        <p:spPr>
          <a:xfrm>
            <a:off x="-7568" y="3340108"/>
            <a:ext cx="6709263" cy="3523997"/>
          </a:xfrm>
          <a:custGeom>
            <a:avLst/>
            <a:gdLst>
              <a:gd name="connsiteX0" fmla="*/ 0 w 5579165"/>
              <a:gd name="connsiteY0" fmla="*/ 3153327 h 3153327"/>
              <a:gd name="connsiteX1" fmla="*/ 642553 w 5579165"/>
              <a:gd name="connsiteY1" fmla="*/ 0 h 3153327"/>
              <a:gd name="connsiteX2" fmla="*/ 4936612 w 5579165"/>
              <a:gd name="connsiteY2" fmla="*/ 0 h 3153327"/>
              <a:gd name="connsiteX3" fmla="*/ 5579165 w 5579165"/>
              <a:gd name="connsiteY3" fmla="*/ 3153327 h 3153327"/>
              <a:gd name="connsiteX4" fmla="*/ 0 w 5579165"/>
              <a:gd name="connsiteY4" fmla="*/ 3153327 h 3153327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4943415 w 5585968"/>
              <a:gd name="connsiteY2" fmla="*/ 13253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2571276 w 5585968"/>
              <a:gd name="connsiteY2" fmla="*/ 13253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1802649 w 5585968"/>
              <a:gd name="connsiteY2" fmla="*/ 13253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1802649 w 5585968"/>
              <a:gd name="connsiteY2" fmla="*/ 26505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1939127 w 5585968"/>
              <a:gd name="connsiteY2" fmla="*/ 19681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1932977 w 5579818"/>
              <a:gd name="connsiteY2" fmla="*/ 19681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34983 w 5579818"/>
              <a:gd name="connsiteY2" fmla="*/ 33328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45733 w 5579818"/>
              <a:gd name="connsiteY2" fmla="*/ 6033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45733 w 5579818"/>
              <a:gd name="connsiteY2" fmla="*/ 19681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39600 w 5579818"/>
              <a:gd name="connsiteY2" fmla="*/ 13045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318 w 5579483"/>
              <a:gd name="connsiteY0" fmla="*/ 3153535 h 3153535"/>
              <a:gd name="connsiteX1" fmla="*/ 6472 w 5579483"/>
              <a:gd name="connsiteY1" fmla="*/ 228 h 3153535"/>
              <a:gd name="connsiteX2" fmla="*/ 2539265 w 5579483"/>
              <a:gd name="connsiteY2" fmla="*/ 0 h 3153535"/>
              <a:gd name="connsiteX3" fmla="*/ 5579483 w 5579483"/>
              <a:gd name="connsiteY3" fmla="*/ 3153535 h 3153535"/>
              <a:gd name="connsiteX4" fmla="*/ 318 w 5579483"/>
              <a:gd name="connsiteY4" fmla="*/ 3153535 h 315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9483" h="3153535">
                <a:moveTo>
                  <a:pt x="318" y="3153535"/>
                </a:moveTo>
                <a:cubicBezTo>
                  <a:pt x="-1950" y="2098008"/>
                  <a:pt x="8740" y="1055755"/>
                  <a:pt x="6472" y="228"/>
                </a:cubicBezTo>
                <a:lnTo>
                  <a:pt x="2539265" y="0"/>
                </a:lnTo>
                <a:lnTo>
                  <a:pt x="5579483" y="3153535"/>
                </a:lnTo>
                <a:lnTo>
                  <a:pt x="318" y="3153535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8" name="Parallelogram 7"/>
          <p:cNvSpPr/>
          <p:nvPr/>
        </p:nvSpPr>
        <p:spPr>
          <a:xfrm rot="10800000" flipH="1">
            <a:off x="2934270" y="3339546"/>
            <a:ext cx="5488701" cy="3539572"/>
          </a:xfrm>
          <a:custGeom>
            <a:avLst/>
            <a:gdLst>
              <a:gd name="connsiteX0" fmla="*/ 0 w 5466783"/>
              <a:gd name="connsiteY0" fmla="*/ 3153027 h 3153027"/>
              <a:gd name="connsiteX1" fmla="*/ 3892569 w 5466783"/>
              <a:gd name="connsiteY1" fmla="*/ 0 h 3153027"/>
              <a:gd name="connsiteX2" fmla="*/ 5466783 w 5466783"/>
              <a:gd name="connsiteY2" fmla="*/ 0 h 3153027"/>
              <a:gd name="connsiteX3" fmla="*/ 1574214 w 5466783"/>
              <a:gd name="connsiteY3" fmla="*/ 3153027 h 3153027"/>
              <a:gd name="connsiteX4" fmla="*/ 0 w 5466783"/>
              <a:gd name="connsiteY4" fmla="*/ 3153027 h 3153027"/>
              <a:gd name="connsiteX0" fmla="*/ 0 w 5466783"/>
              <a:gd name="connsiteY0" fmla="*/ 3166675 h 3166675"/>
              <a:gd name="connsiteX1" fmla="*/ 3701500 w 5466783"/>
              <a:gd name="connsiteY1" fmla="*/ 0 h 3166675"/>
              <a:gd name="connsiteX2" fmla="*/ 5466783 w 5466783"/>
              <a:gd name="connsiteY2" fmla="*/ 13648 h 3166675"/>
              <a:gd name="connsiteX3" fmla="*/ 1574214 w 5466783"/>
              <a:gd name="connsiteY3" fmla="*/ 3166675 h 3166675"/>
              <a:gd name="connsiteX4" fmla="*/ 0 w 5466783"/>
              <a:gd name="connsiteY4" fmla="*/ 3166675 h 3166675"/>
              <a:gd name="connsiteX0" fmla="*/ 0 w 5488026"/>
              <a:gd name="connsiteY0" fmla="*/ 3166675 h 3166675"/>
              <a:gd name="connsiteX1" fmla="*/ 3701500 w 5488026"/>
              <a:gd name="connsiteY1" fmla="*/ 0 h 3166675"/>
              <a:gd name="connsiteX2" fmla="*/ 5488026 w 5488026"/>
              <a:gd name="connsiteY2" fmla="*/ 4078 h 3166675"/>
              <a:gd name="connsiteX3" fmla="*/ 1574214 w 5488026"/>
              <a:gd name="connsiteY3" fmla="*/ 3166675 h 3166675"/>
              <a:gd name="connsiteX4" fmla="*/ 0 w 5488026"/>
              <a:gd name="connsiteY4" fmla="*/ 3166675 h 3166675"/>
              <a:gd name="connsiteX0" fmla="*/ 0 w 5482715"/>
              <a:gd name="connsiteY0" fmla="*/ 3172167 h 3172167"/>
              <a:gd name="connsiteX1" fmla="*/ 3701500 w 5482715"/>
              <a:gd name="connsiteY1" fmla="*/ 5492 h 3172167"/>
              <a:gd name="connsiteX2" fmla="*/ 5482715 w 5482715"/>
              <a:gd name="connsiteY2" fmla="*/ 0 h 3172167"/>
              <a:gd name="connsiteX3" fmla="*/ 1574214 w 5482715"/>
              <a:gd name="connsiteY3" fmla="*/ 3172167 h 3172167"/>
              <a:gd name="connsiteX4" fmla="*/ 0 w 5482715"/>
              <a:gd name="connsiteY4" fmla="*/ 3172167 h 31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715" h="3172167">
                <a:moveTo>
                  <a:pt x="0" y="3172167"/>
                </a:moveTo>
                <a:lnTo>
                  <a:pt x="3701500" y="5492"/>
                </a:lnTo>
                <a:lnTo>
                  <a:pt x="5482715" y="0"/>
                </a:lnTo>
                <a:lnTo>
                  <a:pt x="1574214" y="3172167"/>
                </a:lnTo>
                <a:lnTo>
                  <a:pt x="0" y="317216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9" name="Trapezoid 7"/>
          <p:cNvSpPr/>
          <p:nvPr/>
        </p:nvSpPr>
        <p:spPr>
          <a:xfrm>
            <a:off x="-6627" y="3384314"/>
            <a:ext cx="5894817" cy="3473686"/>
          </a:xfrm>
          <a:custGeom>
            <a:avLst/>
            <a:gdLst>
              <a:gd name="connsiteX0" fmla="*/ 0 w 4810539"/>
              <a:gd name="connsiteY0" fmla="*/ 3179832 h 3179832"/>
              <a:gd name="connsiteX1" fmla="*/ 794958 w 4810539"/>
              <a:gd name="connsiteY1" fmla="*/ 0 h 3179832"/>
              <a:gd name="connsiteX2" fmla="*/ 4015581 w 4810539"/>
              <a:gd name="connsiteY2" fmla="*/ 0 h 3179832"/>
              <a:gd name="connsiteX3" fmla="*/ 4810539 w 4810539"/>
              <a:gd name="connsiteY3" fmla="*/ 3179832 h 3179832"/>
              <a:gd name="connsiteX4" fmla="*/ 0 w 4810539"/>
              <a:gd name="connsiteY4" fmla="*/ 3179832 h 3179832"/>
              <a:gd name="connsiteX0" fmla="*/ 173 w 4810712"/>
              <a:gd name="connsiteY0" fmla="*/ 3179832 h 3179832"/>
              <a:gd name="connsiteX1" fmla="*/ 0 w 4810712"/>
              <a:gd name="connsiteY1" fmla="*/ 755374 h 3179832"/>
              <a:gd name="connsiteX2" fmla="*/ 4015754 w 4810712"/>
              <a:gd name="connsiteY2" fmla="*/ 0 h 3179832"/>
              <a:gd name="connsiteX3" fmla="*/ 4810712 w 4810712"/>
              <a:gd name="connsiteY3" fmla="*/ 3179832 h 3179832"/>
              <a:gd name="connsiteX4" fmla="*/ 173 w 4810712"/>
              <a:gd name="connsiteY4" fmla="*/ 3179832 h 3179832"/>
              <a:gd name="connsiteX0" fmla="*/ 173 w 4810712"/>
              <a:gd name="connsiteY0" fmla="*/ 3100319 h 3100319"/>
              <a:gd name="connsiteX1" fmla="*/ 0 w 4810712"/>
              <a:gd name="connsiteY1" fmla="*/ 675861 h 3100319"/>
              <a:gd name="connsiteX2" fmla="*/ 901493 w 4810712"/>
              <a:gd name="connsiteY2" fmla="*/ 0 h 3100319"/>
              <a:gd name="connsiteX3" fmla="*/ 4810712 w 4810712"/>
              <a:gd name="connsiteY3" fmla="*/ 3100319 h 3100319"/>
              <a:gd name="connsiteX4" fmla="*/ 173 w 4810712"/>
              <a:gd name="connsiteY4" fmla="*/ 3100319 h 3100319"/>
              <a:gd name="connsiteX0" fmla="*/ 173 w 4810712"/>
              <a:gd name="connsiteY0" fmla="*/ 3073483 h 3073483"/>
              <a:gd name="connsiteX1" fmla="*/ 0 w 4810712"/>
              <a:gd name="connsiteY1" fmla="*/ 649025 h 3073483"/>
              <a:gd name="connsiteX2" fmla="*/ 1851608 w 4810712"/>
              <a:gd name="connsiteY2" fmla="*/ 0 h 3073483"/>
              <a:gd name="connsiteX3" fmla="*/ 4810712 w 4810712"/>
              <a:gd name="connsiteY3" fmla="*/ 3073483 h 3073483"/>
              <a:gd name="connsiteX4" fmla="*/ 173 w 4810712"/>
              <a:gd name="connsiteY4" fmla="*/ 3073483 h 307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0712" h="3073483">
                <a:moveTo>
                  <a:pt x="173" y="3073483"/>
                </a:moveTo>
                <a:cubicBezTo>
                  <a:pt x="115" y="2265330"/>
                  <a:pt x="58" y="1457178"/>
                  <a:pt x="0" y="649025"/>
                </a:cubicBezTo>
                <a:lnTo>
                  <a:pt x="1851608" y="0"/>
                </a:lnTo>
                <a:lnTo>
                  <a:pt x="4810712" y="3073483"/>
                </a:lnTo>
                <a:lnTo>
                  <a:pt x="173" y="3073483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62181" y="651480"/>
            <a:ext cx="6785115" cy="879475"/>
          </a:xfrm>
        </p:spPr>
        <p:txBody>
          <a:bodyPr anchor="b">
            <a:normAutofit/>
          </a:bodyPr>
          <a:lstStyle>
            <a:lvl1pPr algn="l">
              <a:defRPr sz="30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2181" y="1612926"/>
            <a:ext cx="6785115" cy="67414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s-MX" dirty="0"/>
          </a:p>
        </p:txBody>
      </p:sp>
      <p:sp>
        <p:nvSpPr>
          <p:cNvPr id="14" name="Trapezoid 10"/>
          <p:cNvSpPr/>
          <p:nvPr/>
        </p:nvSpPr>
        <p:spPr>
          <a:xfrm>
            <a:off x="7779224" y="-13648"/>
            <a:ext cx="4412776" cy="3353195"/>
          </a:xfrm>
          <a:custGeom>
            <a:avLst/>
            <a:gdLst>
              <a:gd name="connsiteX0" fmla="*/ 0 w 4399128"/>
              <a:gd name="connsiteY0" fmla="*/ 3339547 h 3339547"/>
              <a:gd name="connsiteX1" fmla="*/ 834887 w 4399128"/>
              <a:gd name="connsiteY1" fmla="*/ 0 h 3339547"/>
              <a:gd name="connsiteX2" fmla="*/ 3564241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39547 h 3339547"/>
              <a:gd name="connsiteX1" fmla="*/ 834887 w 4399128"/>
              <a:gd name="connsiteY1" fmla="*/ 0 h 3339547"/>
              <a:gd name="connsiteX2" fmla="*/ 4396754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39547 h 3339547"/>
              <a:gd name="connsiteX1" fmla="*/ 2950290 w 4399128"/>
              <a:gd name="connsiteY1" fmla="*/ 0 h 3339547"/>
              <a:gd name="connsiteX2" fmla="*/ 4396754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39547 h 3339547"/>
              <a:gd name="connsiteX1" fmla="*/ 3414314 w 4399128"/>
              <a:gd name="connsiteY1" fmla="*/ 0 h 3339547"/>
              <a:gd name="connsiteX2" fmla="*/ 4396754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53195 h 3353195"/>
              <a:gd name="connsiteX1" fmla="*/ 3946577 w 4399128"/>
              <a:gd name="connsiteY1" fmla="*/ 0 h 3353195"/>
              <a:gd name="connsiteX2" fmla="*/ 4396754 w 4399128"/>
              <a:gd name="connsiteY2" fmla="*/ 13648 h 3353195"/>
              <a:gd name="connsiteX3" fmla="*/ 4399128 w 4399128"/>
              <a:gd name="connsiteY3" fmla="*/ 3353195 h 3353195"/>
              <a:gd name="connsiteX4" fmla="*/ 0 w 4399128"/>
              <a:gd name="connsiteY4" fmla="*/ 3353195 h 3353195"/>
              <a:gd name="connsiteX0" fmla="*/ 0 w 4399128"/>
              <a:gd name="connsiteY0" fmla="*/ 3353195 h 3353195"/>
              <a:gd name="connsiteX1" fmla="*/ 4083055 w 4399128"/>
              <a:gd name="connsiteY1" fmla="*/ 0 h 3353195"/>
              <a:gd name="connsiteX2" fmla="*/ 4396754 w 4399128"/>
              <a:gd name="connsiteY2" fmla="*/ 13648 h 3353195"/>
              <a:gd name="connsiteX3" fmla="*/ 4399128 w 4399128"/>
              <a:gd name="connsiteY3" fmla="*/ 3353195 h 3353195"/>
              <a:gd name="connsiteX4" fmla="*/ 0 w 4399128"/>
              <a:gd name="connsiteY4" fmla="*/ 3353195 h 33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9128" h="3353195">
                <a:moveTo>
                  <a:pt x="0" y="3353195"/>
                </a:moveTo>
                <a:lnTo>
                  <a:pt x="4083055" y="0"/>
                </a:lnTo>
                <a:lnTo>
                  <a:pt x="4396754" y="13648"/>
                </a:lnTo>
                <a:cubicBezTo>
                  <a:pt x="4397545" y="1126830"/>
                  <a:pt x="4398337" y="2240013"/>
                  <a:pt x="4399128" y="3353195"/>
                </a:cubicBezTo>
                <a:lnTo>
                  <a:pt x="0" y="3353195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5" name="Parallelogram 14"/>
          <p:cNvSpPr/>
          <p:nvPr/>
        </p:nvSpPr>
        <p:spPr>
          <a:xfrm rot="10800000">
            <a:off x="7560861" y="-13649"/>
            <a:ext cx="4380932" cy="3353195"/>
          </a:xfrm>
          <a:prstGeom prst="parallelogram">
            <a:avLst>
              <a:gd name="adj" fmla="val 123455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6" name="Parallelogram 15"/>
          <p:cNvSpPr/>
          <p:nvPr/>
        </p:nvSpPr>
        <p:spPr>
          <a:xfrm rot="10800000">
            <a:off x="7297004" y="791569"/>
            <a:ext cx="3416488" cy="2547976"/>
          </a:xfrm>
          <a:prstGeom prst="parallelogram">
            <a:avLst>
              <a:gd name="adj" fmla="val 123455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4" y="5054270"/>
            <a:ext cx="3315431" cy="8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8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1757" y="6649383"/>
            <a:ext cx="10760243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6594987" cy="1207001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11" name="Parallelogram 3"/>
          <p:cNvSpPr/>
          <p:nvPr/>
        </p:nvSpPr>
        <p:spPr>
          <a:xfrm>
            <a:off x="7981951" y="-1"/>
            <a:ext cx="4211360" cy="112705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2" name="Parallelogram 11"/>
          <p:cNvSpPr/>
          <p:nvPr/>
        </p:nvSpPr>
        <p:spPr>
          <a:xfrm>
            <a:off x="7740504" y="2"/>
            <a:ext cx="1679945" cy="1127051"/>
          </a:xfrm>
          <a:prstGeom prst="parallelogram">
            <a:avLst>
              <a:gd name="adj" fmla="val 124057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3" name="Parallelogram 12"/>
          <p:cNvSpPr/>
          <p:nvPr/>
        </p:nvSpPr>
        <p:spPr>
          <a:xfrm>
            <a:off x="7464053" y="2"/>
            <a:ext cx="1679945" cy="1127051"/>
          </a:xfrm>
          <a:prstGeom prst="parallelogram">
            <a:avLst>
              <a:gd name="adj" fmla="val 124057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4" name="Diagonal Stripe 13"/>
          <p:cNvSpPr/>
          <p:nvPr/>
        </p:nvSpPr>
        <p:spPr>
          <a:xfrm rot="10800000" flipH="1">
            <a:off x="1" y="5206533"/>
            <a:ext cx="2094615" cy="1659418"/>
          </a:xfrm>
          <a:prstGeom prst="diagStripe">
            <a:avLst/>
          </a:prstGeom>
          <a:solidFill>
            <a:srgbClr val="D5BC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15" name="Diagonal Stripe 14"/>
          <p:cNvSpPr/>
          <p:nvPr/>
        </p:nvSpPr>
        <p:spPr>
          <a:xfrm rot="10800000" flipH="1">
            <a:off x="1" y="5994080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6392849"/>
            <a:ext cx="588399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838201" y="2019302"/>
            <a:ext cx="10612439" cy="4241135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</a:defRPr>
            </a:lvl1pPr>
            <a:lvl2pPr marL="5143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2pPr>
            <a:lvl3pPr marL="8572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3pPr>
            <a:lvl4pPr marL="12001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4pPr>
            <a:lvl5pPr marL="15430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135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5049" y="446736"/>
            <a:ext cx="10771097" cy="1325563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8" name="Parallelogram 1"/>
          <p:cNvSpPr/>
          <p:nvPr/>
        </p:nvSpPr>
        <p:spPr>
          <a:xfrm>
            <a:off x="7747711" y="5887455"/>
            <a:ext cx="4454317" cy="986589"/>
          </a:xfrm>
          <a:custGeom>
            <a:avLst/>
            <a:gdLst>
              <a:gd name="connsiteX0" fmla="*/ 0 w 4468196"/>
              <a:gd name="connsiteY0" fmla="*/ 986589 h 986589"/>
              <a:gd name="connsiteX1" fmla="*/ 1241257 w 4468196"/>
              <a:gd name="connsiteY1" fmla="*/ 0 h 986589"/>
              <a:gd name="connsiteX2" fmla="*/ 4468196 w 4468196"/>
              <a:gd name="connsiteY2" fmla="*/ 0 h 986589"/>
              <a:gd name="connsiteX3" fmla="*/ 3226939 w 4468196"/>
              <a:gd name="connsiteY3" fmla="*/ 986589 h 986589"/>
              <a:gd name="connsiteX4" fmla="*/ 0 w 4468196"/>
              <a:gd name="connsiteY4" fmla="*/ 986589 h 986589"/>
              <a:gd name="connsiteX0" fmla="*/ 0 w 4478223"/>
              <a:gd name="connsiteY0" fmla="*/ 986589 h 1002631"/>
              <a:gd name="connsiteX1" fmla="*/ 1241257 w 4478223"/>
              <a:gd name="connsiteY1" fmla="*/ 0 h 1002631"/>
              <a:gd name="connsiteX2" fmla="*/ 4468196 w 4478223"/>
              <a:gd name="connsiteY2" fmla="*/ 0 h 1002631"/>
              <a:gd name="connsiteX3" fmla="*/ 4478223 w 4478223"/>
              <a:gd name="connsiteY3" fmla="*/ 1002631 h 1002631"/>
              <a:gd name="connsiteX4" fmla="*/ 0 w 4478223"/>
              <a:gd name="connsiteY4" fmla="*/ 986589 h 1002631"/>
              <a:gd name="connsiteX0" fmla="*/ 0 w 4454317"/>
              <a:gd name="connsiteY0" fmla="*/ 992664 h 1002631"/>
              <a:gd name="connsiteX1" fmla="*/ 1217351 w 4454317"/>
              <a:gd name="connsiteY1" fmla="*/ 0 h 1002631"/>
              <a:gd name="connsiteX2" fmla="*/ 4444290 w 4454317"/>
              <a:gd name="connsiteY2" fmla="*/ 0 h 1002631"/>
              <a:gd name="connsiteX3" fmla="*/ 4454317 w 4454317"/>
              <a:gd name="connsiteY3" fmla="*/ 1002631 h 1002631"/>
              <a:gd name="connsiteX4" fmla="*/ 0 w 4454317"/>
              <a:gd name="connsiteY4" fmla="*/ 992664 h 100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4317" h="1002631">
                <a:moveTo>
                  <a:pt x="0" y="992664"/>
                </a:moveTo>
                <a:lnTo>
                  <a:pt x="1217351" y="0"/>
                </a:lnTo>
                <a:lnTo>
                  <a:pt x="4444290" y="0"/>
                </a:lnTo>
                <a:lnTo>
                  <a:pt x="4454317" y="1002631"/>
                </a:lnTo>
                <a:lnTo>
                  <a:pt x="0" y="992664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1" name="Parallelogram 8"/>
          <p:cNvSpPr/>
          <p:nvPr/>
        </p:nvSpPr>
        <p:spPr>
          <a:xfrm>
            <a:off x="1" y="-4333"/>
            <a:ext cx="567708" cy="212348"/>
          </a:xfrm>
          <a:custGeom>
            <a:avLst/>
            <a:gdLst>
              <a:gd name="connsiteX0" fmla="*/ 0 w 567708"/>
              <a:gd name="connsiteY0" fmla="*/ 190681 h 190681"/>
              <a:gd name="connsiteX1" fmla="*/ 0 w 567708"/>
              <a:gd name="connsiteY1" fmla="*/ 0 h 190681"/>
              <a:gd name="connsiteX2" fmla="*/ 567708 w 567708"/>
              <a:gd name="connsiteY2" fmla="*/ 0 h 190681"/>
              <a:gd name="connsiteX3" fmla="*/ 567708 w 567708"/>
              <a:gd name="connsiteY3" fmla="*/ 190681 h 190681"/>
              <a:gd name="connsiteX4" fmla="*/ 0 w 567708"/>
              <a:gd name="connsiteY4" fmla="*/ 190681 h 190681"/>
              <a:gd name="connsiteX0" fmla="*/ 0 w 567708"/>
              <a:gd name="connsiteY0" fmla="*/ 190681 h 190681"/>
              <a:gd name="connsiteX1" fmla="*/ 0 w 567708"/>
              <a:gd name="connsiteY1" fmla="*/ 0 h 190681"/>
              <a:gd name="connsiteX2" fmla="*/ 403029 w 567708"/>
              <a:gd name="connsiteY2" fmla="*/ 4334 h 190681"/>
              <a:gd name="connsiteX3" fmla="*/ 567708 w 567708"/>
              <a:gd name="connsiteY3" fmla="*/ 190681 h 190681"/>
              <a:gd name="connsiteX4" fmla="*/ 0 w 567708"/>
              <a:gd name="connsiteY4" fmla="*/ 190681 h 190681"/>
              <a:gd name="connsiteX0" fmla="*/ 0 w 567708"/>
              <a:gd name="connsiteY0" fmla="*/ 195014 h 195014"/>
              <a:gd name="connsiteX1" fmla="*/ 0 w 567708"/>
              <a:gd name="connsiteY1" fmla="*/ 4333 h 195014"/>
              <a:gd name="connsiteX2" fmla="*/ 338024 w 567708"/>
              <a:gd name="connsiteY2" fmla="*/ 0 h 195014"/>
              <a:gd name="connsiteX3" fmla="*/ 567708 w 567708"/>
              <a:gd name="connsiteY3" fmla="*/ 195014 h 195014"/>
              <a:gd name="connsiteX4" fmla="*/ 0 w 567708"/>
              <a:gd name="connsiteY4" fmla="*/ 195014 h 19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708" h="195014">
                <a:moveTo>
                  <a:pt x="0" y="195014"/>
                </a:moveTo>
                <a:lnTo>
                  <a:pt x="0" y="4333"/>
                </a:lnTo>
                <a:lnTo>
                  <a:pt x="338024" y="0"/>
                </a:lnTo>
                <a:lnTo>
                  <a:pt x="567708" y="195014"/>
                </a:lnTo>
                <a:lnTo>
                  <a:pt x="0" y="195014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2" name="Parallelogram 11"/>
          <p:cNvSpPr/>
          <p:nvPr/>
        </p:nvSpPr>
        <p:spPr>
          <a:xfrm flipH="1">
            <a:off x="327186" y="-4332"/>
            <a:ext cx="666959" cy="212348"/>
          </a:xfrm>
          <a:prstGeom prst="parallelogram">
            <a:avLst>
              <a:gd name="adj" fmla="val 112500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3" name="Parallelogram 12"/>
          <p:cNvSpPr/>
          <p:nvPr/>
        </p:nvSpPr>
        <p:spPr>
          <a:xfrm flipH="1">
            <a:off x="715051" y="-4332"/>
            <a:ext cx="1265427" cy="212348"/>
          </a:xfrm>
          <a:prstGeom prst="parallelogram">
            <a:avLst>
              <a:gd name="adj" fmla="val 112500"/>
            </a:avLst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4" name="Parallelogram 12"/>
          <p:cNvSpPr/>
          <p:nvPr/>
        </p:nvSpPr>
        <p:spPr>
          <a:xfrm flipH="1">
            <a:off x="1711787" y="-4333"/>
            <a:ext cx="10490240" cy="212349"/>
          </a:xfrm>
          <a:custGeom>
            <a:avLst/>
            <a:gdLst>
              <a:gd name="connsiteX0" fmla="*/ 0 w 10490240"/>
              <a:gd name="connsiteY0" fmla="*/ 212348 h 212348"/>
              <a:gd name="connsiteX1" fmla="*/ 238892 w 10490240"/>
              <a:gd name="connsiteY1" fmla="*/ 0 h 212348"/>
              <a:gd name="connsiteX2" fmla="*/ 10490240 w 10490240"/>
              <a:gd name="connsiteY2" fmla="*/ 0 h 212348"/>
              <a:gd name="connsiteX3" fmla="*/ 10251349 w 10490240"/>
              <a:gd name="connsiteY3" fmla="*/ 212348 h 212348"/>
              <a:gd name="connsiteX4" fmla="*/ 0 w 10490240"/>
              <a:gd name="connsiteY4" fmla="*/ 212348 h 212348"/>
              <a:gd name="connsiteX0" fmla="*/ 0 w 10490240"/>
              <a:gd name="connsiteY0" fmla="*/ 212348 h 212348"/>
              <a:gd name="connsiteX1" fmla="*/ 4875 w 10490240"/>
              <a:gd name="connsiteY1" fmla="*/ 8668 h 212348"/>
              <a:gd name="connsiteX2" fmla="*/ 10490240 w 10490240"/>
              <a:gd name="connsiteY2" fmla="*/ 0 h 212348"/>
              <a:gd name="connsiteX3" fmla="*/ 10251349 w 10490240"/>
              <a:gd name="connsiteY3" fmla="*/ 212348 h 212348"/>
              <a:gd name="connsiteX4" fmla="*/ 0 w 10490240"/>
              <a:gd name="connsiteY4" fmla="*/ 212348 h 21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0240" h="212348">
                <a:moveTo>
                  <a:pt x="0" y="212348"/>
                </a:moveTo>
                <a:lnTo>
                  <a:pt x="4875" y="8668"/>
                </a:lnTo>
                <a:lnTo>
                  <a:pt x="10490240" y="0"/>
                </a:lnTo>
                <a:lnTo>
                  <a:pt x="10251349" y="212348"/>
                </a:lnTo>
                <a:lnTo>
                  <a:pt x="0" y="212348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9" name="Parallelogram 8"/>
          <p:cNvSpPr/>
          <p:nvPr/>
        </p:nvSpPr>
        <p:spPr>
          <a:xfrm>
            <a:off x="7443538" y="5887455"/>
            <a:ext cx="1556084" cy="970547"/>
          </a:xfrm>
          <a:prstGeom prst="parallelogram">
            <a:avLst>
              <a:gd name="adj" fmla="val 125826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0" name="Parallelogram 9"/>
          <p:cNvSpPr/>
          <p:nvPr/>
        </p:nvSpPr>
        <p:spPr>
          <a:xfrm>
            <a:off x="7121694" y="5887455"/>
            <a:ext cx="1556084" cy="970547"/>
          </a:xfrm>
          <a:prstGeom prst="parallelogram">
            <a:avLst>
              <a:gd name="adj" fmla="val 125826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0"/>
          </p:nvPr>
        </p:nvSpPr>
        <p:spPr>
          <a:xfrm>
            <a:off x="715049" y="2019302"/>
            <a:ext cx="10771097" cy="4241135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</a:defRPr>
            </a:lvl1pPr>
            <a:lvl2pPr marL="5143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2pPr>
            <a:lvl3pPr marL="8572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3pPr>
            <a:lvl4pPr marL="12001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4pPr>
            <a:lvl5pPr marL="15430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422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8" y="131768"/>
            <a:ext cx="11426196" cy="34490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1800"/>
            </a:lvl1pPr>
            <a:lvl2pPr marL="600075" indent="-257175">
              <a:buFont typeface="Arial" pitchFamily="34" charset="0"/>
              <a:buChar char="•"/>
              <a:defRPr sz="18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67942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2165" y="384177"/>
            <a:ext cx="9881633" cy="1325563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1431757" y="6649383"/>
            <a:ext cx="10760243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2" name="Right Triangle 11"/>
          <p:cNvSpPr/>
          <p:nvPr/>
        </p:nvSpPr>
        <p:spPr>
          <a:xfrm>
            <a:off x="-1" y="6392849"/>
            <a:ext cx="588399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3" name="Parallelogram 3"/>
          <p:cNvSpPr/>
          <p:nvPr/>
        </p:nvSpPr>
        <p:spPr>
          <a:xfrm rot="16200000" flipV="1">
            <a:off x="10186738" y="1042738"/>
            <a:ext cx="3047999" cy="962527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4" name="Parallelogram 3"/>
          <p:cNvSpPr/>
          <p:nvPr/>
        </p:nvSpPr>
        <p:spPr>
          <a:xfrm rot="16200000" flipV="1">
            <a:off x="9894091" y="1168467"/>
            <a:ext cx="2503848" cy="166916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5" name="Parallelogram 3"/>
          <p:cNvSpPr/>
          <p:nvPr/>
        </p:nvSpPr>
        <p:spPr>
          <a:xfrm rot="16200000" flipV="1">
            <a:off x="9685664" y="1242892"/>
            <a:ext cx="2659053" cy="17327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0"/>
          </p:nvPr>
        </p:nvSpPr>
        <p:spPr>
          <a:xfrm>
            <a:off x="792164" y="2019302"/>
            <a:ext cx="10658475" cy="4241135"/>
          </a:xfrm>
        </p:spPr>
        <p:txBody>
          <a:bodyPr/>
          <a:lstStyle>
            <a:lvl1pPr marL="385763" indent="-385763">
              <a:buClr>
                <a:srgbClr val="173144"/>
              </a:buClr>
              <a:buFont typeface="Wingdings" panose="05000000000000000000" pitchFamily="2" charset="2"/>
              <a:buChar char="§"/>
              <a:defRPr>
                <a:solidFill>
                  <a:srgbClr val="173144"/>
                </a:solidFill>
              </a:defRPr>
            </a:lvl1pPr>
            <a:lvl2pPr marL="5143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2pPr>
            <a:lvl3pPr marL="8572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3pPr>
            <a:lvl4pPr marL="12001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4pPr>
            <a:lvl5pPr marL="1543050" indent="-17145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21" name="Diagonal Stripe 20"/>
          <p:cNvSpPr/>
          <p:nvPr/>
        </p:nvSpPr>
        <p:spPr>
          <a:xfrm rot="10800000" flipH="1">
            <a:off x="1" y="5206533"/>
            <a:ext cx="2094615" cy="1659418"/>
          </a:xfrm>
          <a:prstGeom prst="diagStripe">
            <a:avLst/>
          </a:prstGeom>
          <a:solidFill>
            <a:srgbClr val="D5BC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22" name="Diagonal Stripe 21"/>
          <p:cNvSpPr/>
          <p:nvPr/>
        </p:nvSpPr>
        <p:spPr>
          <a:xfrm rot="10800000" flipH="1">
            <a:off x="1" y="5994080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8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2165" y="384177"/>
            <a:ext cx="9881633" cy="13255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1431757" y="6649383"/>
            <a:ext cx="10760243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0" name="Diagonal Stripe 9"/>
          <p:cNvSpPr/>
          <p:nvPr/>
        </p:nvSpPr>
        <p:spPr>
          <a:xfrm rot="10800000" flipH="1">
            <a:off x="1" y="5206533"/>
            <a:ext cx="2094615" cy="1659418"/>
          </a:xfrm>
          <a:prstGeom prst="diagStripe">
            <a:avLst/>
          </a:pr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/>
        </p:nvSpPr>
        <p:spPr>
          <a:xfrm rot="10800000" flipH="1">
            <a:off x="1" y="5994080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>
            <a:off x="-1" y="6392849"/>
            <a:ext cx="588399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3" name="Parallelogram 3"/>
          <p:cNvSpPr/>
          <p:nvPr/>
        </p:nvSpPr>
        <p:spPr>
          <a:xfrm rot="16200000" flipV="1">
            <a:off x="10186738" y="1042738"/>
            <a:ext cx="3047999" cy="962527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4" name="Parallelogram 3"/>
          <p:cNvSpPr/>
          <p:nvPr/>
        </p:nvSpPr>
        <p:spPr>
          <a:xfrm rot="16200000" flipV="1">
            <a:off x="9894091" y="1168467"/>
            <a:ext cx="2503848" cy="166916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5" name="Parallelogram 3"/>
          <p:cNvSpPr/>
          <p:nvPr/>
        </p:nvSpPr>
        <p:spPr>
          <a:xfrm rot="16200000" flipV="1">
            <a:off x="9685664" y="1242892"/>
            <a:ext cx="2659053" cy="17327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792164" y="2019302"/>
            <a:ext cx="10658475" cy="4241135"/>
          </a:xfrm>
        </p:spPr>
        <p:txBody>
          <a:bodyPr/>
          <a:lstStyle>
            <a:lvl1pPr>
              <a:buClr>
                <a:srgbClr val="DE9697"/>
              </a:buClr>
              <a:defRPr>
                <a:solidFill>
                  <a:schemeClr val="bg1"/>
                </a:solidFill>
              </a:defRPr>
            </a:lvl1pPr>
            <a:lvl2pPr marL="514350" indent="-17145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857250" indent="-17145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200150" indent="-17145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543050" indent="-17145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756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1" name="Diagonal Stripe 10"/>
          <p:cNvSpPr/>
          <p:nvPr/>
        </p:nvSpPr>
        <p:spPr>
          <a:xfrm rot="10800000" flipH="1">
            <a:off x="1" y="5994080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>
            <a:off x="-1" y="6392849"/>
            <a:ext cx="588399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71" y="0"/>
            <a:ext cx="5782327" cy="66492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12102872">
            <a:off x="6980511" y="-225592"/>
            <a:ext cx="605547" cy="3023378"/>
          </a:xfrm>
          <a:custGeom>
            <a:avLst/>
            <a:gdLst>
              <a:gd name="connsiteX0" fmla="*/ 0 w 535429"/>
              <a:gd name="connsiteY0" fmla="*/ 4800258 h 4800258"/>
              <a:gd name="connsiteX1" fmla="*/ 267715 w 535429"/>
              <a:gd name="connsiteY1" fmla="*/ 0 h 4800258"/>
              <a:gd name="connsiteX2" fmla="*/ 535429 w 535429"/>
              <a:gd name="connsiteY2" fmla="*/ 4800258 h 4800258"/>
              <a:gd name="connsiteX3" fmla="*/ 0 w 535429"/>
              <a:gd name="connsiteY3" fmla="*/ 4800258 h 4800258"/>
              <a:gd name="connsiteX0" fmla="*/ 0 w 466507"/>
              <a:gd name="connsiteY0" fmla="*/ 4800258 h 4800258"/>
              <a:gd name="connsiteX1" fmla="*/ 267715 w 466507"/>
              <a:gd name="connsiteY1" fmla="*/ 0 h 4800258"/>
              <a:gd name="connsiteX2" fmla="*/ 466507 w 466507"/>
              <a:gd name="connsiteY2" fmla="*/ 4364555 h 4800258"/>
              <a:gd name="connsiteX3" fmla="*/ 0 w 466507"/>
              <a:gd name="connsiteY3" fmla="*/ 4800258 h 4800258"/>
              <a:gd name="connsiteX0" fmla="*/ 0 w 475326"/>
              <a:gd name="connsiteY0" fmla="*/ 4800258 h 4800258"/>
              <a:gd name="connsiteX1" fmla="*/ 267715 w 475326"/>
              <a:gd name="connsiteY1" fmla="*/ 0 h 4800258"/>
              <a:gd name="connsiteX2" fmla="*/ 475326 w 475326"/>
              <a:gd name="connsiteY2" fmla="*/ 4374446 h 4800258"/>
              <a:gd name="connsiteX3" fmla="*/ 0 w 475326"/>
              <a:gd name="connsiteY3" fmla="*/ 4800258 h 4800258"/>
              <a:gd name="connsiteX0" fmla="*/ 0 w 475326"/>
              <a:gd name="connsiteY0" fmla="*/ 3569912 h 3569912"/>
              <a:gd name="connsiteX1" fmla="*/ 198747 w 475326"/>
              <a:gd name="connsiteY1" fmla="*/ 0 h 3569912"/>
              <a:gd name="connsiteX2" fmla="*/ 475326 w 475326"/>
              <a:gd name="connsiteY2" fmla="*/ 3144100 h 3569912"/>
              <a:gd name="connsiteX3" fmla="*/ 0 w 475326"/>
              <a:gd name="connsiteY3" fmla="*/ 3569912 h 3569912"/>
              <a:gd name="connsiteX0" fmla="*/ 0 w 397501"/>
              <a:gd name="connsiteY0" fmla="*/ 3569912 h 3569912"/>
              <a:gd name="connsiteX1" fmla="*/ 198747 w 397501"/>
              <a:gd name="connsiteY1" fmla="*/ 0 h 3569912"/>
              <a:gd name="connsiteX2" fmla="*/ 397501 w 397501"/>
              <a:gd name="connsiteY2" fmla="*/ 3050267 h 3569912"/>
              <a:gd name="connsiteX3" fmla="*/ 0 w 397501"/>
              <a:gd name="connsiteY3" fmla="*/ 3569912 h 3569912"/>
              <a:gd name="connsiteX0" fmla="*/ 0 w 401929"/>
              <a:gd name="connsiteY0" fmla="*/ 3569912 h 3569912"/>
              <a:gd name="connsiteX1" fmla="*/ 198747 w 401929"/>
              <a:gd name="connsiteY1" fmla="*/ 0 h 3569912"/>
              <a:gd name="connsiteX2" fmla="*/ 401929 w 401929"/>
              <a:gd name="connsiteY2" fmla="*/ 3044692 h 3569912"/>
              <a:gd name="connsiteX3" fmla="*/ 0 w 401929"/>
              <a:gd name="connsiteY3" fmla="*/ 3569912 h 3569912"/>
              <a:gd name="connsiteX0" fmla="*/ 0 w 396869"/>
              <a:gd name="connsiteY0" fmla="*/ 3569912 h 3569912"/>
              <a:gd name="connsiteX1" fmla="*/ 198747 w 396869"/>
              <a:gd name="connsiteY1" fmla="*/ 0 h 3569912"/>
              <a:gd name="connsiteX2" fmla="*/ 396869 w 396869"/>
              <a:gd name="connsiteY2" fmla="*/ 3062347 h 3569912"/>
              <a:gd name="connsiteX3" fmla="*/ 0 w 396869"/>
              <a:gd name="connsiteY3" fmla="*/ 3569912 h 3569912"/>
              <a:gd name="connsiteX0" fmla="*/ 0 w 405584"/>
              <a:gd name="connsiteY0" fmla="*/ 3569912 h 3569912"/>
              <a:gd name="connsiteX1" fmla="*/ 198747 w 405584"/>
              <a:gd name="connsiteY1" fmla="*/ 0 h 3569912"/>
              <a:gd name="connsiteX2" fmla="*/ 405584 w 405584"/>
              <a:gd name="connsiteY2" fmla="*/ 3278557 h 3569912"/>
              <a:gd name="connsiteX3" fmla="*/ 0 w 405584"/>
              <a:gd name="connsiteY3" fmla="*/ 3569912 h 35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584" h="3569912">
                <a:moveTo>
                  <a:pt x="0" y="3569912"/>
                </a:moveTo>
                <a:lnTo>
                  <a:pt x="198747" y="0"/>
                </a:lnTo>
                <a:lnTo>
                  <a:pt x="405584" y="3278557"/>
                </a:lnTo>
                <a:lnTo>
                  <a:pt x="0" y="3569912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6" name="Diagonal Stripe 5"/>
          <p:cNvSpPr/>
          <p:nvPr/>
        </p:nvSpPr>
        <p:spPr>
          <a:xfrm rot="7188869">
            <a:off x="5130617" y="1124798"/>
            <a:ext cx="3418956" cy="946476"/>
          </a:xfrm>
          <a:custGeom>
            <a:avLst/>
            <a:gdLst>
              <a:gd name="connsiteX0" fmla="*/ 0 w 4232366"/>
              <a:gd name="connsiteY0" fmla="*/ 544286 h 1088571"/>
              <a:gd name="connsiteX1" fmla="*/ 2116183 w 4232366"/>
              <a:gd name="connsiteY1" fmla="*/ 0 h 1088571"/>
              <a:gd name="connsiteX2" fmla="*/ 4232366 w 4232366"/>
              <a:gd name="connsiteY2" fmla="*/ 0 h 1088571"/>
              <a:gd name="connsiteX3" fmla="*/ 0 w 4232366"/>
              <a:gd name="connsiteY3" fmla="*/ 1088571 h 1088571"/>
              <a:gd name="connsiteX4" fmla="*/ 0 w 4232366"/>
              <a:gd name="connsiteY4" fmla="*/ 544286 h 1088571"/>
              <a:gd name="connsiteX0" fmla="*/ 0 w 4232366"/>
              <a:gd name="connsiteY0" fmla="*/ 544286 h 842526"/>
              <a:gd name="connsiteX1" fmla="*/ 2116183 w 4232366"/>
              <a:gd name="connsiteY1" fmla="*/ 0 h 842526"/>
              <a:gd name="connsiteX2" fmla="*/ 4232366 w 4232366"/>
              <a:gd name="connsiteY2" fmla="*/ 0 h 842526"/>
              <a:gd name="connsiteX3" fmla="*/ 356388 w 4232366"/>
              <a:gd name="connsiteY3" fmla="*/ 842526 h 842526"/>
              <a:gd name="connsiteX4" fmla="*/ 0 w 4232366"/>
              <a:gd name="connsiteY4" fmla="*/ 544286 h 842526"/>
              <a:gd name="connsiteX0" fmla="*/ 0 w 4099854"/>
              <a:gd name="connsiteY0" fmla="*/ 873081 h 1171321"/>
              <a:gd name="connsiteX1" fmla="*/ 2116183 w 4099854"/>
              <a:gd name="connsiteY1" fmla="*/ 328795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171321"/>
              <a:gd name="connsiteX1" fmla="*/ 2944071 w 4099854"/>
              <a:gd name="connsiteY1" fmla="*/ 105159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086961"/>
              <a:gd name="connsiteX1" fmla="*/ 2944071 w 4099854"/>
              <a:gd name="connsiteY1" fmla="*/ 105159 h 1086961"/>
              <a:gd name="connsiteX2" fmla="*/ 4099854 w 4099854"/>
              <a:gd name="connsiteY2" fmla="*/ 0 h 1086961"/>
              <a:gd name="connsiteX3" fmla="*/ 256651 w 4099854"/>
              <a:gd name="connsiteY3" fmla="*/ 1086961 h 1086961"/>
              <a:gd name="connsiteX4" fmla="*/ 0 w 4099854"/>
              <a:gd name="connsiteY4" fmla="*/ 873081 h 1086961"/>
              <a:gd name="connsiteX0" fmla="*/ 0 w 4113152"/>
              <a:gd name="connsiteY0" fmla="*/ 861833 h 1075713"/>
              <a:gd name="connsiteX1" fmla="*/ 2944071 w 4113152"/>
              <a:gd name="connsiteY1" fmla="*/ 93911 h 1075713"/>
              <a:gd name="connsiteX2" fmla="*/ 4113152 w 4113152"/>
              <a:gd name="connsiteY2" fmla="*/ 0 h 1075713"/>
              <a:gd name="connsiteX3" fmla="*/ 256651 w 4113152"/>
              <a:gd name="connsiteY3" fmla="*/ 1075713 h 1075713"/>
              <a:gd name="connsiteX4" fmla="*/ 0 w 4113152"/>
              <a:gd name="connsiteY4" fmla="*/ 861833 h 1075713"/>
              <a:gd name="connsiteX0" fmla="*/ 0 w 4113152"/>
              <a:gd name="connsiteY0" fmla="*/ 861833 h 1135088"/>
              <a:gd name="connsiteX1" fmla="*/ 2944071 w 4113152"/>
              <a:gd name="connsiteY1" fmla="*/ 93911 h 1135088"/>
              <a:gd name="connsiteX2" fmla="*/ 4113152 w 4113152"/>
              <a:gd name="connsiteY2" fmla="*/ 0 h 1135088"/>
              <a:gd name="connsiteX3" fmla="*/ 169634 w 4113152"/>
              <a:gd name="connsiteY3" fmla="*/ 1135088 h 1135088"/>
              <a:gd name="connsiteX4" fmla="*/ 0 w 4113152"/>
              <a:gd name="connsiteY4" fmla="*/ 861833 h 1135088"/>
              <a:gd name="connsiteX0" fmla="*/ 0 w 4135844"/>
              <a:gd name="connsiteY0" fmla="*/ 842102 h 1115357"/>
              <a:gd name="connsiteX1" fmla="*/ 2944071 w 4135844"/>
              <a:gd name="connsiteY1" fmla="*/ 74180 h 1115357"/>
              <a:gd name="connsiteX2" fmla="*/ 4135845 w 4135844"/>
              <a:gd name="connsiteY2" fmla="*/ -1 h 1115357"/>
              <a:gd name="connsiteX3" fmla="*/ 169634 w 4135844"/>
              <a:gd name="connsiteY3" fmla="*/ 1115357 h 1115357"/>
              <a:gd name="connsiteX4" fmla="*/ 0 w 4135844"/>
              <a:gd name="connsiteY4" fmla="*/ 842102 h 1115357"/>
              <a:gd name="connsiteX0" fmla="*/ 0 w 4135845"/>
              <a:gd name="connsiteY0" fmla="*/ 842103 h 1115358"/>
              <a:gd name="connsiteX1" fmla="*/ 3162367 w 4135845"/>
              <a:gd name="connsiteY1" fmla="*/ 49516 h 1115358"/>
              <a:gd name="connsiteX2" fmla="*/ 4135845 w 4135845"/>
              <a:gd name="connsiteY2" fmla="*/ 0 h 1115358"/>
              <a:gd name="connsiteX3" fmla="*/ 169634 w 4135845"/>
              <a:gd name="connsiteY3" fmla="*/ 1115358 h 1115358"/>
              <a:gd name="connsiteX4" fmla="*/ 0 w 4135845"/>
              <a:gd name="connsiteY4" fmla="*/ 842103 h 111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5845" h="1115358">
                <a:moveTo>
                  <a:pt x="0" y="842103"/>
                </a:moveTo>
                <a:lnTo>
                  <a:pt x="3162367" y="49516"/>
                </a:lnTo>
                <a:lnTo>
                  <a:pt x="4135845" y="0"/>
                </a:lnTo>
                <a:lnTo>
                  <a:pt x="169634" y="1115358"/>
                </a:lnTo>
                <a:lnTo>
                  <a:pt x="0" y="842103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96036" y="1712072"/>
            <a:ext cx="5221088" cy="13255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4921" y="3200808"/>
            <a:ext cx="5222203" cy="67414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| Click to edit Master subtitle style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1431757" y="6649381"/>
            <a:ext cx="10760243" cy="216568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0" name="Diagonal Stripe 9"/>
          <p:cNvSpPr/>
          <p:nvPr/>
        </p:nvSpPr>
        <p:spPr>
          <a:xfrm rot="10800000" flipH="1">
            <a:off x="1" y="5206533"/>
            <a:ext cx="2094615" cy="1659418"/>
          </a:xfrm>
          <a:prstGeom prst="diagStripe">
            <a:avLst/>
          </a:pr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 rot="20398054" flipH="1">
            <a:off x="7141497" y="3866250"/>
            <a:ext cx="486547" cy="2938867"/>
          </a:xfrm>
          <a:custGeom>
            <a:avLst/>
            <a:gdLst>
              <a:gd name="connsiteX0" fmla="*/ 0 w 436150"/>
              <a:gd name="connsiteY0" fmla="*/ 2807382 h 2807382"/>
              <a:gd name="connsiteX1" fmla="*/ 326750 w 436150"/>
              <a:gd name="connsiteY1" fmla="*/ 0 h 2807382"/>
              <a:gd name="connsiteX2" fmla="*/ 436150 w 436150"/>
              <a:gd name="connsiteY2" fmla="*/ 0 h 2807382"/>
              <a:gd name="connsiteX3" fmla="*/ 109400 w 436150"/>
              <a:gd name="connsiteY3" fmla="*/ 2807382 h 2807382"/>
              <a:gd name="connsiteX4" fmla="*/ 0 w 436150"/>
              <a:gd name="connsiteY4" fmla="*/ 2807382 h 2807382"/>
              <a:gd name="connsiteX0" fmla="*/ 0 w 471665"/>
              <a:gd name="connsiteY0" fmla="*/ 2945727 h 2945727"/>
              <a:gd name="connsiteX1" fmla="*/ 362265 w 471665"/>
              <a:gd name="connsiteY1" fmla="*/ 0 h 2945727"/>
              <a:gd name="connsiteX2" fmla="*/ 471665 w 471665"/>
              <a:gd name="connsiteY2" fmla="*/ 0 h 2945727"/>
              <a:gd name="connsiteX3" fmla="*/ 144915 w 471665"/>
              <a:gd name="connsiteY3" fmla="*/ 2807382 h 2945727"/>
              <a:gd name="connsiteX4" fmla="*/ 0 w 471665"/>
              <a:gd name="connsiteY4" fmla="*/ 2945727 h 2945727"/>
              <a:gd name="connsiteX0" fmla="*/ 0 w 477031"/>
              <a:gd name="connsiteY0" fmla="*/ 2938867 h 2938867"/>
              <a:gd name="connsiteX1" fmla="*/ 367631 w 477031"/>
              <a:gd name="connsiteY1" fmla="*/ 0 h 2938867"/>
              <a:gd name="connsiteX2" fmla="*/ 477031 w 477031"/>
              <a:gd name="connsiteY2" fmla="*/ 0 h 2938867"/>
              <a:gd name="connsiteX3" fmla="*/ 150281 w 477031"/>
              <a:gd name="connsiteY3" fmla="*/ 2807382 h 2938867"/>
              <a:gd name="connsiteX4" fmla="*/ 0 w 477031"/>
              <a:gd name="connsiteY4" fmla="*/ 2938867 h 2938867"/>
              <a:gd name="connsiteX0" fmla="*/ 0 w 498770"/>
              <a:gd name="connsiteY0" fmla="*/ 2938867 h 2938867"/>
              <a:gd name="connsiteX1" fmla="*/ 367631 w 498770"/>
              <a:gd name="connsiteY1" fmla="*/ 0 h 2938867"/>
              <a:gd name="connsiteX2" fmla="*/ 498770 w 498770"/>
              <a:gd name="connsiteY2" fmla="*/ 126729 h 2938867"/>
              <a:gd name="connsiteX3" fmla="*/ 150281 w 498770"/>
              <a:gd name="connsiteY3" fmla="*/ 2807382 h 2938867"/>
              <a:gd name="connsiteX4" fmla="*/ 0 w 498770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0281 w 486546"/>
              <a:gd name="connsiteY3" fmla="*/ 2807382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5180 w 486546"/>
              <a:gd name="connsiteY3" fmla="*/ 2813646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64754 w 486546"/>
              <a:gd name="connsiteY3" fmla="*/ 2886326 h 2938867"/>
              <a:gd name="connsiteX4" fmla="*/ 0 w 486546"/>
              <a:gd name="connsiteY4" fmla="*/ 2938867 h 2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46" h="2938867">
                <a:moveTo>
                  <a:pt x="0" y="2938867"/>
                </a:moveTo>
                <a:lnTo>
                  <a:pt x="367631" y="0"/>
                </a:lnTo>
                <a:lnTo>
                  <a:pt x="486546" y="125235"/>
                </a:lnTo>
                <a:lnTo>
                  <a:pt x="164754" y="2886326"/>
                </a:lnTo>
                <a:lnTo>
                  <a:pt x="0" y="293886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</p:spTree>
    <p:extLst>
      <p:ext uri="{BB962C8B-B14F-4D97-AF65-F5344CB8AC3E}">
        <p14:creationId xmlns:p14="http://schemas.microsoft.com/office/powerpoint/2010/main" val="87256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u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33" y="2"/>
            <a:ext cx="12192000" cy="69022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7" name="Rectangle 6"/>
          <p:cNvSpPr/>
          <p:nvPr/>
        </p:nvSpPr>
        <p:spPr>
          <a:xfrm>
            <a:off x="1" y="5127603"/>
            <a:ext cx="12192000" cy="1396731"/>
          </a:xfrm>
          <a:prstGeom prst="rect">
            <a:avLst/>
          </a:prstGeom>
          <a:solidFill>
            <a:srgbClr val="00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00" y="5320728"/>
            <a:ext cx="8475259" cy="616449"/>
          </a:xfrm>
        </p:spPr>
        <p:txBody>
          <a:bodyPr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0" y="5916625"/>
            <a:ext cx="8475259" cy="4251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Diagonal Stripe 21"/>
          <p:cNvSpPr/>
          <p:nvPr/>
        </p:nvSpPr>
        <p:spPr>
          <a:xfrm rot="10800000" flipH="1">
            <a:off x="1" y="5125235"/>
            <a:ext cx="1353164" cy="1399096"/>
          </a:xfrm>
          <a:prstGeom prst="diagStripe">
            <a:avLst/>
          </a:pr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10800000" flipH="1">
            <a:off x="1" y="5789233"/>
            <a:ext cx="707492" cy="735096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24" name="Right Triangle 23"/>
          <p:cNvSpPr/>
          <p:nvPr/>
        </p:nvSpPr>
        <p:spPr>
          <a:xfrm>
            <a:off x="-1" y="6125447"/>
            <a:ext cx="380117" cy="398884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6" name="Parallelogram 7"/>
          <p:cNvSpPr/>
          <p:nvPr/>
        </p:nvSpPr>
        <p:spPr>
          <a:xfrm rot="20387186" flipH="1">
            <a:off x="10119645" y="5948173"/>
            <a:ext cx="157859" cy="620734"/>
          </a:xfrm>
          <a:custGeom>
            <a:avLst/>
            <a:gdLst>
              <a:gd name="connsiteX0" fmla="*/ 0 w 436150"/>
              <a:gd name="connsiteY0" fmla="*/ 2807382 h 2807382"/>
              <a:gd name="connsiteX1" fmla="*/ 326750 w 436150"/>
              <a:gd name="connsiteY1" fmla="*/ 0 h 2807382"/>
              <a:gd name="connsiteX2" fmla="*/ 436150 w 436150"/>
              <a:gd name="connsiteY2" fmla="*/ 0 h 2807382"/>
              <a:gd name="connsiteX3" fmla="*/ 109400 w 436150"/>
              <a:gd name="connsiteY3" fmla="*/ 2807382 h 2807382"/>
              <a:gd name="connsiteX4" fmla="*/ 0 w 436150"/>
              <a:gd name="connsiteY4" fmla="*/ 2807382 h 2807382"/>
              <a:gd name="connsiteX0" fmla="*/ 0 w 471665"/>
              <a:gd name="connsiteY0" fmla="*/ 2945727 h 2945727"/>
              <a:gd name="connsiteX1" fmla="*/ 362265 w 471665"/>
              <a:gd name="connsiteY1" fmla="*/ 0 h 2945727"/>
              <a:gd name="connsiteX2" fmla="*/ 471665 w 471665"/>
              <a:gd name="connsiteY2" fmla="*/ 0 h 2945727"/>
              <a:gd name="connsiteX3" fmla="*/ 144915 w 471665"/>
              <a:gd name="connsiteY3" fmla="*/ 2807382 h 2945727"/>
              <a:gd name="connsiteX4" fmla="*/ 0 w 471665"/>
              <a:gd name="connsiteY4" fmla="*/ 2945727 h 2945727"/>
              <a:gd name="connsiteX0" fmla="*/ 0 w 477031"/>
              <a:gd name="connsiteY0" fmla="*/ 2938867 h 2938867"/>
              <a:gd name="connsiteX1" fmla="*/ 367631 w 477031"/>
              <a:gd name="connsiteY1" fmla="*/ 0 h 2938867"/>
              <a:gd name="connsiteX2" fmla="*/ 477031 w 477031"/>
              <a:gd name="connsiteY2" fmla="*/ 0 h 2938867"/>
              <a:gd name="connsiteX3" fmla="*/ 150281 w 477031"/>
              <a:gd name="connsiteY3" fmla="*/ 2807382 h 2938867"/>
              <a:gd name="connsiteX4" fmla="*/ 0 w 477031"/>
              <a:gd name="connsiteY4" fmla="*/ 2938867 h 2938867"/>
              <a:gd name="connsiteX0" fmla="*/ 0 w 498770"/>
              <a:gd name="connsiteY0" fmla="*/ 2938867 h 2938867"/>
              <a:gd name="connsiteX1" fmla="*/ 367631 w 498770"/>
              <a:gd name="connsiteY1" fmla="*/ 0 h 2938867"/>
              <a:gd name="connsiteX2" fmla="*/ 498770 w 498770"/>
              <a:gd name="connsiteY2" fmla="*/ 126729 h 2938867"/>
              <a:gd name="connsiteX3" fmla="*/ 150281 w 498770"/>
              <a:gd name="connsiteY3" fmla="*/ 2807382 h 2938867"/>
              <a:gd name="connsiteX4" fmla="*/ 0 w 498770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0281 w 486546"/>
              <a:gd name="connsiteY3" fmla="*/ 2807382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5180 w 486546"/>
              <a:gd name="connsiteY3" fmla="*/ 2813646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44020 w 486546"/>
              <a:gd name="connsiteY3" fmla="*/ 2867646 h 2938867"/>
              <a:gd name="connsiteX4" fmla="*/ 0 w 486546"/>
              <a:gd name="connsiteY4" fmla="*/ 2938867 h 2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46" h="2938867">
                <a:moveTo>
                  <a:pt x="0" y="2938867"/>
                </a:moveTo>
                <a:lnTo>
                  <a:pt x="367631" y="0"/>
                </a:lnTo>
                <a:lnTo>
                  <a:pt x="486546" y="125235"/>
                </a:lnTo>
                <a:lnTo>
                  <a:pt x="144020" y="2867646"/>
                </a:lnTo>
                <a:lnTo>
                  <a:pt x="0" y="293886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4" name="Isosceles Triangle 4"/>
          <p:cNvSpPr/>
          <p:nvPr/>
        </p:nvSpPr>
        <p:spPr>
          <a:xfrm rot="12331948">
            <a:off x="10094345" y="5061606"/>
            <a:ext cx="144979" cy="684442"/>
          </a:xfrm>
          <a:custGeom>
            <a:avLst/>
            <a:gdLst>
              <a:gd name="connsiteX0" fmla="*/ 0 w 535429"/>
              <a:gd name="connsiteY0" fmla="*/ 4800258 h 4800258"/>
              <a:gd name="connsiteX1" fmla="*/ 267715 w 535429"/>
              <a:gd name="connsiteY1" fmla="*/ 0 h 4800258"/>
              <a:gd name="connsiteX2" fmla="*/ 535429 w 535429"/>
              <a:gd name="connsiteY2" fmla="*/ 4800258 h 4800258"/>
              <a:gd name="connsiteX3" fmla="*/ 0 w 535429"/>
              <a:gd name="connsiteY3" fmla="*/ 4800258 h 4800258"/>
              <a:gd name="connsiteX0" fmla="*/ 0 w 466507"/>
              <a:gd name="connsiteY0" fmla="*/ 4800258 h 4800258"/>
              <a:gd name="connsiteX1" fmla="*/ 267715 w 466507"/>
              <a:gd name="connsiteY1" fmla="*/ 0 h 4800258"/>
              <a:gd name="connsiteX2" fmla="*/ 466507 w 466507"/>
              <a:gd name="connsiteY2" fmla="*/ 4364555 h 4800258"/>
              <a:gd name="connsiteX3" fmla="*/ 0 w 466507"/>
              <a:gd name="connsiteY3" fmla="*/ 4800258 h 4800258"/>
              <a:gd name="connsiteX0" fmla="*/ 0 w 475326"/>
              <a:gd name="connsiteY0" fmla="*/ 4800258 h 4800258"/>
              <a:gd name="connsiteX1" fmla="*/ 267715 w 475326"/>
              <a:gd name="connsiteY1" fmla="*/ 0 h 4800258"/>
              <a:gd name="connsiteX2" fmla="*/ 475326 w 475326"/>
              <a:gd name="connsiteY2" fmla="*/ 4374446 h 4800258"/>
              <a:gd name="connsiteX3" fmla="*/ 0 w 475326"/>
              <a:gd name="connsiteY3" fmla="*/ 4800258 h 4800258"/>
              <a:gd name="connsiteX0" fmla="*/ 0 w 475326"/>
              <a:gd name="connsiteY0" fmla="*/ 3569912 h 3569912"/>
              <a:gd name="connsiteX1" fmla="*/ 198747 w 475326"/>
              <a:gd name="connsiteY1" fmla="*/ 0 h 3569912"/>
              <a:gd name="connsiteX2" fmla="*/ 475326 w 475326"/>
              <a:gd name="connsiteY2" fmla="*/ 3144100 h 3569912"/>
              <a:gd name="connsiteX3" fmla="*/ 0 w 475326"/>
              <a:gd name="connsiteY3" fmla="*/ 3569912 h 3569912"/>
              <a:gd name="connsiteX0" fmla="*/ 0 w 397501"/>
              <a:gd name="connsiteY0" fmla="*/ 3569912 h 3569912"/>
              <a:gd name="connsiteX1" fmla="*/ 198747 w 397501"/>
              <a:gd name="connsiteY1" fmla="*/ 0 h 3569912"/>
              <a:gd name="connsiteX2" fmla="*/ 397501 w 397501"/>
              <a:gd name="connsiteY2" fmla="*/ 3050267 h 3569912"/>
              <a:gd name="connsiteX3" fmla="*/ 0 w 397501"/>
              <a:gd name="connsiteY3" fmla="*/ 3569912 h 3569912"/>
              <a:gd name="connsiteX0" fmla="*/ 0 w 401929"/>
              <a:gd name="connsiteY0" fmla="*/ 3569912 h 3569912"/>
              <a:gd name="connsiteX1" fmla="*/ 198747 w 401929"/>
              <a:gd name="connsiteY1" fmla="*/ 0 h 3569912"/>
              <a:gd name="connsiteX2" fmla="*/ 401929 w 401929"/>
              <a:gd name="connsiteY2" fmla="*/ 3044692 h 3569912"/>
              <a:gd name="connsiteX3" fmla="*/ 0 w 401929"/>
              <a:gd name="connsiteY3" fmla="*/ 3569912 h 3569912"/>
              <a:gd name="connsiteX0" fmla="*/ 0 w 396869"/>
              <a:gd name="connsiteY0" fmla="*/ 3569912 h 3569912"/>
              <a:gd name="connsiteX1" fmla="*/ 198747 w 396869"/>
              <a:gd name="connsiteY1" fmla="*/ 0 h 3569912"/>
              <a:gd name="connsiteX2" fmla="*/ 396869 w 396869"/>
              <a:gd name="connsiteY2" fmla="*/ 3062347 h 3569912"/>
              <a:gd name="connsiteX3" fmla="*/ 0 w 396869"/>
              <a:gd name="connsiteY3" fmla="*/ 3569912 h 3569912"/>
              <a:gd name="connsiteX0" fmla="*/ 0 w 449563"/>
              <a:gd name="connsiteY0" fmla="*/ 3569912 h 3569912"/>
              <a:gd name="connsiteX1" fmla="*/ 198747 w 449563"/>
              <a:gd name="connsiteY1" fmla="*/ 0 h 3569912"/>
              <a:gd name="connsiteX2" fmla="*/ 449562 w 449563"/>
              <a:gd name="connsiteY2" fmla="*/ 3249587 h 3569912"/>
              <a:gd name="connsiteX3" fmla="*/ 0 w 449563"/>
              <a:gd name="connsiteY3" fmla="*/ 3569912 h 3569912"/>
              <a:gd name="connsiteX0" fmla="*/ 0 w 441280"/>
              <a:gd name="connsiteY0" fmla="*/ 3569912 h 3569912"/>
              <a:gd name="connsiteX1" fmla="*/ 198747 w 441280"/>
              <a:gd name="connsiteY1" fmla="*/ 0 h 3569912"/>
              <a:gd name="connsiteX2" fmla="*/ 441280 w 441280"/>
              <a:gd name="connsiteY2" fmla="*/ 3256093 h 3569912"/>
              <a:gd name="connsiteX3" fmla="*/ 0 w 441280"/>
              <a:gd name="connsiteY3" fmla="*/ 3569912 h 3569912"/>
              <a:gd name="connsiteX0" fmla="*/ 0 w 433371"/>
              <a:gd name="connsiteY0" fmla="*/ 3569912 h 3569912"/>
              <a:gd name="connsiteX1" fmla="*/ 198747 w 433371"/>
              <a:gd name="connsiteY1" fmla="*/ 0 h 3569912"/>
              <a:gd name="connsiteX2" fmla="*/ 433372 w 433371"/>
              <a:gd name="connsiteY2" fmla="*/ 3228856 h 3569912"/>
              <a:gd name="connsiteX3" fmla="*/ 0 w 433371"/>
              <a:gd name="connsiteY3" fmla="*/ 3569912 h 35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71" h="3569912">
                <a:moveTo>
                  <a:pt x="0" y="3569912"/>
                </a:moveTo>
                <a:lnTo>
                  <a:pt x="198747" y="0"/>
                </a:lnTo>
                <a:lnTo>
                  <a:pt x="433372" y="3228856"/>
                </a:lnTo>
                <a:lnTo>
                  <a:pt x="0" y="3569912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15" name="Diagonal Stripe 5"/>
          <p:cNvSpPr/>
          <p:nvPr/>
        </p:nvSpPr>
        <p:spPr>
          <a:xfrm rot="7526267">
            <a:off x="9701067" y="5329746"/>
            <a:ext cx="728981" cy="259973"/>
          </a:xfrm>
          <a:custGeom>
            <a:avLst/>
            <a:gdLst>
              <a:gd name="connsiteX0" fmla="*/ 0 w 4232366"/>
              <a:gd name="connsiteY0" fmla="*/ 544286 h 1088571"/>
              <a:gd name="connsiteX1" fmla="*/ 2116183 w 4232366"/>
              <a:gd name="connsiteY1" fmla="*/ 0 h 1088571"/>
              <a:gd name="connsiteX2" fmla="*/ 4232366 w 4232366"/>
              <a:gd name="connsiteY2" fmla="*/ 0 h 1088571"/>
              <a:gd name="connsiteX3" fmla="*/ 0 w 4232366"/>
              <a:gd name="connsiteY3" fmla="*/ 1088571 h 1088571"/>
              <a:gd name="connsiteX4" fmla="*/ 0 w 4232366"/>
              <a:gd name="connsiteY4" fmla="*/ 544286 h 1088571"/>
              <a:gd name="connsiteX0" fmla="*/ 0 w 4232366"/>
              <a:gd name="connsiteY0" fmla="*/ 544286 h 842526"/>
              <a:gd name="connsiteX1" fmla="*/ 2116183 w 4232366"/>
              <a:gd name="connsiteY1" fmla="*/ 0 h 842526"/>
              <a:gd name="connsiteX2" fmla="*/ 4232366 w 4232366"/>
              <a:gd name="connsiteY2" fmla="*/ 0 h 842526"/>
              <a:gd name="connsiteX3" fmla="*/ 356388 w 4232366"/>
              <a:gd name="connsiteY3" fmla="*/ 842526 h 842526"/>
              <a:gd name="connsiteX4" fmla="*/ 0 w 4232366"/>
              <a:gd name="connsiteY4" fmla="*/ 544286 h 842526"/>
              <a:gd name="connsiteX0" fmla="*/ 0 w 4099854"/>
              <a:gd name="connsiteY0" fmla="*/ 873081 h 1171321"/>
              <a:gd name="connsiteX1" fmla="*/ 2116183 w 4099854"/>
              <a:gd name="connsiteY1" fmla="*/ 328795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171321"/>
              <a:gd name="connsiteX1" fmla="*/ 2944071 w 4099854"/>
              <a:gd name="connsiteY1" fmla="*/ 105159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086961"/>
              <a:gd name="connsiteX1" fmla="*/ 2944071 w 4099854"/>
              <a:gd name="connsiteY1" fmla="*/ 105159 h 1086961"/>
              <a:gd name="connsiteX2" fmla="*/ 4099854 w 4099854"/>
              <a:gd name="connsiteY2" fmla="*/ 0 h 1086961"/>
              <a:gd name="connsiteX3" fmla="*/ 256651 w 4099854"/>
              <a:gd name="connsiteY3" fmla="*/ 1086961 h 1086961"/>
              <a:gd name="connsiteX4" fmla="*/ 0 w 4099854"/>
              <a:gd name="connsiteY4" fmla="*/ 873081 h 1086961"/>
              <a:gd name="connsiteX0" fmla="*/ 0 w 4113152"/>
              <a:gd name="connsiteY0" fmla="*/ 861833 h 1075713"/>
              <a:gd name="connsiteX1" fmla="*/ 2944071 w 4113152"/>
              <a:gd name="connsiteY1" fmla="*/ 93911 h 1075713"/>
              <a:gd name="connsiteX2" fmla="*/ 4113152 w 4113152"/>
              <a:gd name="connsiteY2" fmla="*/ 0 h 1075713"/>
              <a:gd name="connsiteX3" fmla="*/ 256651 w 4113152"/>
              <a:gd name="connsiteY3" fmla="*/ 1075713 h 1075713"/>
              <a:gd name="connsiteX4" fmla="*/ 0 w 4113152"/>
              <a:gd name="connsiteY4" fmla="*/ 861833 h 1075713"/>
              <a:gd name="connsiteX0" fmla="*/ 0 w 4113152"/>
              <a:gd name="connsiteY0" fmla="*/ 861833 h 1098585"/>
              <a:gd name="connsiteX1" fmla="*/ 2944071 w 4113152"/>
              <a:gd name="connsiteY1" fmla="*/ 93911 h 1098585"/>
              <a:gd name="connsiteX2" fmla="*/ 4113152 w 4113152"/>
              <a:gd name="connsiteY2" fmla="*/ 0 h 1098585"/>
              <a:gd name="connsiteX3" fmla="*/ 216747 w 4113152"/>
              <a:gd name="connsiteY3" fmla="*/ 1098586 h 1098585"/>
              <a:gd name="connsiteX4" fmla="*/ 0 w 4113152"/>
              <a:gd name="connsiteY4" fmla="*/ 861833 h 1098585"/>
              <a:gd name="connsiteX0" fmla="*/ 0 w 4113152"/>
              <a:gd name="connsiteY0" fmla="*/ 861833 h 1101130"/>
              <a:gd name="connsiteX1" fmla="*/ 2944071 w 4113152"/>
              <a:gd name="connsiteY1" fmla="*/ 93911 h 1101130"/>
              <a:gd name="connsiteX2" fmla="*/ 4113152 w 4113152"/>
              <a:gd name="connsiteY2" fmla="*/ 0 h 1101130"/>
              <a:gd name="connsiteX3" fmla="*/ 235480 w 4113152"/>
              <a:gd name="connsiteY3" fmla="*/ 1101130 h 1101130"/>
              <a:gd name="connsiteX4" fmla="*/ 0 w 4113152"/>
              <a:gd name="connsiteY4" fmla="*/ 861833 h 1101130"/>
              <a:gd name="connsiteX0" fmla="*/ 0 w 4113152"/>
              <a:gd name="connsiteY0" fmla="*/ 861833 h 1113677"/>
              <a:gd name="connsiteX1" fmla="*/ 2944071 w 4113152"/>
              <a:gd name="connsiteY1" fmla="*/ 93911 h 1113677"/>
              <a:gd name="connsiteX2" fmla="*/ 4113152 w 4113152"/>
              <a:gd name="connsiteY2" fmla="*/ 0 h 1113677"/>
              <a:gd name="connsiteX3" fmla="*/ 213592 w 4113152"/>
              <a:gd name="connsiteY3" fmla="*/ 1113677 h 1113677"/>
              <a:gd name="connsiteX4" fmla="*/ 0 w 4113152"/>
              <a:gd name="connsiteY4" fmla="*/ 861833 h 111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3152" h="1113677">
                <a:moveTo>
                  <a:pt x="0" y="861833"/>
                </a:moveTo>
                <a:lnTo>
                  <a:pt x="2944071" y="93911"/>
                </a:lnTo>
                <a:lnTo>
                  <a:pt x="4113152" y="0"/>
                </a:lnTo>
                <a:lnTo>
                  <a:pt x="213592" y="1113677"/>
                </a:lnTo>
                <a:lnTo>
                  <a:pt x="0" y="861833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002" y="5126402"/>
            <a:ext cx="2238732" cy="14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0" y="2"/>
            <a:ext cx="8604395" cy="2260799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05195" y="4884177"/>
            <a:ext cx="50750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s-MX" sz="12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Derechos Reservados </a:t>
            </a:r>
            <a:r>
              <a:rPr lang="es-MX" sz="12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2018 Tecnológico </a:t>
            </a:r>
            <a:r>
              <a:rPr lang="es-MX" sz="12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de </a:t>
            </a:r>
            <a:r>
              <a:rPr lang="es-MX" sz="12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Monterrey</a:t>
            </a:r>
          </a:p>
          <a:p>
            <a:pPr algn="ctr"/>
            <a:r>
              <a:rPr lang="es-MX" sz="12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Prohibida </a:t>
            </a:r>
            <a:r>
              <a:rPr lang="es-MX" sz="12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la reproducción total o parcial de esta </a:t>
            </a:r>
            <a:r>
              <a:rPr lang="es-MX" sz="12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obra</a:t>
            </a:r>
          </a:p>
          <a:p>
            <a:pPr algn="ctr"/>
            <a:r>
              <a:rPr lang="es-MX" sz="12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sin </a:t>
            </a:r>
            <a:r>
              <a:rPr lang="es-MX" sz="12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expresa autorización del Tecnológico de Monterrey.</a:t>
            </a:r>
          </a:p>
        </p:txBody>
      </p:sp>
      <p:pic>
        <p:nvPicPr>
          <p:cNvPr id="7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70" y="2986963"/>
            <a:ext cx="5472487" cy="145919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7568" y="-6349"/>
            <a:ext cx="5665419" cy="2271877"/>
            <a:chOff x="-7568" y="3329667"/>
            <a:chExt cx="9319750" cy="3534434"/>
          </a:xfrm>
        </p:grpSpPr>
        <p:sp>
          <p:nvSpPr>
            <p:cNvPr id="10" name="Trapezoid 8"/>
            <p:cNvSpPr/>
            <p:nvPr/>
          </p:nvSpPr>
          <p:spPr>
            <a:xfrm>
              <a:off x="-7568" y="3340106"/>
              <a:ext cx="8813198" cy="3517894"/>
            </a:xfrm>
            <a:custGeom>
              <a:avLst/>
              <a:gdLst>
                <a:gd name="connsiteX0" fmla="*/ 0 w 5579165"/>
                <a:gd name="connsiteY0" fmla="*/ 3153327 h 3153327"/>
                <a:gd name="connsiteX1" fmla="*/ 642553 w 5579165"/>
                <a:gd name="connsiteY1" fmla="*/ 0 h 3153327"/>
                <a:gd name="connsiteX2" fmla="*/ 4936612 w 5579165"/>
                <a:gd name="connsiteY2" fmla="*/ 0 h 3153327"/>
                <a:gd name="connsiteX3" fmla="*/ 5579165 w 5579165"/>
                <a:gd name="connsiteY3" fmla="*/ 3153327 h 3153327"/>
                <a:gd name="connsiteX4" fmla="*/ 0 w 5579165"/>
                <a:gd name="connsiteY4" fmla="*/ 3153327 h 3153327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4943415 w 5585968"/>
                <a:gd name="connsiteY2" fmla="*/ 13253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2571276 w 5585968"/>
                <a:gd name="connsiteY2" fmla="*/ 13253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1802649 w 5585968"/>
                <a:gd name="connsiteY2" fmla="*/ 13253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1802649 w 5585968"/>
                <a:gd name="connsiteY2" fmla="*/ 26505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1939127 w 5585968"/>
                <a:gd name="connsiteY2" fmla="*/ 19681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1932977 w 5579818"/>
                <a:gd name="connsiteY2" fmla="*/ 19681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34983 w 5579818"/>
                <a:gd name="connsiteY2" fmla="*/ 33328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45733 w 5579818"/>
                <a:gd name="connsiteY2" fmla="*/ 6033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45733 w 5579818"/>
                <a:gd name="connsiteY2" fmla="*/ 19681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39600 w 5579818"/>
                <a:gd name="connsiteY2" fmla="*/ 13045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318 w 5579483"/>
                <a:gd name="connsiteY0" fmla="*/ 3153535 h 3153535"/>
                <a:gd name="connsiteX1" fmla="*/ 6472 w 5579483"/>
                <a:gd name="connsiteY1" fmla="*/ 228 h 3153535"/>
                <a:gd name="connsiteX2" fmla="*/ 2539265 w 5579483"/>
                <a:gd name="connsiteY2" fmla="*/ 0 h 3153535"/>
                <a:gd name="connsiteX3" fmla="*/ 5579483 w 5579483"/>
                <a:gd name="connsiteY3" fmla="*/ 3153535 h 3153535"/>
                <a:gd name="connsiteX4" fmla="*/ 318 w 5579483"/>
                <a:gd name="connsiteY4" fmla="*/ 3153535 h 315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9483" h="3153535">
                  <a:moveTo>
                    <a:pt x="318" y="3153535"/>
                  </a:moveTo>
                  <a:cubicBezTo>
                    <a:pt x="-1950" y="2098008"/>
                    <a:pt x="8740" y="1055755"/>
                    <a:pt x="6472" y="228"/>
                  </a:cubicBezTo>
                  <a:lnTo>
                    <a:pt x="2539265" y="0"/>
                  </a:lnTo>
                  <a:lnTo>
                    <a:pt x="5579483" y="3153535"/>
                  </a:lnTo>
                  <a:lnTo>
                    <a:pt x="318" y="3153535"/>
                  </a:lnTo>
                  <a:close/>
                </a:path>
              </a:pathLst>
            </a:custGeom>
            <a:solidFill>
              <a:srgbClr val="D5BC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0"/>
            </a:p>
          </p:txBody>
        </p:sp>
        <p:sp>
          <p:nvSpPr>
            <p:cNvPr id="11" name="Parallelogram 7"/>
            <p:cNvSpPr/>
            <p:nvPr/>
          </p:nvSpPr>
          <p:spPr>
            <a:xfrm rot="10800000" flipH="1">
              <a:off x="3999698" y="3329667"/>
              <a:ext cx="5312484" cy="3534434"/>
            </a:xfrm>
            <a:custGeom>
              <a:avLst/>
              <a:gdLst>
                <a:gd name="connsiteX0" fmla="*/ 0 w 5466783"/>
                <a:gd name="connsiteY0" fmla="*/ 3153027 h 3153027"/>
                <a:gd name="connsiteX1" fmla="*/ 3892569 w 5466783"/>
                <a:gd name="connsiteY1" fmla="*/ 0 h 3153027"/>
                <a:gd name="connsiteX2" fmla="*/ 5466783 w 5466783"/>
                <a:gd name="connsiteY2" fmla="*/ 0 h 3153027"/>
                <a:gd name="connsiteX3" fmla="*/ 1574214 w 5466783"/>
                <a:gd name="connsiteY3" fmla="*/ 3153027 h 3153027"/>
                <a:gd name="connsiteX4" fmla="*/ 0 w 5466783"/>
                <a:gd name="connsiteY4" fmla="*/ 3153027 h 3153027"/>
                <a:gd name="connsiteX0" fmla="*/ 0 w 5466783"/>
                <a:gd name="connsiteY0" fmla="*/ 3166675 h 3166675"/>
                <a:gd name="connsiteX1" fmla="*/ 3701500 w 5466783"/>
                <a:gd name="connsiteY1" fmla="*/ 0 h 3166675"/>
                <a:gd name="connsiteX2" fmla="*/ 5466783 w 5466783"/>
                <a:gd name="connsiteY2" fmla="*/ 13648 h 3166675"/>
                <a:gd name="connsiteX3" fmla="*/ 1574214 w 5466783"/>
                <a:gd name="connsiteY3" fmla="*/ 3166675 h 3166675"/>
                <a:gd name="connsiteX4" fmla="*/ 0 w 5466783"/>
                <a:gd name="connsiteY4" fmla="*/ 3166675 h 3166675"/>
                <a:gd name="connsiteX0" fmla="*/ 0 w 5488026"/>
                <a:gd name="connsiteY0" fmla="*/ 3166675 h 3166675"/>
                <a:gd name="connsiteX1" fmla="*/ 3701500 w 5488026"/>
                <a:gd name="connsiteY1" fmla="*/ 0 h 3166675"/>
                <a:gd name="connsiteX2" fmla="*/ 5488026 w 5488026"/>
                <a:gd name="connsiteY2" fmla="*/ 4078 h 3166675"/>
                <a:gd name="connsiteX3" fmla="*/ 1574214 w 5488026"/>
                <a:gd name="connsiteY3" fmla="*/ 3166675 h 3166675"/>
                <a:gd name="connsiteX4" fmla="*/ 0 w 5488026"/>
                <a:gd name="connsiteY4" fmla="*/ 3166675 h 3166675"/>
                <a:gd name="connsiteX0" fmla="*/ 0 w 5482715"/>
                <a:gd name="connsiteY0" fmla="*/ 3172167 h 3172167"/>
                <a:gd name="connsiteX1" fmla="*/ 3701500 w 5482715"/>
                <a:gd name="connsiteY1" fmla="*/ 5492 h 3172167"/>
                <a:gd name="connsiteX2" fmla="*/ 5482715 w 5482715"/>
                <a:gd name="connsiteY2" fmla="*/ 0 h 3172167"/>
                <a:gd name="connsiteX3" fmla="*/ 1574214 w 5482715"/>
                <a:gd name="connsiteY3" fmla="*/ 3172167 h 3172167"/>
                <a:gd name="connsiteX4" fmla="*/ 0 w 5482715"/>
                <a:gd name="connsiteY4" fmla="*/ 3172167 h 3172167"/>
                <a:gd name="connsiteX0" fmla="*/ 0 w 5710944"/>
                <a:gd name="connsiteY0" fmla="*/ 3172167 h 3172167"/>
                <a:gd name="connsiteX1" fmla="*/ 3929729 w 5710944"/>
                <a:gd name="connsiteY1" fmla="*/ 5492 h 3172167"/>
                <a:gd name="connsiteX2" fmla="*/ 5710944 w 5710944"/>
                <a:gd name="connsiteY2" fmla="*/ 0 h 3172167"/>
                <a:gd name="connsiteX3" fmla="*/ 1802443 w 5710944"/>
                <a:gd name="connsiteY3" fmla="*/ 3172167 h 3172167"/>
                <a:gd name="connsiteX4" fmla="*/ 0 w 5710944"/>
                <a:gd name="connsiteY4" fmla="*/ 3172167 h 3172167"/>
                <a:gd name="connsiteX0" fmla="*/ 0 w 5710944"/>
                <a:gd name="connsiteY0" fmla="*/ 3172167 h 3172167"/>
                <a:gd name="connsiteX1" fmla="*/ 3929729 w 5710944"/>
                <a:gd name="connsiteY1" fmla="*/ 5492 h 3172167"/>
                <a:gd name="connsiteX2" fmla="*/ 5710944 w 5710944"/>
                <a:gd name="connsiteY2" fmla="*/ 0 h 3172167"/>
                <a:gd name="connsiteX3" fmla="*/ 2085447 w 5710944"/>
                <a:gd name="connsiteY3" fmla="*/ 3163276 h 3172167"/>
                <a:gd name="connsiteX4" fmla="*/ 0 w 5710944"/>
                <a:gd name="connsiteY4" fmla="*/ 3172167 h 3172167"/>
                <a:gd name="connsiteX0" fmla="*/ 0 w 5190581"/>
                <a:gd name="connsiteY0" fmla="*/ 3166675 h 3166675"/>
                <a:gd name="connsiteX1" fmla="*/ 3929729 w 5190581"/>
                <a:gd name="connsiteY1" fmla="*/ 0 h 3166675"/>
                <a:gd name="connsiteX2" fmla="*/ 5190581 w 5190581"/>
                <a:gd name="connsiteY2" fmla="*/ 3399 h 3166675"/>
                <a:gd name="connsiteX3" fmla="*/ 2085447 w 5190581"/>
                <a:gd name="connsiteY3" fmla="*/ 3157784 h 3166675"/>
                <a:gd name="connsiteX4" fmla="*/ 0 w 5190581"/>
                <a:gd name="connsiteY4" fmla="*/ 3166675 h 3166675"/>
                <a:gd name="connsiteX0" fmla="*/ 0 w 4889318"/>
                <a:gd name="connsiteY0" fmla="*/ 3166675 h 3166675"/>
                <a:gd name="connsiteX1" fmla="*/ 3929729 w 4889318"/>
                <a:gd name="connsiteY1" fmla="*/ 0 h 3166675"/>
                <a:gd name="connsiteX2" fmla="*/ 4889318 w 4889318"/>
                <a:gd name="connsiteY2" fmla="*/ 3400 h 3166675"/>
                <a:gd name="connsiteX3" fmla="*/ 2085447 w 4889318"/>
                <a:gd name="connsiteY3" fmla="*/ 3157784 h 3166675"/>
                <a:gd name="connsiteX4" fmla="*/ 0 w 4889318"/>
                <a:gd name="connsiteY4" fmla="*/ 3166675 h 3166675"/>
                <a:gd name="connsiteX0" fmla="*/ 0 w 4734122"/>
                <a:gd name="connsiteY0" fmla="*/ 3166675 h 3166675"/>
                <a:gd name="connsiteX1" fmla="*/ 3929729 w 4734122"/>
                <a:gd name="connsiteY1" fmla="*/ 0 h 3166675"/>
                <a:gd name="connsiteX2" fmla="*/ 4734122 w 4734122"/>
                <a:gd name="connsiteY2" fmla="*/ 12291 h 3166675"/>
                <a:gd name="connsiteX3" fmla="*/ 2085447 w 4734122"/>
                <a:gd name="connsiteY3" fmla="*/ 3157784 h 3166675"/>
                <a:gd name="connsiteX4" fmla="*/ 0 w 4734122"/>
                <a:gd name="connsiteY4" fmla="*/ 3166675 h 3166675"/>
                <a:gd name="connsiteX0" fmla="*/ 0 w 4642830"/>
                <a:gd name="connsiteY0" fmla="*/ 3172167 h 3172167"/>
                <a:gd name="connsiteX1" fmla="*/ 3929729 w 4642830"/>
                <a:gd name="connsiteY1" fmla="*/ 5492 h 3172167"/>
                <a:gd name="connsiteX2" fmla="*/ 4642830 w 4642830"/>
                <a:gd name="connsiteY2" fmla="*/ 0 h 3172167"/>
                <a:gd name="connsiteX3" fmla="*/ 2085447 w 4642830"/>
                <a:gd name="connsiteY3" fmla="*/ 3163276 h 3172167"/>
                <a:gd name="connsiteX4" fmla="*/ 0 w 4642830"/>
                <a:gd name="connsiteY4" fmla="*/ 3172167 h 3172167"/>
                <a:gd name="connsiteX0" fmla="*/ 0 w 4642830"/>
                <a:gd name="connsiteY0" fmla="*/ 3172167 h 3181058"/>
                <a:gd name="connsiteX1" fmla="*/ 3929729 w 4642830"/>
                <a:gd name="connsiteY1" fmla="*/ 5492 h 3181058"/>
                <a:gd name="connsiteX2" fmla="*/ 4642830 w 4642830"/>
                <a:gd name="connsiteY2" fmla="*/ 0 h 3181058"/>
                <a:gd name="connsiteX3" fmla="*/ 2076318 w 4642830"/>
                <a:gd name="connsiteY3" fmla="*/ 3181058 h 3181058"/>
                <a:gd name="connsiteX4" fmla="*/ 0 w 4642830"/>
                <a:gd name="connsiteY4" fmla="*/ 3172167 h 318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2830" h="3181058">
                  <a:moveTo>
                    <a:pt x="0" y="3172167"/>
                  </a:moveTo>
                  <a:lnTo>
                    <a:pt x="3929729" y="5492"/>
                  </a:lnTo>
                  <a:lnTo>
                    <a:pt x="4642830" y="0"/>
                  </a:lnTo>
                  <a:lnTo>
                    <a:pt x="2076318" y="3181058"/>
                  </a:lnTo>
                  <a:lnTo>
                    <a:pt x="0" y="3172167"/>
                  </a:lnTo>
                  <a:close/>
                </a:path>
              </a:pathLst>
            </a:custGeom>
            <a:solidFill>
              <a:srgbClr val="574C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0"/>
            </a:p>
          </p:txBody>
        </p:sp>
        <p:sp>
          <p:nvSpPr>
            <p:cNvPr id="12" name="Trapezoid 7"/>
            <p:cNvSpPr/>
            <p:nvPr/>
          </p:nvSpPr>
          <p:spPr>
            <a:xfrm>
              <a:off x="-6629" y="3384314"/>
              <a:ext cx="7221005" cy="3473687"/>
            </a:xfrm>
            <a:custGeom>
              <a:avLst/>
              <a:gdLst>
                <a:gd name="connsiteX0" fmla="*/ 0 w 4810539"/>
                <a:gd name="connsiteY0" fmla="*/ 3179832 h 3179832"/>
                <a:gd name="connsiteX1" fmla="*/ 794958 w 4810539"/>
                <a:gd name="connsiteY1" fmla="*/ 0 h 3179832"/>
                <a:gd name="connsiteX2" fmla="*/ 4015581 w 4810539"/>
                <a:gd name="connsiteY2" fmla="*/ 0 h 3179832"/>
                <a:gd name="connsiteX3" fmla="*/ 4810539 w 4810539"/>
                <a:gd name="connsiteY3" fmla="*/ 3179832 h 3179832"/>
                <a:gd name="connsiteX4" fmla="*/ 0 w 4810539"/>
                <a:gd name="connsiteY4" fmla="*/ 3179832 h 3179832"/>
                <a:gd name="connsiteX0" fmla="*/ 173 w 4810712"/>
                <a:gd name="connsiteY0" fmla="*/ 3179832 h 3179832"/>
                <a:gd name="connsiteX1" fmla="*/ 0 w 4810712"/>
                <a:gd name="connsiteY1" fmla="*/ 755374 h 3179832"/>
                <a:gd name="connsiteX2" fmla="*/ 4015754 w 4810712"/>
                <a:gd name="connsiteY2" fmla="*/ 0 h 3179832"/>
                <a:gd name="connsiteX3" fmla="*/ 4810712 w 4810712"/>
                <a:gd name="connsiteY3" fmla="*/ 3179832 h 3179832"/>
                <a:gd name="connsiteX4" fmla="*/ 173 w 4810712"/>
                <a:gd name="connsiteY4" fmla="*/ 3179832 h 3179832"/>
                <a:gd name="connsiteX0" fmla="*/ 173 w 4810712"/>
                <a:gd name="connsiteY0" fmla="*/ 3100319 h 3100319"/>
                <a:gd name="connsiteX1" fmla="*/ 0 w 4810712"/>
                <a:gd name="connsiteY1" fmla="*/ 675861 h 3100319"/>
                <a:gd name="connsiteX2" fmla="*/ 901493 w 4810712"/>
                <a:gd name="connsiteY2" fmla="*/ 0 h 3100319"/>
                <a:gd name="connsiteX3" fmla="*/ 4810712 w 4810712"/>
                <a:gd name="connsiteY3" fmla="*/ 3100319 h 3100319"/>
                <a:gd name="connsiteX4" fmla="*/ 173 w 4810712"/>
                <a:gd name="connsiteY4" fmla="*/ 3100319 h 3100319"/>
                <a:gd name="connsiteX0" fmla="*/ 173 w 4810712"/>
                <a:gd name="connsiteY0" fmla="*/ 3073483 h 3073483"/>
                <a:gd name="connsiteX1" fmla="*/ 0 w 4810712"/>
                <a:gd name="connsiteY1" fmla="*/ 649025 h 3073483"/>
                <a:gd name="connsiteX2" fmla="*/ 1851608 w 4810712"/>
                <a:gd name="connsiteY2" fmla="*/ 0 h 3073483"/>
                <a:gd name="connsiteX3" fmla="*/ 4810712 w 4810712"/>
                <a:gd name="connsiteY3" fmla="*/ 3073483 h 3073483"/>
                <a:gd name="connsiteX4" fmla="*/ 173 w 4810712"/>
                <a:gd name="connsiteY4" fmla="*/ 3073483 h 307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0712" h="3073483">
                  <a:moveTo>
                    <a:pt x="173" y="3073483"/>
                  </a:moveTo>
                  <a:cubicBezTo>
                    <a:pt x="115" y="2265330"/>
                    <a:pt x="58" y="1457178"/>
                    <a:pt x="0" y="649025"/>
                  </a:cubicBezTo>
                  <a:lnTo>
                    <a:pt x="1851608" y="0"/>
                  </a:lnTo>
                  <a:lnTo>
                    <a:pt x="4810712" y="3073483"/>
                  </a:lnTo>
                  <a:lnTo>
                    <a:pt x="173" y="3073483"/>
                  </a:lnTo>
                  <a:close/>
                </a:path>
              </a:pathLst>
            </a:custGeom>
            <a:solidFill>
              <a:srgbClr val="002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6620567"/>
            <a:ext cx="12192000" cy="245382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</p:spTree>
    <p:extLst>
      <p:ext uri="{BB962C8B-B14F-4D97-AF65-F5344CB8AC3E}">
        <p14:creationId xmlns:p14="http://schemas.microsoft.com/office/powerpoint/2010/main" val="57540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93440" y="2636917"/>
            <a:ext cx="10363200" cy="1026343"/>
          </a:xfrm>
        </p:spPr>
        <p:txBody>
          <a:bodyPr>
            <a:noAutofit/>
          </a:bodyPr>
          <a:lstStyle>
            <a:lvl1pPr marL="0" indent="0" algn="r">
              <a:buNone/>
              <a:defRPr sz="21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93440" y="3807276"/>
            <a:ext cx="10363200" cy="1026343"/>
          </a:xfrm>
        </p:spPr>
        <p:txBody>
          <a:bodyPr anchor="b">
            <a:noAutofit/>
          </a:bodyPr>
          <a:lstStyle>
            <a:lvl1pPr marL="0" indent="0" algn="r">
              <a:buNone/>
              <a:defRPr sz="150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5223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19" y="3339637"/>
            <a:ext cx="7773180" cy="3543655"/>
          </a:xfrm>
          <a:prstGeom prst="rect">
            <a:avLst/>
          </a:prstGeom>
        </p:spPr>
      </p:pic>
      <p:sp>
        <p:nvSpPr>
          <p:cNvPr id="7" name="Trapezoid 8"/>
          <p:cNvSpPr/>
          <p:nvPr/>
        </p:nvSpPr>
        <p:spPr>
          <a:xfrm>
            <a:off x="-7567" y="3340106"/>
            <a:ext cx="6709262" cy="3523997"/>
          </a:xfrm>
          <a:custGeom>
            <a:avLst/>
            <a:gdLst>
              <a:gd name="connsiteX0" fmla="*/ 0 w 5579165"/>
              <a:gd name="connsiteY0" fmla="*/ 3153327 h 3153327"/>
              <a:gd name="connsiteX1" fmla="*/ 642553 w 5579165"/>
              <a:gd name="connsiteY1" fmla="*/ 0 h 3153327"/>
              <a:gd name="connsiteX2" fmla="*/ 4936612 w 5579165"/>
              <a:gd name="connsiteY2" fmla="*/ 0 h 3153327"/>
              <a:gd name="connsiteX3" fmla="*/ 5579165 w 5579165"/>
              <a:gd name="connsiteY3" fmla="*/ 3153327 h 3153327"/>
              <a:gd name="connsiteX4" fmla="*/ 0 w 5579165"/>
              <a:gd name="connsiteY4" fmla="*/ 3153327 h 3153327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4943415 w 5585968"/>
              <a:gd name="connsiteY2" fmla="*/ 13253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2571276 w 5585968"/>
              <a:gd name="connsiteY2" fmla="*/ 13253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1802649 w 5585968"/>
              <a:gd name="connsiteY2" fmla="*/ 13253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1802649 w 5585968"/>
              <a:gd name="connsiteY2" fmla="*/ 26505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803 w 5585968"/>
              <a:gd name="connsiteY0" fmla="*/ 3166580 h 3166580"/>
              <a:gd name="connsiteX1" fmla="*/ 0 w 5585968"/>
              <a:gd name="connsiteY1" fmla="*/ 0 h 3166580"/>
              <a:gd name="connsiteX2" fmla="*/ 1939127 w 5585968"/>
              <a:gd name="connsiteY2" fmla="*/ 19681 h 3166580"/>
              <a:gd name="connsiteX3" fmla="*/ 5585968 w 5585968"/>
              <a:gd name="connsiteY3" fmla="*/ 3166580 h 3166580"/>
              <a:gd name="connsiteX4" fmla="*/ 6803 w 558596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1932977 w 5579818"/>
              <a:gd name="connsiteY2" fmla="*/ 19681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34983 w 5579818"/>
              <a:gd name="connsiteY2" fmla="*/ 33328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45733 w 5579818"/>
              <a:gd name="connsiteY2" fmla="*/ 6033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45733 w 5579818"/>
              <a:gd name="connsiteY2" fmla="*/ 19681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653 w 5579818"/>
              <a:gd name="connsiteY0" fmla="*/ 3166580 h 3166580"/>
              <a:gd name="connsiteX1" fmla="*/ 674 w 5579818"/>
              <a:gd name="connsiteY1" fmla="*/ 0 h 3166580"/>
              <a:gd name="connsiteX2" fmla="*/ 2539600 w 5579818"/>
              <a:gd name="connsiteY2" fmla="*/ 13045 h 3166580"/>
              <a:gd name="connsiteX3" fmla="*/ 5579818 w 5579818"/>
              <a:gd name="connsiteY3" fmla="*/ 3166580 h 3166580"/>
              <a:gd name="connsiteX4" fmla="*/ 653 w 5579818"/>
              <a:gd name="connsiteY4" fmla="*/ 3166580 h 3166580"/>
              <a:gd name="connsiteX0" fmla="*/ 318 w 5579483"/>
              <a:gd name="connsiteY0" fmla="*/ 3153535 h 3153535"/>
              <a:gd name="connsiteX1" fmla="*/ 6472 w 5579483"/>
              <a:gd name="connsiteY1" fmla="*/ 228 h 3153535"/>
              <a:gd name="connsiteX2" fmla="*/ 2539265 w 5579483"/>
              <a:gd name="connsiteY2" fmla="*/ 0 h 3153535"/>
              <a:gd name="connsiteX3" fmla="*/ 5579483 w 5579483"/>
              <a:gd name="connsiteY3" fmla="*/ 3153535 h 3153535"/>
              <a:gd name="connsiteX4" fmla="*/ 318 w 5579483"/>
              <a:gd name="connsiteY4" fmla="*/ 3153535 h 315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9483" h="3153535">
                <a:moveTo>
                  <a:pt x="318" y="3153535"/>
                </a:moveTo>
                <a:cubicBezTo>
                  <a:pt x="-1950" y="2098008"/>
                  <a:pt x="8740" y="1055755"/>
                  <a:pt x="6472" y="228"/>
                </a:cubicBezTo>
                <a:lnTo>
                  <a:pt x="2539265" y="0"/>
                </a:lnTo>
                <a:lnTo>
                  <a:pt x="5579483" y="3153535"/>
                </a:lnTo>
                <a:lnTo>
                  <a:pt x="318" y="3153535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Parallelogram 7"/>
          <p:cNvSpPr/>
          <p:nvPr/>
        </p:nvSpPr>
        <p:spPr>
          <a:xfrm rot="10800000" flipH="1">
            <a:off x="2934269" y="3339546"/>
            <a:ext cx="5488701" cy="3539572"/>
          </a:xfrm>
          <a:custGeom>
            <a:avLst/>
            <a:gdLst>
              <a:gd name="connsiteX0" fmla="*/ 0 w 5466783"/>
              <a:gd name="connsiteY0" fmla="*/ 3153027 h 3153027"/>
              <a:gd name="connsiteX1" fmla="*/ 3892569 w 5466783"/>
              <a:gd name="connsiteY1" fmla="*/ 0 h 3153027"/>
              <a:gd name="connsiteX2" fmla="*/ 5466783 w 5466783"/>
              <a:gd name="connsiteY2" fmla="*/ 0 h 3153027"/>
              <a:gd name="connsiteX3" fmla="*/ 1574214 w 5466783"/>
              <a:gd name="connsiteY3" fmla="*/ 3153027 h 3153027"/>
              <a:gd name="connsiteX4" fmla="*/ 0 w 5466783"/>
              <a:gd name="connsiteY4" fmla="*/ 3153027 h 3153027"/>
              <a:gd name="connsiteX0" fmla="*/ 0 w 5466783"/>
              <a:gd name="connsiteY0" fmla="*/ 3166675 h 3166675"/>
              <a:gd name="connsiteX1" fmla="*/ 3701500 w 5466783"/>
              <a:gd name="connsiteY1" fmla="*/ 0 h 3166675"/>
              <a:gd name="connsiteX2" fmla="*/ 5466783 w 5466783"/>
              <a:gd name="connsiteY2" fmla="*/ 13648 h 3166675"/>
              <a:gd name="connsiteX3" fmla="*/ 1574214 w 5466783"/>
              <a:gd name="connsiteY3" fmla="*/ 3166675 h 3166675"/>
              <a:gd name="connsiteX4" fmla="*/ 0 w 5466783"/>
              <a:gd name="connsiteY4" fmla="*/ 3166675 h 3166675"/>
              <a:gd name="connsiteX0" fmla="*/ 0 w 5488026"/>
              <a:gd name="connsiteY0" fmla="*/ 3166675 h 3166675"/>
              <a:gd name="connsiteX1" fmla="*/ 3701500 w 5488026"/>
              <a:gd name="connsiteY1" fmla="*/ 0 h 3166675"/>
              <a:gd name="connsiteX2" fmla="*/ 5488026 w 5488026"/>
              <a:gd name="connsiteY2" fmla="*/ 4078 h 3166675"/>
              <a:gd name="connsiteX3" fmla="*/ 1574214 w 5488026"/>
              <a:gd name="connsiteY3" fmla="*/ 3166675 h 3166675"/>
              <a:gd name="connsiteX4" fmla="*/ 0 w 5488026"/>
              <a:gd name="connsiteY4" fmla="*/ 3166675 h 3166675"/>
              <a:gd name="connsiteX0" fmla="*/ 0 w 5482715"/>
              <a:gd name="connsiteY0" fmla="*/ 3172167 h 3172167"/>
              <a:gd name="connsiteX1" fmla="*/ 3701500 w 5482715"/>
              <a:gd name="connsiteY1" fmla="*/ 5492 h 3172167"/>
              <a:gd name="connsiteX2" fmla="*/ 5482715 w 5482715"/>
              <a:gd name="connsiteY2" fmla="*/ 0 h 3172167"/>
              <a:gd name="connsiteX3" fmla="*/ 1574214 w 5482715"/>
              <a:gd name="connsiteY3" fmla="*/ 3172167 h 3172167"/>
              <a:gd name="connsiteX4" fmla="*/ 0 w 5482715"/>
              <a:gd name="connsiteY4" fmla="*/ 3172167 h 31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715" h="3172167">
                <a:moveTo>
                  <a:pt x="0" y="3172167"/>
                </a:moveTo>
                <a:lnTo>
                  <a:pt x="3701500" y="5492"/>
                </a:lnTo>
                <a:lnTo>
                  <a:pt x="5482715" y="0"/>
                </a:lnTo>
                <a:lnTo>
                  <a:pt x="1574214" y="3172167"/>
                </a:lnTo>
                <a:lnTo>
                  <a:pt x="0" y="317216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apezoid 7"/>
          <p:cNvSpPr/>
          <p:nvPr/>
        </p:nvSpPr>
        <p:spPr>
          <a:xfrm>
            <a:off x="-6628" y="3384314"/>
            <a:ext cx="5894817" cy="3473686"/>
          </a:xfrm>
          <a:custGeom>
            <a:avLst/>
            <a:gdLst>
              <a:gd name="connsiteX0" fmla="*/ 0 w 4810539"/>
              <a:gd name="connsiteY0" fmla="*/ 3179832 h 3179832"/>
              <a:gd name="connsiteX1" fmla="*/ 794958 w 4810539"/>
              <a:gd name="connsiteY1" fmla="*/ 0 h 3179832"/>
              <a:gd name="connsiteX2" fmla="*/ 4015581 w 4810539"/>
              <a:gd name="connsiteY2" fmla="*/ 0 h 3179832"/>
              <a:gd name="connsiteX3" fmla="*/ 4810539 w 4810539"/>
              <a:gd name="connsiteY3" fmla="*/ 3179832 h 3179832"/>
              <a:gd name="connsiteX4" fmla="*/ 0 w 4810539"/>
              <a:gd name="connsiteY4" fmla="*/ 3179832 h 3179832"/>
              <a:gd name="connsiteX0" fmla="*/ 173 w 4810712"/>
              <a:gd name="connsiteY0" fmla="*/ 3179832 h 3179832"/>
              <a:gd name="connsiteX1" fmla="*/ 0 w 4810712"/>
              <a:gd name="connsiteY1" fmla="*/ 755374 h 3179832"/>
              <a:gd name="connsiteX2" fmla="*/ 4015754 w 4810712"/>
              <a:gd name="connsiteY2" fmla="*/ 0 h 3179832"/>
              <a:gd name="connsiteX3" fmla="*/ 4810712 w 4810712"/>
              <a:gd name="connsiteY3" fmla="*/ 3179832 h 3179832"/>
              <a:gd name="connsiteX4" fmla="*/ 173 w 4810712"/>
              <a:gd name="connsiteY4" fmla="*/ 3179832 h 3179832"/>
              <a:gd name="connsiteX0" fmla="*/ 173 w 4810712"/>
              <a:gd name="connsiteY0" fmla="*/ 3100319 h 3100319"/>
              <a:gd name="connsiteX1" fmla="*/ 0 w 4810712"/>
              <a:gd name="connsiteY1" fmla="*/ 675861 h 3100319"/>
              <a:gd name="connsiteX2" fmla="*/ 901493 w 4810712"/>
              <a:gd name="connsiteY2" fmla="*/ 0 h 3100319"/>
              <a:gd name="connsiteX3" fmla="*/ 4810712 w 4810712"/>
              <a:gd name="connsiteY3" fmla="*/ 3100319 h 3100319"/>
              <a:gd name="connsiteX4" fmla="*/ 173 w 4810712"/>
              <a:gd name="connsiteY4" fmla="*/ 3100319 h 3100319"/>
              <a:gd name="connsiteX0" fmla="*/ 173 w 4810712"/>
              <a:gd name="connsiteY0" fmla="*/ 3073483 h 3073483"/>
              <a:gd name="connsiteX1" fmla="*/ 0 w 4810712"/>
              <a:gd name="connsiteY1" fmla="*/ 649025 h 3073483"/>
              <a:gd name="connsiteX2" fmla="*/ 1851608 w 4810712"/>
              <a:gd name="connsiteY2" fmla="*/ 0 h 3073483"/>
              <a:gd name="connsiteX3" fmla="*/ 4810712 w 4810712"/>
              <a:gd name="connsiteY3" fmla="*/ 3073483 h 3073483"/>
              <a:gd name="connsiteX4" fmla="*/ 173 w 4810712"/>
              <a:gd name="connsiteY4" fmla="*/ 3073483 h 307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0712" h="3073483">
                <a:moveTo>
                  <a:pt x="173" y="3073483"/>
                </a:moveTo>
                <a:cubicBezTo>
                  <a:pt x="115" y="2265330"/>
                  <a:pt x="58" y="1457178"/>
                  <a:pt x="0" y="649025"/>
                </a:cubicBezTo>
                <a:lnTo>
                  <a:pt x="1851608" y="0"/>
                </a:lnTo>
                <a:lnTo>
                  <a:pt x="4810712" y="3073483"/>
                </a:lnTo>
                <a:lnTo>
                  <a:pt x="173" y="3073483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523557" y="727591"/>
            <a:ext cx="6785114" cy="879475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9971" y="2526767"/>
            <a:ext cx="6785114" cy="6741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s-MX" dirty="0"/>
          </a:p>
        </p:txBody>
      </p:sp>
      <p:sp>
        <p:nvSpPr>
          <p:cNvPr id="14" name="Trapezoid 10"/>
          <p:cNvSpPr/>
          <p:nvPr/>
        </p:nvSpPr>
        <p:spPr>
          <a:xfrm>
            <a:off x="7779224" y="-13648"/>
            <a:ext cx="4412776" cy="3353195"/>
          </a:xfrm>
          <a:custGeom>
            <a:avLst/>
            <a:gdLst>
              <a:gd name="connsiteX0" fmla="*/ 0 w 4399128"/>
              <a:gd name="connsiteY0" fmla="*/ 3339547 h 3339547"/>
              <a:gd name="connsiteX1" fmla="*/ 834887 w 4399128"/>
              <a:gd name="connsiteY1" fmla="*/ 0 h 3339547"/>
              <a:gd name="connsiteX2" fmla="*/ 3564241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39547 h 3339547"/>
              <a:gd name="connsiteX1" fmla="*/ 834887 w 4399128"/>
              <a:gd name="connsiteY1" fmla="*/ 0 h 3339547"/>
              <a:gd name="connsiteX2" fmla="*/ 4396754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39547 h 3339547"/>
              <a:gd name="connsiteX1" fmla="*/ 2950290 w 4399128"/>
              <a:gd name="connsiteY1" fmla="*/ 0 h 3339547"/>
              <a:gd name="connsiteX2" fmla="*/ 4396754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39547 h 3339547"/>
              <a:gd name="connsiteX1" fmla="*/ 3414314 w 4399128"/>
              <a:gd name="connsiteY1" fmla="*/ 0 h 3339547"/>
              <a:gd name="connsiteX2" fmla="*/ 4396754 w 4399128"/>
              <a:gd name="connsiteY2" fmla="*/ 0 h 3339547"/>
              <a:gd name="connsiteX3" fmla="*/ 4399128 w 4399128"/>
              <a:gd name="connsiteY3" fmla="*/ 3339547 h 3339547"/>
              <a:gd name="connsiteX4" fmla="*/ 0 w 4399128"/>
              <a:gd name="connsiteY4" fmla="*/ 3339547 h 3339547"/>
              <a:gd name="connsiteX0" fmla="*/ 0 w 4399128"/>
              <a:gd name="connsiteY0" fmla="*/ 3353195 h 3353195"/>
              <a:gd name="connsiteX1" fmla="*/ 3946577 w 4399128"/>
              <a:gd name="connsiteY1" fmla="*/ 0 h 3353195"/>
              <a:gd name="connsiteX2" fmla="*/ 4396754 w 4399128"/>
              <a:gd name="connsiteY2" fmla="*/ 13648 h 3353195"/>
              <a:gd name="connsiteX3" fmla="*/ 4399128 w 4399128"/>
              <a:gd name="connsiteY3" fmla="*/ 3353195 h 3353195"/>
              <a:gd name="connsiteX4" fmla="*/ 0 w 4399128"/>
              <a:gd name="connsiteY4" fmla="*/ 3353195 h 3353195"/>
              <a:gd name="connsiteX0" fmla="*/ 0 w 4399128"/>
              <a:gd name="connsiteY0" fmla="*/ 3353195 h 3353195"/>
              <a:gd name="connsiteX1" fmla="*/ 4083055 w 4399128"/>
              <a:gd name="connsiteY1" fmla="*/ 0 h 3353195"/>
              <a:gd name="connsiteX2" fmla="*/ 4396754 w 4399128"/>
              <a:gd name="connsiteY2" fmla="*/ 13648 h 3353195"/>
              <a:gd name="connsiteX3" fmla="*/ 4399128 w 4399128"/>
              <a:gd name="connsiteY3" fmla="*/ 3353195 h 3353195"/>
              <a:gd name="connsiteX4" fmla="*/ 0 w 4399128"/>
              <a:gd name="connsiteY4" fmla="*/ 3353195 h 33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9128" h="3353195">
                <a:moveTo>
                  <a:pt x="0" y="3353195"/>
                </a:moveTo>
                <a:lnTo>
                  <a:pt x="4083055" y="0"/>
                </a:lnTo>
                <a:lnTo>
                  <a:pt x="4396754" y="13648"/>
                </a:lnTo>
                <a:cubicBezTo>
                  <a:pt x="4397545" y="1126830"/>
                  <a:pt x="4398337" y="2240013"/>
                  <a:pt x="4399128" y="3353195"/>
                </a:cubicBezTo>
                <a:lnTo>
                  <a:pt x="0" y="3353195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Parallelogram 14"/>
          <p:cNvSpPr/>
          <p:nvPr/>
        </p:nvSpPr>
        <p:spPr>
          <a:xfrm rot="10800000">
            <a:off x="7560860" y="-13649"/>
            <a:ext cx="4380932" cy="3353195"/>
          </a:xfrm>
          <a:prstGeom prst="parallelogram">
            <a:avLst>
              <a:gd name="adj" fmla="val 123455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Parallelogram 15"/>
          <p:cNvSpPr/>
          <p:nvPr/>
        </p:nvSpPr>
        <p:spPr>
          <a:xfrm rot="10800000">
            <a:off x="7297004" y="791569"/>
            <a:ext cx="3416488" cy="2547976"/>
          </a:xfrm>
          <a:prstGeom prst="parallelogram">
            <a:avLst>
              <a:gd name="adj" fmla="val 123455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2" y="5054268"/>
            <a:ext cx="3315431" cy="8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1758" y="6649383"/>
            <a:ext cx="10760242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8341" y="30606"/>
            <a:ext cx="6594987" cy="1207001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  <p:sp>
        <p:nvSpPr>
          <p:cNvPr id="11" name="Parallelogram 3"/>
          <p:cNvSpPr/>
          <p:nvPr/>
        </p:nvSpPr>
        <p:spPr>
          <a:xfrm>
            <a:off x="7981950" y="-1"/>
            <a:ext cx="4211360" cy="112705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arallelogram 11"/>
          <p:cNvSpPr/>
          <p:nvPr/>
        </p:nvSpPr>
        <p:spPr>
          <a:xfrm>
            <a:off x="7740502" y="0"/>
            <a:ext cx="1679945" cy="1127051"/>
          </a:xfrm>
          <a:prstGeom prst="parallelogram">
            <a:avLst>
              <a:gd name="adj" fmla="val 124057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arallelogram 12"/>
          <p:cNvSpPr/>
          <p:nvPr/>
        </p:nvSpPr>
        <p:spPr>
          <a:xfrm>
            <a:off x="7464052" y="0"/>
            <a:ext cx="1679945" cy="1127051"/>
          </a:xfrm>
          <a:prstGeom prst="parallelogram">
            <a:avLst>
              <a:gd name="adj" fmla="val 124057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Diagonal Stripe 13"/>
          <p:cNvSpPr/>
          <p:nvPr/>
        </p:nvSpPr>
        <p:spPr>
          <a:xfrm rot="10800000" flipH="1">
            <a:off x="0" y="5206533"/>
            <a:ext cx="2094614" cy="1659418"/>
          </a:xfrm>
          <a:prstGeom prst="diagStripe">
            <a:avLst/>
          </a:prstGeom>
          <a:solidFill>
            <a:srgbClr val="D5BC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Diagonal Stripe 14"/>
          <p:cNvSpPr/>
          <p:nvPr/>
        </p:nvSpPr>
        <p:spPr>
          <a:xfrm rot="10800000" flipH="1">
            <a:off x="0" y="5994078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6392849"/>
            <a:ext cx="588398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748341" y="1378424"/>
            <a:ext cx="10702297" cy="4882011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  <a:latin typeface="+mn-lt"/>
              </a:defRPr>
            </a:lvl1pPr>
            <a:lvl2pPr marL="6858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2pPr>
            <a:lvl3pPr marL="11430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3pPr>
            <a:lvl4pPr marL="16002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4pPr>
            <a:lvl5pPr marL="20574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2895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5048" y="446734"/>
            <a:ext cx="10771097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8" name="Parallelogram 1"/>
          <p:cNvSpPr/>
          <p:nvPr/>
        </p:nvSpPr>
        <p:spPr>
          <a:xfrm>
            <a:off x="7747710" y="5887453"/>
            <a:ext cx="4454317" cy="986589"/>
          </a:xfrm>
          <a:custGeom>
            <a:avLst/>
            <a:gdLst>
              <a:gd name="connsiteX0" fmla="*/ 0 w 4468196"/>
              <a:gd name="connsiteY0" fmla="*/ 986589 h 986589"/>
              <a:gd name="connsiteX1" fmla="*/ 1241257 w 4468196"/>
              <a:gd name="connsiteY1" fmla="*/ 0 h 986589"/>
              <a:gd name="connsiteX2" fmla="*/ 4468196 w 4468196"/>
              <a:gd name="connsiteY2" fmla="*/ 0 h 986589"/>
              <a:gd name="connsiteX3" fmla="*/ 3226939 w 4468196"/>
              <a:gd name="connsiteY3" fmla="*/ 986589 h 986589"/>
              <a:gd name="connsiteX4" fmla="*/ 0 w 4468196"/>
              <a:gd name="connsiteY4" fmla="*/ 986589 h 986589"/>
              <a:gd name="connsiteX0" fmla="*/ 0 w 4478223"/>
              <a:gd name="connsiteY0" fmla="*/ 986589 h 1002631"/>
              <a:gd name="connsiteX1" fmla="*/ 1241257 w 4478223"/>
              <a:gd name="connsiteY1" fmla="*/ 0 h 1002631"/>
              <a:gd name="connsiteX2" fmla="*/ 4468196 w 4478223"/>
              <a:gd name="connsiteY2" fmla="*/ 0 h 1002631"/>
              <a:gd name="connsiteX3" fmla="*/ 4478223 w 4478223"/>
              <a:gd name="connsiteY3" fmla="*/ 1002631 h 1002631"/>
              <a:gd name="connsiteX4" fmla="*/ 0 w 4478223"/>
              <a:gd name="connsiteY4" fmla="*/ 986589 h 1002631"/>
              <a:gd name="connsiteX0" fmla="*/ 0 w 4454317"/>
              <a:gd name="connsiteY0" fmla="*/ 992664 h 1002631"/>
              <a:gd name="connsiteX1" fmla="*/ 1217351 w 4454317"/>
              <a:gd name="connsiteY1" fmla="*/ 0 h 1002631"/>
              <a:gd name="connsiteX2" fmla="*/ 4444290 w 4454317"/>
              <a:gd name="connsiteY2" fmla="*/ 0 h 1002631"/>
              <a:gd name="connsiteX3" fmla="*/ 4454317 w 4454317"/>
              <a:gd name="connsiteY3" fmla="*/ 1002631 h 1002631"/>
              <a:gd name="connsiteX4" fmla="*/ 0 w 4454317"/>
              <a:gd name="connsiteY4" fmla="*/ 992664 h 100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4317" h="1002631">
                <a:moveTo>
                  <a:pt x="0" y="992664"/>
                </a:moveTo>
                <a:lnTo>
                  <a:pt x="1217351" y="0"/>
                </a:lnTo>
                <a:lnTo>
                  <a:pt x="4444290" y="0"/>
                </a:lnTo>
                <a:lnTo>
                  <a:pt x="4454317" y="1002631"/>
                </a:lnTo>
                <a:lnTo>
                  <a:pt x="0" y="992664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Parallelogram 8"/>
          <p:cNvSpPr/>
          <p:nvPr/>
        </p:nvSpPr>
        <p:spPr>
          <a:xfrm>
            <a:off x="0" y="-4333"/>
            <a:ext cx="567708" cy="212348"/>
          </a:xfrm>
          <a:custGeom>
            <a:avLst/>
            <a:gdLst>
              <a:gd name="connsiteX0" fmla="*/ 0 w 567708"/>
              <a:gd name="connsiteY0" fmla="*/ 190681 h 190681"/>
              <a:gd name="connsiteX1" fmla="*/ 0 w 567708"/>
              <a:gd name="connsiteY1" fmla="*/ 0 h 190681"/>
              <a:gd name="connsiteX2" fmla="*/ 567708 w 567708"/>
              <a:gd name="connsiteY2" fmla="*/ 0 h 190681"/>
              <a:gd name="connsiteX3" fmla="*/ 567708 w 567708"/>
              <a:gd name="connsiteY3" fmla="*/ 190681 h 190681"/>
              <a:gd name="connsiteX4" fmla="*/ 0 w 567708"/>
              <a:gd name="connsiteY4" fmla="*/ 190681 h 190681"/>
              <a:gd name="connsiteX0" fmla="*/ 0 w 567708"/>
              <a:gd name="connsiteY0" fmla="*/ 190681 h 190681"/>
              <a:gd name="connsiteX1" fmla="*/ 0 w 567708"/>
              <a:gd name="connsiteY1" fmla="*/ 0 h 190681"/>
              <a:gd name="connsiteX2" fmla="*/ 403029 w 567708"/>
              <a:gd name="connsiteY2" fmla="*/ 4334 h 190681"/>
              <a:gd name="connsiteX3" fmla="*/ 567708 w 567708"/>
              <a:gd name="connsiteY3" fmla="*/ 190681 h 190681"/>
              <a:gd name="connsiteX4" fmla="*/ 0 w 567708"/>
              <a:gd name="connsiteY4" fmla="*/ 190681 h 190681"/>
              <a:gd name="connsiteX0" fmla="*/ 0 w 567708"/>
              <a:gd name="connsiteY0" fmla="*/ 195014 h 195014"/>
              <a:gd name="connsiteX1" fmla="*/ 0 w 567708"/>
              <a:gd name="connsiteY1" fmla="*/ 4333 h 195014"/>
              <a:gd name="connsiteX2" fmla="*/ 338024 w 567708"/>
              <a:gd name="connsiteY2" fmla="*/ 0 h 195014"/>
              <a:gd name="connsiteX3" fmla="*/ 567708 w 567708"/>
              <a:gd name="connsiteY3" fmla="*/ 195014 h 195014"/>
              <a:gd name="connsiteX4" fmla="*/ 0 w 567708"/>
              <a:gd name="connsiteY4" fmla="*/ 195014 h 19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708" h="195014">
                <a:moveTo>
                  <a:pt x="0" y="195014"/>
                </a:moveTo>
                <a:lnTo>
                  <a:pt x="0" y="4333"/>
                </a:lnTo>
                <a:lnTo>
                  <a:pt x="338024" y="0"/>
                </a:lnTo>
                <a:lnTo>
                  <a:pt x="567708" y="195014"/>
                </a:lnTo>
                <a:lnTo>
                  <a:pt x="0" y="195014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arallelogram 11"/>
          <p:cNvSpPr/>
          <p:nvPr/>
        </p:nvSpPr>
        <p:spPr>
          <a:xfrm flipH="1">
            <a:off x="327185" y="-4332"/>
            <a:ext cx="666958" cy="212348"/>
          </a:xfrm>
          <a:prstGeom prst="parallelogram">
            <a:avLst>
              <a:gd name="adj" fmla="val 112500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arallelogram 12"/>
          <p:cNvSpPr/>
          <p:nvPr/>
        </p:nvSpPr>
        <p:spPr>
          <a:xfrm flipH="1">
            <a:off x="715050" y="-4332"/>
            <a:ext cx="1265427" cy="212348"/>
          </a:xfrm>
          <a:prstGeom prst="parallelogram">
            <a:avLst>
              <a:gd name="adj" fmla="val 112500"/>
            </a:avLst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Parallelogram 12"/>
          <p:cNvSpPr/>
          <p:nvPr/>
        </p:nvSpPr>
        <p:spPr>
          <a:xfrm flipH="1">
            <a:off x="1711787" y="-4333"/>
            <a:ext cx="10490240" cy="212349"/>
          </a:xfrm>
          <a:custGeom>
            <a:avLst/>
            <a:gdLst>
              <a:gd name="connsiteX0" fmla="*/ 0 w 10490240"/>
              <a:gd name="connsiteY0" fmla="*/ 212348 h 212348"/>
              <a:gd name="connsiteX1" fmla="*/ 238892 w 10490240"/>
              <a:gd name="connsiteY1" fmla="*/ 0 h 212348"/>
              <a:gd name="connsiteX2" fmla="*/ 10490240 w 10490240"/>
              <a:gd name="connsiteY2" fmla="*/ 0 h 212348"/>
              <a:gd name="connsiteX3" fmla="*/ 10251349 w 10490240"/>
              <a:gd name="connsiteY3" fmla="*/ 212348 h 212348"/>
              <a:gd name="connsiteX4" fmla="*/ 0 w 10490240"/>
              <a:gd name="connsiteY4" fmla="*/ 212348 h 212348"/>
              <a:gd name="connsiteX0" fmla="*/ 0 w 10490240"/>
              <a:gd name="connsiteY0" fmla="*/ 212348 h 212348"/>
              <a:gd name="connsiteX1" fmla="*/ 4875 w 10490240"/>
              <a:gd name="connsiteY1" fmla="*/ 8668 h 212348"/>
              <a:gd name="connsiteX2" fmla="*/ 10490240 w 10490240"/>
              <a:gd name="connsiteY2" fmla="*/ 0 h 212348"/>
              <a:gd name="connsiteX3" fmla="*/ 10251349 w 10490240"/>
              <a:gd name="connsiteY3" fmla="*/ 212348 h 212348"/>
              <a:gd name="connsiteX4" fmla="*/ 0 w 10490240"/>
              <a:gd name="connsiteY4" fmla="*/ 212348 h 21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0240" h="212348">
                <a:moveTo>
                  <a:pt x="0" y="212348"/>
                </a:moveTo>
                <a:lnTo>
                  <a:pt x="4875" y="8668"/>
                </a:lnTo>
                <a:lnTo>
                  <a:pt x="10490240" y="0"/>
                </a:lnTo>
                <a:lnTo>
                  <a:pt x="10251349" y="212348"/>
                </a:lnTo>
                <a:lnTo>
                  <a:pt x="0" y="212348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Parallelogram 8"/>
          <p:cNvSpPr/>
          <p:nvPr/>
        </p:nvSpPr>
        <p:spPr>
          <a:xfrm>
            <a:off x="7443537" y="5887453"/>
            <a:ext cx="1556084" cy="970547"/>
          </a:xfrm>
          <a:prstGeom prst="parallelogram">
            <a:avLst>
              <a:gd name="adj" fmla="val 125826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lelogram 9"/>
          <p:cNvSpPr/>
          <p:nvPr/>
        </p:nvSpPr>
        <p:spPr>
          <a:xfrm>
            <a:off x="7121693" y="5887453"/>
            <a:ext cx="1556084" cy="970547"/>
          </a:xfrm>
          <a:prstGeom prst="parallelogram">
            <a:avLst>
              <a:gd name="adj" fmla="val 125826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0"/>
          </p:nvPr>
        </p:nvSpPr>
        <p:spPr>
          <a:xfrm>
            <a:off x="715047" y="2019300"/>
            <a:ext cx="10771097" cy="4241135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  <a:latin typeface="+mn-lt"/>
              </a:defRPr>
            </a:lvl1pPr>
            <a:lvl2pPr marL="6858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2pPr>
            <a:lvl3pPr marL="11430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3pPr>
            <a:lvl4pPr marL="16002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4pPr>
            <a:lvl5pPr marL="20574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777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2163" y="384175"/>
            <a:ext cx="9881633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1431758" y="6649383"/>
            <a:ext cx="10760242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ight Triangle 11"/>
          <p:cNvSpPr/>
          <p:nvPr/>
        </p:nvSpPr>
        <p:spPr>
          <a:xfrm>
            <a:off x="-1" y="6392849"/>
            <a:ext cx="588398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arallelogram 3"/>
          <p:cNvSpPr/>
          <p:nvPr/>
        </p:nvSpPr>
        <p:spPr>
          <a:xfrm rot="16200000" flipV="1">
            <a:off x="10186737" y="1042737"/>
            <a:ext cx="3047999" cy="962526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Parallelogram 3"/>
          <p:cNvSpPr/>
          <p:nvPr/>
        </p:nvSpPr>
        <p:spPr>
          <a:xfrm rot="16200000" flipV="1">
            <a:off x="9894091" y="1168466"/>
            <a:ext cx="2503848" cy="166916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Parallelogram 3"/>
          <p:cNvSpPr/>
          <p:nvPr/>
        </p:nvSpPr>
        <p:spPr>
          <a:xfrm rot="16200000" flipV="1">
            <a:off x="9685663" y="1242890"/>
            <a:ext cx="2659053" cy="17327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0"/>
          </p:nvPr>
        </p:nvSpPr>
        <p:spPr>
          <a:xfrm>
            <a:off x="792163" y="2019300"/>
            <a:ext cx="10658475" cy="4241135"/>
          </a:xfrm>
        </p:spPr>
        <p:txBody>
          <a:bodyPr/>
          <a:lstStyle>
            <a:lvl1pPr marL="514350" indent="-514350">
              <a:buClr>
                <a:srgbClr val="173144"/>
              </a:buClr>
              <a:buFont typeface="Wingdings" panose="05000000000000000000" pitchFamily="2" charset="2"/>
              <a:buChar char="§"/>
              <a:defRPr>
                <a:solidFill>
                  <a:srgbClr val="173144"/>
                </a:solidFill>
                <a:latin typeface="+mn-lt"/>
              </a:defRPr>
            </a:lvl1pPr>
            <a:lvl2pPr marL="6858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2pPr>
            <a:lvl3pPr marL="11430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3pPr>
            <a:lvl4pPr marL="16002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4pPr>
            <a:lvl5pPr marL="20574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21" name="Diagonal Stripe 20"/>
          <p:cNvSpPr/>
          <p:nvPr/>
        </p:nvSpPr>
        <p:spPr>
          <a:xfrm rot="10800000" flipH="1">
            <a:off x="0" y="5206533"/>
            <a:ext cx="2094614" cy="1659418"/>
          </a:xfrm>
          <a:prstGeom prst="diagStripe">
            <a:avLst/>
          </a:prstGeom>
          <a:solidFill>
            <a:srgbClr val="D5BC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2" name="Diagonal Stripe 21"/>
          <p:cNvSpPr/>
          <p:nvPr/>
        </p:nvSpPr>
        <p:spPr>
          <a:xfrm rot="10800000" flipH="1">
            <a:off x="0" y="5994078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5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7" y="765178"/>
            <a:ext cx="5465233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765178"/>
            <a:ext cx="5467349" cy="5472113"/>
          </a:xfrm>
        </p:spPr>
        <p:txBody>
          <a:bodyPr/>
          <a:lstStyle>
            <a:lvl1pPr marL="129779" indent="-129779">
              <a:buFont typeface="Arial" pitchFamily="34" charset="0"/>
              <a:buChar char="•"/>
              <a:defRPr sz="1800"/>
            </a:lvl1pPr>
            <a:lvl2pPr marL="469106" indent="-126206">
              <a:buFont typeface="Arial" pitchFamily="34" charset="0"/>
              <a:buChar char="•"/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438" y="131768"/>
            <a:ext cx="11426196" cy="344909"/>
          </a:xfr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>
              <a:defRPr lang="es-MX" sz="240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78169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1758" y="6649383"/>
            <a:ext cx="10760242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8341" y="30606"/>
            <a:ext cx="6594987" cy="1207001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  <p:sp>
        <p:nvSpPr>
          <p:cNvPr id="11" name="Parallelogram 3"/>
          <p:cNvSpPr/>
          <p:nvPr/>
        </p:nvSpPr>
        <p:spPr>
          <a:xfrm>
            <a:off x="7981950" y="-1"/>
            <a:ext cx="4211360" cy="112705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arallelogram 11"/>
          <p:cNvSpPr/>
          <p:nvPr/>
        </p:nvSpPr>
        <p:spPr>
          <a:xfrm>
            <a:off x="7740502" y="0"/>
            <a:ext cx="1679945" cy="1127051"/>
          </a:xfrm>
          <a:prstGeom prst="parallelogram">
            <a:avLst>
              <a:gd name="adj" fmla="val 124057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arallelogram 12"/>
          <p:cNvSpPr/>
          <p:nvPr/>
        </p:nvSpPr>
        <p:spPr>
          <a:xfrm>
            <a:off x="7464052" y="0"/>
            <a:ext cx="1679945" cy="1127051"/>
          </a:xfrm>
          <a:prstGeom prst="parallelogram">
            <a:avLst>
              <a:gd name="adj" fmla="val 124057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Diagonal Stripe 13"/>
          <p:cNvSpPr/>
          <p:nvPr/>
        </p:nvSpPr>
        <p:spPr>
          <a:xfrm rot="10800000" flipH="1">
            <a:off x="0" y="5206533"/>
            <a:ext cx="2094614" cy="1659418"/>
          </a:xfrm>
          <a:prstGeom prst="diagStripe">
            <a:avLst/>
          </a:prstGeom>
          <a:solidFill>
            <a:srgbClr val="D5BC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Diagonal Stripe 14"/>
          <p:cNvSpPr/>
          <p:nvPr/>
        </p:nvSpPr>
        <p:spPr>
          <a:xfrm rot="10800000" flipH="1">
            <a:off x="0" y="5994078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6392849"/>
            <a:ext cx="588398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748341" y="1378424"/>
            <a:ext cx="5338559" cy="4882011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  <a:latin typeface="+mn-lt"/>
              </a:defRPr>
            </a:lvl1pPr>
            <a:lvl2pPr marL="6858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2pPr>
            <a:lvl3pPr marL="11430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3pPr>
            <a:lvl4pPr marL="16002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4pPr>
            <a:lvl5pPr marL="20574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1"/>
          </p:nvPr>
        </p:nvSpPr>
        <p:spPr>
          <a:xfrm>
            <a:off x="6264322" y="1378423"/>
            <a:ext cx="5269176" cy="4882011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  <a:latin typeface="+mn-lt"/>
              </a:defRPr>
            </a:lvl1pPr>
            <a:lvl2pPr marL="6858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2pPr>
            <a:lvl3pPr marL="11430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3pPr>
            <a:lvl4pPr marL="16002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4pPr>
            <a:lvl5pPr marL="20574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548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2163" y="384175"/>
            <a:ext cx="9881633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1431758" y="6649383"/>
            <a:ext cx="10760242" cy="216566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Diagonal Stripe 9"/>
          <p:cNvSpPr/>
          <p:nvPr/>
        </p:nvSpPr>
        <p:spPr>
          <a:xfrm rot="10800000" flipH="1">
            <a:off x="0" y="5206533"/>
            <a:ext cx="2094614" cy="1659418"/>
          </a:xfrm>
          <a:prstGeom prst="diagStripe">
            <a:avLst/>
          </a:pr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/>
        </p:nvSpPr>
        <p:spPr>
          <a:xfrm rot="10800000" flipH="1">
            <a:off x="0" y="5994078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>
            <a:off x="-1" y="6392849"/>
            <a:ext cx="588398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arallelogram 3"/>
          <p:cNvSpPr/>
          <p:nvPr/>
        </p:nvSpPr>
        <p:spPr>
          <a:xfrm rot="16200000" flipV="1">
            <a:off x="10186737" y="1042737"/>
            <a:ext cx="3047999" cy="962526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360" h="1085850">
                <a:moveTo>
                  <a:pt x="0" y="1085850"/>
                </a:moveTo>
                <a:lnTo>
                  <a:pt x="1414461" y="0"/>
                </a:lnTo>
                <a:lnTo>
                  <a:pt x="4210050" y="0"/>
                </a:lnTo>
                <a:cubicBezTo>
                  <a:pt x="4210487" y="361950"/>
                  <a:pt x="4210923" y="723900"/>
                  <a:pt x="4211360" y="1085850"/>
                </a:cubicBezTo>
                <a:lnTo>
                  <a:pt x="0" y="1085850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Parallelogram 3"/>
          <p:cNvSpPr/>
          <p:nvPr/>
        </p:nvSpPr>
        <p:spPr>
          <a:xfrm rot="16200000" flipV="1">
            <a:off x="9894091" y="1168466"/>
            <a:ext cx="2503848" cy="166916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Parallelogram 3"/>
          <p:cNvSpPr/>
          <p:nvPr/>
        </p:nvSpPr>
        <p:spPr>
          <a:xfrm rot="16200000" flipV="1">
            <a:off x="9685663" y="1242890"/>
            <a:ext cx="2659053" cy="173271"/>
          </a:xfrm>
          <a:custGeom>
            <a:avLst/>
            <a:gdLst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2795589 w 4210050"/>
              <a:gd name="connsiteY3" fmla="*/ 1085850 h 1085850"/>
              <a:gd name="connsiteX4" fmla="*/ 0 w 4210050"/>
              <a:gd name="connsiteY4" fmla="*/ 1085850 h 1085850"/>
              <a:gd name="connsiteX0" fmla="*/ 0 w 4210050"/>
              <a:gd name="connsiteY0" fmla="*/ 1085850 h 1085850"/>
              <a:gd name="connsiteX1" fmla="*/ 1414461 w 4210050"/>
              <a:gd name="connsiteY1" fmla="*/ 0 h 1085850"/>
              <a:gd name="connsiteX2" fmla="*/ 4210050 w 4210050"/>
              <a:gd name="connsiteY2" fmla="*/ 0 h 1085850"/>
              <a:gd name="connsiteX3" fmla="*/ 4186239 w 4210050"/>
              <a:gd name="connsiteY3" fmla="*/ 1085850 h 1085850"/>
              <a:gd name="connsiteX4" fmla="*/ 0 w 4210050"/>
              <a:gd name="connsiteY4" fmla="*/ 1085850 h 1085850"/>
              <a:gd name="connsiteX0" fmla="*/ 0 w 4211360"/>
              <a:gd name="connsiteY0" fmla="*/ 1085850 h 1085850"/>
              <a:gd name="connsiteX1" fmla="*/ 1414461 w 4211360"/>
              <a:gd name="connsiteY1" fmla="*/ 0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4211360"/>
              <a:gd name="connsiteY0" fmla="*/ 1085850 h 1085850"/>
              <a:gd name="connsiteX1" fmla="*/ 972655 w 4211360"/>
              <a:gd name="connsiteY1" fmla="*/ -5 h 1085850"/>
              <a:gd name="connsiteX2" fmla="*/ 4210050 w 4211360"/>
              <a:gd name="connsiteY2" fmla="*/ 0 h 1085850"/>
              <a:gd name="connsiteX3" fmla="*/ 4211360 w 4211360"/>
              <a:gd name="connsiteY3" fmla="*/ 1085850 h 1085850"/>
              <a:gd name="connsiteX4" fmla="*/ 0 w 4211360"/>
              <a:gd name="connsiteY4" fmla="*/ 1085850 h 1085850"/>
              <a:gd name="connsiteX0" fmla="*/ 0 w 3459517"/>
              <a:gd name="connsiteY0" fmla="*/ 1142997 h 1142992"/>
              <a:gd name="connsiteX1" fmla="*/ 220812 w 3459517"/>
              <a:gd name="connsiteY1" fmla="*/ -5 h 1142992"/>
              <a:gd name="connsiteX2" fmla="*/ 3458207 w 3459517"/>
              <a:gd name="connsiteY2" fmla="*/ 0 h 1142992"/>
              <a:gd name="connsiteX3" fmla="*/ 3459517 w 3459517"/>
              <a:gd name="connsiteY3" fmla="*/ 1085850 h 1142992"/>
              <a:gd name="connsiteX4" fmla="*/ 0 w 3459517"/>
              <a:gd name="connsiteY4" fmla="*/ 1142997 h 11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517" h="1142992">
                <a:moveTo>
                  <a:pt x="0" y="1142997"/>
                </a:moveTo>
                <a:lnTo>
                  <a:pt x="220812" y="-5"/>
                </a:lnTo>
                <a:lnTo>
                  <a:pt x="3458207" y="0"/>
                </a:lnTo>
                <a:cubicBezTo>
                  <a:pt x="3458644" y="361950"/>
                  <a:pt x="3459080" y="723900"/>
                  <a:pt x="3459517" y="1085850"/>
                </a:cubicBezTo>
                <a:lnTo>
                  <a:pt x="0" y="1142997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792163" y="2019300"/>
            <a:ext cx="10658475" cy="4241135"/>
          </a:xfrm>
        </p:spPr>
        <p:txBody>
          <a:bodyPr/>
          <a:lstStyle>
            <a:lvl1pPr>
              <a:buClr>
                <a:srgbClr val="DE9697"/>
              </a:buClr>
              <a:defRPr>
                <a:solidFill>
                  <a:schemeClr val="bg1"/>
                </a:solidFill>
                <a:latin typeface="+mn-lt"/>
              </a:defRPr>
            </a:lvl1pPr>
            <a:lvl2pPr marL="685800" indent="-22860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+mn-lt"/>
              </a:defRPr>
            </a:lvl2pPr>
            <a:lvl3pPr marL="1143000" indent="-22860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+mn-lt"/>
              </a:defRPr>
            </a:lvl3pPr>
            <a:lvl4pPr marL="1600200" indent="-22860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+mn-lt"/>
              </a:defRPr>
            </a:lvl4pPr>
            <a:lvl5pPr marL="2057400" indent="-228600">
              <a:buClr>
                <a:srgbClr val="DE9697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6409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+mn-lt"/>
            </a:endParaRPr>
          </a:p>
        </p:txBody>
      </p:sp>
      <p:sp>
        <p:nvSpPr>
          <p:cNvPr id="11" name="Diagonal Stripe 10"/>
          <p:cNvSpPr/>
          <p:nvPr/>
        </p:nvSpPr>
        <p:spPr>
          <a:xfrm rot="10800000" flipH="1">
            <a:off x="0" y="5994078"/>
            <a:ext cx="1095153" cy="871871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>
            <a:off x="-1" y="6392849"/>
            <a:ext cx="588398" cy="473102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71" y="0"/>
            <a:ext cx="5782326" cy="66492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12102872">
            <a:off x="6980511" y="-225592"/>
            <a:ext cx="605546" cy="3023378"/>
          </a:xfrm>
          <a:custGeom>
            <a:avLst/>
            <a:gdLst>
              <a:gd name="connsiteX0" fmla="*/ 0 w 535429"/>
              <a:gd name="connsiteY0" fmla="*/ 4800258 h 4800258"/>
              <a:gd name="connsiteX1" fmla="*/ 267715 w 535429"/>
              <a:gd name="connsiteY1" fmla="*/ 0 h 4800258"/>
              <a:gd name="connsiteX2" fmla="*/ 535429 w 535429"/>
              <a:gd name="connsiteY2" fmla="*/ 4800258 h 4800258"/>
              <a:gd name="connsiteX3" fmla="*/ 0 w 535429"/>
              <a:gd name="connsiteY3" fmla="*/ 4800258 h 4800258"/>
              <a:gd name="connsiteX0" fmla="*/ 0 w 466507"/>
              <a:gd name="connsiteY0" fmla="*/ 4800258 h 4800258"/>
              <a:gd name="connsiteX1" fmla="*/ 267715 w 466507"/>
              <a:gd name="connsiteY1" fmla="*/ 0 h 4800258"/>
              <a:gd name="connsiteX2" fmla="*/ 466507 w 466507"/>
              <a:gd name="connsiteY2" fmla="*/ 4364555 h 4800258"/>
              <a:gd name="connsiteX3" fmla="*/ 0 w 466507"/>
              <a:gd name="connsiteY3" fmla="*/ 4800258 h 4800258"/>
              <a:gd name="connsiteX0" fmla="*/ 0 w 475326"/>
              <a:gd name="connsiteY0" fmla="*/ 4800258 h 4800258"/>
              <a:gd name="connsiteX1" fmla="*/ 267715 w 475326"/>
              <a:gd name="connsiteY1" fmla="*/ 0 h 4800258"/>
              <a:gd name="connsiteX2" fmla="*/ 475326 w 475326"/>
              <a:gd name="connsiteY2" fmla="*/ 4374446 h 4800258"/>
              <a:gd name="connsiteX3" fmla="*/ 0 w 475326"/>
              <a:gd name="connsiteY3" fmla="*/ 4800258 h 4800258"/>
              <a:gd name="connsiteX0" fmla="*/ 0 w 475326"/>
              <a:gd name="connsiteY0" fmla="*/ 3569912 h 3569912"/>
              <a:gd name="connsiteX1" fmla="*/ 198747 w 475326"/>
              <a:gd name="connsiteY1" fmla="*/ 0 h 3569912"/>
              <a:gd name="connsiteX2" fmla="*/ 475326 w 475326"/>
              <a:gd name="connsiteY2" fmla="*/ 3144100 h 3569912"/>
              <a:gd name="connsiteX3" fmla="*/ 0 w 475326"/>
              <a:gd name="connsiteY3" fmla="*/ 3569912 h 3569912"/>
              <a:gd name="connsiteX0" fmla="*/ 0 w 397501"/>
              <a:gd name="connsiteY0" fmla="*/ 3569912 h 3569912"/>
              <a:gd name="connsiteX1" fmla="*/ 198747 w 397501"/>
              <a:gd name="connsiteY1" fmla="*/ 0 h 3569912"/>
              <a:gd name="connsiteX2" fmla="*/ 397501 w 397501"/>
              <a:gd name="connsiteY2" fmla="*/ 3050267 h 3569912"/>
              <a:gd name="connsiteX3" fmla="*/ 0 w 397501"/>
              <a:gd name="connsiteY3" fmla="*/ 3569912 h 3569912"/>
              <a:gd name="connsiteX0" fmla="*/ 0 w 401929"/>
              <a:gd name="connsiteY0" fmla="*/ 3569912 h 3569912"/>
              <a:gd name="connsiteX1" fmla="*/ 198747 w 401929"/>
              <a:gd name="connsiteY1" fmla="*/ 0 h 3569912"/>
              <a:gd name="connsiteX2" fmla="*/ 401929 w 401929"/>
              <a:gd name="connsiteY2" fmla="*/ 3044692 h 3569912"/>
              <a:gd name="connsiteX3" fmla="*/ 0 w 401929"/>
              <a:gd name="connsiteY3" fmla="*/ 3569912 h 3569912"/>
              <a:gd name="connsiteX0" fmla="*/ 0 w 396869"/>
              <a:gd name="connsiteY0" fmla="*/ 3569912 h 3569912"/>
              <a:gd name="connsiteX1" fmla="*/ 198747 w 396869"/>
              <a:gd name="connsiteY1" fmla="*/ 0 h 3569912"/>
              <a:gd name="connsiteX2" fmla="*/ 396869 w 396869"/>
              <a:gd name="connsiteY2" fmla="*/ 3062347 h 3569912"/>
              <a:gd name="connsiteX3" fmla="*/ 0 w 396869"/>
              <a:gd name="connsiteY3" fmla="*/ 3569912 h 3569912"/>
              <a:gd name="connsiteX0" fmla="*/ 0 w 405584"/>
              <a:gd name="connsiteY0" fmla="*/ 3569912 h 3569912"/>
              <a:gd name="connsiteX1" fmla="*/ 198747 w 405584"/>
              <a:gd name="connsiteY1" fmla="*/ 0 h 3569912"/>
              <a:gd name="connsiteX2" fmla="*/ 405584 w 405584"/>
              <a:gd name="connsiteY2" fmla="*/ 3278557 h 3569912"/>
              <a:gd name="connsiteX3" fmla="*/ 0 w 405584"/>
              <a:gd name="connsiteY3" fmla="*/ 3569912 h 35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584" h="3569912">
                <a:moveTo>
                  <a:pt x="0" y="3569912"/>
                </a:moveTo>
                <a:lnTo>
                  <a:pt x="198747" y="0"/>
                </a:lnTo>
                <a:lnTo>
                  <a:pt x="405584" y="3278557"/>
                </a:lnTo>
                <a:lnTo>
                  <a:pt x="0" y="3569912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Diagonal Stripe 5"/>
          <p:cNvSpPr/>
          <p:nvPr/>
        </p:nvSpPr>
        <p:spPr>
          <a:xfrm rot="7188869">
            <a:off x="5130616" y="1124797"/>
            <a:ext cx="3418956" cy="946476"/>
          </a:xfrm>
          <a:custGeom>
            <a:avLst/>
            <a:gdLst>
              <a:gd name="connsiteX0" fmla="*/ 0 w 4232366"/>
              <a:gd name="connsiteY0" fmla="*/ 544286 h 1088571"/>
              <a:gd name="connsiteX1" fmla="*/ 2116183 w 4232366"/>
              <a:gd name="connsiteY1" fmla="*/ 0 h 1088571"/>
              <a:gd name="connsiteX2" fmla="*/ 4232366 w 4232366"/>
              <a:gd name="connsiteY2" fmla="*/ 0 h 1088571"/>
              <a:gd name="connsiteX3" fmla="*/ 0 w 4232366"/>
              <a:gd name="connsiteY3" fmla="*/ 1088571 h 1088571"/>
              <a:gd name="connsiteX4" fmla="*/ 0 w 4232366"/>
              <a:gd name="connsiteY4" fmla="*/ 544286 h 1088571"/>
              <a:gd name="connsiteX0" fmla="*/ 0 w 4232366"/>
              <a:gd name="connsiteY0" fmla="*/ 544286 h 842526"/>
              <a:gd name="connsiteX1" fmla="*/ 2116183 w 4232366"/>
              <a:gd name="connsiteY1" fmla="*/ 0 h 842526"/>
              <a:gd name="connsiteX2" fmla="*/ 4232366 w 4232366"/>
              <a:gd name="connsiteY2" fmla="*/ 0 h 842526"/>
              <a:gd name="connsiteX3" fmla="*/ 356388 w 4232366"/>
              <a:gd name="connsiteY3" fmla="*/ 842526 h 842526"/>
              <a:gd name="connsiteX4" fmla="*/ 0 w 4232366"/>
              <a:gd name="connsiteY4" fmla="*/ 544286 h 842526"/>
              <a:gd name="connsiteX0" fmla="*/ 0 w 4099854"/>
              <a:gd name="connsiteY0" fmla="*/ 873081 h 1171321"/>
              <a:gd name="connsiteX1" fmla="*/ 2116183 w 4099854"/>
              <a:gd name="connsiteY1" fmla="*/ 328795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171321"/>
              <a:gd name="connsiteX1" fmla="*/ 2944071 w 4099854"/>
              <a:gd name="connsiteY1" fmla="*/ 105159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086961"/>
              <a:gd name="connsiteX1" fmla="*/ 2944071 w 4099854"/>
              <a:gd name="connsiteY1" fmla="*/ 105159 h 1086961"/>
              <a:gd name="connsiteX2" fmla="*/ 4099854 w 4099854"/>
              <a:gd name="connsiteY2" fmla="*/ 0 h 1086961"/>
              <a:gd name="connsiteX3" fmla="*/ 256651 w 4099854"/>
              <a:gd name="connsiteY3" fmla="*/ 1086961 h 1086961"/>
              <a:gd name="connsiteX4" fmla="*/ 0 w 4099854"/>
              <a:gd name="connsiteY4" fmla="*/ 873081 h 1086961"/>
              <a:gd name="connsiteX0" fmla="*/ 0 w 4113152"/>
              <a:gd name="connsiteY0" fmla="*/ 861833 h 1075713"/>
              <a:gd name="connsiteX1" fmla="*/ 2944071 w 4113152"/>
              <a:gd name="connsiteY1" fmla="*/ 93911 h 1075713"/>
              <a:gd name="connsiteX2" fmla="*/ 4113152 w 4113152"/>
              <a:gd name="connsiteY2" fmla="*/ 0 h 1075713"/>
              <a:gd name="connsiteX3" fmla="*/ 256651 w 4113152"/>
              <a:gd name="connsiteY3" fmla="*/ 1075713 h 1075713"/>
              <a:gd name="connsiteX4" fmla="*/ 0 w 4113152"/>
              <a:gd name="connsiteY4" fmla="*/ 861833 h 1075713"/>
              <a:gd name="connsiteX0" fmla="*/ 0 w 4113152"/>
              <a:gd name="connsiteY0" fmla="*/ 861833 h 1135088"/>
              <a:gd name="connsiteX1" fmla="*/ 2944071 w 4113152"/>
              <a:gd name="connsiteY1" fmla="*/ 93911 h 1135088"/>
              <a:gd name="connsiteX2" fmla="*/ 4113152 w 4113152"/>
              <a:gd name="connsiteY2" fmla="*/ 0 h 1135088"/>
              <a:gd name="connsiteX3" fmla="*/ 169634 w 4113152"/>
              <a:gd name="connsiteY3" fmla="*/ 1135088 h 1135088"/>
              <a:gd name="connsiteX4" fmla="*/ 0 w 4113152"/>
              <a:gd name="connsiteY4" fmla="*/ 861833 h 1135088"/>
              <a:gd name="connsiteX0" fmla="*/ 0 w 4135844"/>
              <a:gd name="connsiteY0" fmla="*/ 842102 h 1115357"/>
              <a:gd name="connsiteX1" fmla="*/ 2944071 w 4135844"/>
              <a:gd name="connsiteY1" fmla="*/ 74180 h 1115357"/>
              <a:gd name="connsiteX2" fmla="*/ 4135845 w 4135844"/>
              <a:gd name="connsiteY2" fmla="*/ -1 h 1115357"/>
              <a:gd name="connsiteX3" fmla="*/ 169634 w 4135844"/>
              <a:gd name="connsiteY3" fmla="*/ 1115357 h 1115357"/>
              <a:gd name="connsiteX4" fmla="*/ 0 w 4135844"/>
              <a:gd name="connsiteY4" fmla="*/ 842102 h 1115357"/>
              <a:gd name="connsiteX0" fmla="*/ 0 w 4135845"/>
              <a:gd name="connsiteY0" fmla="*/ 842103 h 1115358"/>
              <a:gd name="connsiteX1" fmla="*/ 3162367 w 4135845"/>
              <a:gd name="connsiteY1" fmla="*/ 49516 h 1115358"/>
              <a:gd name="connsiteX2" fmla="*/ 4135845 w 4135845"/>
              <a:gd name="connsiteY2" fmla="*/ 0 h 1115358"/>
              <a:gd name="connsiteX3" fmla="*/ 169634 w 4135845"/>
              <a:gd name="connsiteY3" fmla="*/ 1115358 h 1115358"/>
              <a:gd name="connsiteX4" fmla="*/ 0 w 4135845"/>
              <a:gd name="connsiteY4" fmla="*/ 842103 h 111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5845" h="1115358">
                <a:moveTo>
                  <a:pt x="0" y="842103"/>
                </a:moveTo>
                <a:lnTo>
                  <a:pt x="3162367" y="49516"/>
                </a:lnTo>
                <a:lnTo>
                  <a:pt x="4135845" y="0"/>
                </a:lnTo>
                <a:lnTo>
                  <a:pt x="169634" y="1115358"/>
                </a:lnTo>
                <a:lnTo>
                  <a:pt x="0" y="842103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96036" y="1712070"/>
            <a:ext cx="522108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4921" y="3200808"/>
            <a:ext cx="5222203" cy="6741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| Click to edit Master subtitle style</a:t>
            </a:r>
            <a:endParaRPr lang="es-MX" dirty="0"/>
          </a:p>
        </p:txBody>
      </p:sp>
      <p:sp>
        <p:nvSpPr>
          <p:cNvPr id="9" name="Rectangle 8"/>
          <p:cNvSpPr/>
          <p:nvPr/>
        </p:nvSpPr>
        <p:spPr>
          <a:xfrm>
            <a:off x="1431757" y="6649381"/>
            <a:ext cx="10760243" cy="216568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Diagonal Stripe 9"/>
          <p:cNvSpPr/>
          <p:nvPr/>
        </p:nvSpPr>
        <p:spPr>
          <a:xfrm rot="10800000" flipH="1">
            <a:off x="0" y="5206533"/>
            <a:ext cx="2094614" cy="1659418"/>
          </a:xfrm>
          <a:prstGeom prst="diagStripe">
            <a:avLst/>
          </a:pr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 rot="20398054" flipH="1">
            <a:off x="7141498" y="3866248"/>
            <a:ext cx="486546" cy="2938867"/>
          </a:xfrm>
          <a:custGeom>
            <a:avLst/>
            <a:gdLst>
              <a:gd name="connsiteX0" fmla="*/ 0 w 436150"/>
              <a:gd name="connsiteY0" fmla="*/ 2807382 h 2807382"/>
              <a:gd name="connsiteX1" fmla="*/ 326750 w 436150"/>
              <a:gd name="connsiteY1" fmla="*/ 0 h 2807382"/>
              <a:gd name="connsiteX2" fmla="*/ 436150 w 436150"/>
              <a:gd name="connsiteY2" fmla="*/ 0 h 2807382"/>
              <a:gd name="connsiteX3" fmla="*/ 109400 w 436150"/>
              <a:gd name="connsiteY3" fmla="*/ 2807382 h 2807382"/>
              <a:gd name="connsiteX4" fmla="*/ 0 w 436150"/>
              <a:gd name="connsiteY4" fmla="*/ 2807382 h 2807382"/>
              <a:gd name="connsiteX0" fmla="*/ 0 w 471665"/>
              <a:gd name="connsiteY0" fmla="*/ 2945727 h 2945727"/>
              <a:gd name="connsiteX1" fmla="*/ 362265 w 471665"/>
              <a:gd name="connsiteY1" fmla="*/ 0 h 2945727"/>
              <a:gd name="connsiteX2" fmla="*/ 471665 w 471665"/>
              <a:gd name="connsiteY2" fmla="*/ 0 h 2945727"/>
              <a:gd name="connsiteX3" fmla="*/ 144915 w 471665"/>
              <a:gd name="connsiteY3" fmla="*/ 2807382 h 2945727"/>
              <a:gd name="connsiteX4" fmla="*/ 0 w 471665"/>
              <a:gd name="connsiteY4" fmla="*/ 2945727 h 2945727"/>
              <a:gd name="connsiteX0" fmla="*/ 0 w 477031"/>
              <a:gd name="connsiteY0" fmla="*/ 2938867 h 2938867"/>
              <a:gd name="connsiteX1" fmla="*/ 367631 w 477031"/>
              <a:gd name="connsiteY1" fmla="*/ 0 h 2938867"/>
              <a:gd name="connsiteX2" fmla="*/ 477031 w 477031"/>
              <a:gd name="connsiteY2" fmla="*/ 0 h 2938867"/>
              <a:gd name="connsiteX3" fmla="*/ 150281 w 477031"/>
              <a:gd name="connsiteY3" fmla="*/ 2807382 h 2938867"/>
              <a:gd name="connsiteX4" fmla="*/ 0 w 477031"/>
              <a:gd name="connsiteY4" fmla="*/ 2938867 h 2938867"/>
              <a:gd name="connsiteX0" fmla="*/ 0 w 498770"/>
              <a:gd name="connsiteY0" fmla="*/ 2938867 h 2938867"/>
              <a:gd name="connsiteX1" fmla="*/ 367631 w 498770"/>
              <a:gd name="connsiteY1" fmla="*/ 0 h 2938867"/>
              <a:gd name="connsiteX2" fmla="*/ 498770 w 498770"/>
              <a:gd name="connsiteY2" fmla="*/ 126729 h 2938867"/>
              <a:gd name="connsiteX3" fmla="*/ 150281 w 498770"/>
              <a:gd name="connsiteY3" fmla="*/ 2807382 h 2938867"/>
              <a:gd name="connsiteX4" fmla="*/ 0 w 498770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0281 w 486546"/>
              <a:gd name="connsiteY3" fmla="*/ 2807382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5180 w 486546"/>
              <a:gd name="connsiteY3" fmla="*/ 2813646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64754 w 486546"/>
              <a:gd name="connsiteY3" fmla="*/ 2886326 h 2938867"/>
              <a:gd name="connsiteX4" fmla="*/ 0 w 486546"/>
              <a:gd name="connsiteY4" fmla="*/ 2938867 h 2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46" h="2938867">
                <a:moveTo>
                  <a:pt x="0" y="2938867"/>
                </a:moveTo>
                <a:lnTo>
                  <a:pt x="367631" y="0"/>
                </a:lnTo>
                <a:lnTo>
                  <a:pt x="486546" y="125235"/>
                </a:lnTo>
                <a:lnTo>
                  <a:pt x="164754" y="2886326"/>
                </a:lnTo>
                <a:lnTo>
                  <a:pt x="0" y="293886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u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33" y="0"/>
            <a:ext cx="12192000" cy="69022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7" name="Rectangle 6"/>
          <p:cNvSpPr/>
          <p:nvPr/>
        </p:nvSpPr>
        <p:spPr>
          <a:xfrm>
            <a:off x="1" y="5127601"/>
            <a:ext cx="12192000" cy="1396731"/>
          </a:xfrm>
          <a:prstGeom prst="rect">
            <a:avLst/>
          </a:prstGeom>
          <a:solidFill>
            <a:srgbClr val="00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00" y="5320726"/>
            <a:ext cx="8475258" cy="616449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0" y="5916623"/>
            <a:ext cx="8475258" cy="4251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Diagonal Stripe 21"/>
          <p:cNvSpPr/>
          <p:nvPr/>
        </p:nvSpPr>
        <p:spPr>
          <a:xfrm rot="10800000" flipH="1">
            <a:off x="0" y="5125235"/>
            <a:ext cx="1353164" cy="1399096"/>
          </a:xfrm>
          <a:prstGeom prst="diagStripe">
            <a:avLst/>
          </a:pr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10800000" flipH="1">
            <a:off x="0" y="5789233"/>
            <a:ext cx="707492" cy="735096"/>
          </a:xfrm>
          <a:prstGeom prst="diagStripe">
            <a:avLst/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4" name="Right Triangle 23"/>
          <p:cNvSpPr/>
          <p:nvPr/>
        </p:nvSpPr>
        <p:spPr>
          <a:xfrm>
            <a:off x="-1" y="6125447"/>
            <a:ext cx="380117" cy="398884"/>
          </a:xfrm>
          <a:prstGeom prst="rtTriangle">
            <a:avLst/>
          </a:pr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Parallelogram 7"/>
          <p:cNvSpPr/>
          <p:nvPr/>
        </p:nvSpPr>
        <p:spPr>
          <a:xfrm rot="20387186" flipH="1">
            <a:off x="10119645" y="5948173"/>
            <a:ext cx="157859" cy="620734"/>
          </a:xfrm>
          <a:custGeom>
            <a:avLst/>
            <a:gdLst>
              <a:gd name="connsiteX0" fmla="*/ 0 w 436150"/>
              <a:gd name="connsiteY0" fmla="*/ 2807382 h 2807382"/>
              <a:gd name="connsiteX1" fmla="*/ 326750 w 436150"/>
              <a:gd name="connsiteY1" fmla="*/ 0 h 2807382"/>
              <a:gd name="connsiteX2" fmla="*/ 436150 w 436150"/>
              <a:gd name="connsiteY2" fmla="*/ 0 h 2807382"/>
              <a:gd name="connsiteX3" fmla="*/ 109400 w 436150"/>
              <a:gd name="connsiteY3" fmla="*/ 2807382 h 2807382"/>
              <a:gd name="connsiteX4" fmla="*/ 0 w 436150"/>
              <a:gd name="connsiteY4" fmla="*/ 2807382 h 2807382"/>
              <a:gd name="connsiteX0" fmla="*/ 0 w 471665"/>
              <a:gd name="connsiteY0" fmla="*/ 2945727 h 2945727"/>
              <a:gd name="connsiteX1" fmla="*/ 362265 w 471665"/>
              <a:gd name="connsiteY1" fmla="*/ 0 h 2945727"/>
              <a:gd name="connsiteX2" fmla="*/ 471665 w 471665"/>
              <a:gd name="connsiteY2" fmla="*/ 0 h 2945727"/>
              <a:gd name="connsiteX3" fmla="*/ 144915 w 471665"/>
              <a:gd name="connsiteY3" fmla="*/ 2807382 h 2945727"/>
              <a:gd name="connsiteX4" fmla="*/ 0 w 471665"/>
              <a:gd name="connsiteY4" fmla="*/ 2945727 h 2945727"/>
              <a:gd name="connsiteX0" fmla="*/ 0 w 477031"/>
              <a:gd name="connsiteY0" fmla="*/ 2938867 h 2938867"/>
              <a:gd name="connsiteX1" fmla="*/ 367631 w 477031"/>
              <a:gd name="connsiteY1" fmla="*/ 0 h 2938867"/>
              <a:gd name="connsiteX2" fmla="*/ 477031 w 477031"/>
              <a:gd name="connsiteY2" fmla="*/ 0 h 2938867"/>
              <a:gd name="connsiteX3" fmla="*/ 150281 w 477031"/>
              <a:gd name="connsiteY3" fmla="*/ 2807382 h 2938867"/>
              <a:gd name="connsiteX4" fmla="*/ 0 w 477031"/>
              <a:gd name="connsiteY4" fmla="*/ 2938867 h 2938867"/>
              <a:gd name="connsiteX0" fmla="*/ 0 w 498770"/>
              <a:gd name="connsiteY0" fmla="*/ 2938867 h 2938867"/>
              <a:gd name="connsiteX1" fmla="*/ 367631 w 498770"/>
              <a:gd name="connsiteY1" fmla="*/ 0 h 2938867"/>
              <a:gd name="connsiteX2" fmla="*/ 498770 w 498770"/>
              <a:gd name="connsiteY2" fmla="*/ 126729 h 2938867"/>
              <a:gd name="connsiteX3" fmla="*/ 150281 w 498770"/>
              <a:gd name="connsiteY3" fmla="*/ 2807382 h 2938867"/>
              <a:gd name="connsiteX4" fmla="*/ 0 w 498770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0281 w 486546"/>
              <a:gd name="connsiteY3" fmla="*/ 2807382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55180 w 486546"/>
              <a:gd name="connsiteY3" fmla="*/ 2813646 h 2938867"/>
              <a:gd name="connsiteX4" fmla="*/ 0 w 486546"/>
              <a:gd name="connsiteY4" fmla="*/ 2938867 h 2938867"/>
              <a:gd name="connsiteX0" fmla="*/ 0 w 486546"/>
              <a:gd name="connsiteY0" fmla="*/ 2938867 h 2938867"/>
              <a:gd name="connsiteX1" fmla="*/ 367631 w 486546"/>
              <a:gd name="connsiteY1" fmla="*/ 0 h 2938867"/>
              <a:gd name="connsiteX2" fmla="*/ 486546 w 486546"/>
              <a:gd name="connsiteY2" fmla="*/ 125235 h 2938867"/>
              <a:gd name="connsiteX3" fmla="*/ 144020 w 486546"/>
              <a:gd name="connsiteY3" fmla="*/ 2867646 h 2938867"/>
              <a:gd name="connsiteX4" fmla="*/ 0 w 486546"/>
              <a:gd name="connsiteY4" fmla="*/ 2938867 h 2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46" h="2938867">
                <a:moveTo>
                  <a:pt x="0" y="2938867"/>
                </a:moveTo>
                <a:lnTo>
                  <a:pt x="367631" y="0"/>
                </a:lnTo>
                <a:lnTo>
                  <a:pt x="486546" y="125235"/>
                </a:lnTo>
                <a:lnTo>
                  <a:pt x="144020" y="2867646"/>
                </a:lnTo>
                <a:lnTo>
                  <a:pt x="0" y="2938867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Isosceles Triangle 4"/>
          <p:cNvSpPr/>
          <p:nvPr/>
        </p:nvSpPr>
        <p:spPr>
          <a:xfrm rot="12331948">
            <a:off x="10094345" y="5061606"/>
            <a:ext cx="144978" cy="684442"/>
          </a:xfrm>
          <a:custGeom>
            <a:avLst/>
            <a:gdLst>
              <a:gd name="connsiteX0" fmla="*/ 0 w 535429"/>
              <a:gd name="connsiteY0" fmla="*/ 4800258 h 4800258"/>
              <a:gd name="connsiteX1" fmla="*/ 267715 w 535429"/>
              <a:gd name="connsiteY1" fmla="*/ 0 h 4800258"/>
              <a:gd name="connsiteX2" fmla="*/ 535429 w 535429"/>
              <a:gd name="connsiteY2" fmla="*/ 4800258 h 4800258"/>
              <a:gd name="connsiteX3" fmla="*/ 0 w 535429"/>
              <a:gd name="connsiteY3" fmla="*/ 4800258 h 4800258"/>
              <a:gd name="connsiteX0" fmla="*/ 0 w 466507"/>
              <a:gd name="connsiteY0" fmla="*/ 4800258 h 4800258"/>
              <a:gd name="connsiteX1" fmla="*/ 267715 w 466507"/>
              <a:gd name="connsiteY1" fmla="*/ 0 h 4800258"/>
              <a:gd name="connsiteX2" fmla="*/ 466507 w 466507"/>
              <a:gd name="connsiteY2" fmla="*/ 4364555 h 4800258"/>
              <a:gd name="connsiteX3" fmla="*/ 0 w 466507"/>
              <a:gd name="connsiteY3" fmla="*/ 4800258 h 4800258"/>
              <a:gd name="connsiteX0" fmla="*/ 0 w 475326"/>
              <a:gd name="connsiteY0" fmla="*/ 4800258 h 4800258"/>
              <a:gd name="connsiteX1" fmla="*/ 267715 w 475326"/>
              <a:gd name="connsiteY1" fmla="*/ 0 h 4800258"/>
              <a:gd name="connsiteX2" fmla="*/ 475326 w 475326"/>
              <a:gd name="connsiteY2" fmla="*/ 4374446 h 4800258"/>
              <a:gd name="connsiteX3" fmla="*/ 0 w 475326"/>
              <a:gd name="connsiteY3" fmla="*/ 4800258 h 4800258"/>
              <a:gd name="connsiteX0" fmla="*/ 0 w 475326"/>
              <a:gd name="connsiteY0" fmla="*/ 3569912 h 3569912"/>
              <a:gd name="connsiteX1" fmla="*/ 198747 w 475326"/>
              <a:gd name="connsiteY1" fmla="*/ 0 h 3569912"/>
              <a:gd name="connsiteX2" fmla="*/ 475326 w 475326"/>
              <a:gd name="connsiteY2" fmla="*/ 3144100 h 3569912"/>
              <a:gd name="connsiteX3" fmla="*/ 0 w 475326"/>
              <a:gd name="connsiteY3" fmla="*/ 3569912 h 3569912"/>
              <a:gd name="connsiteX0" fmla="*/ 0 w 397501"/>
              <a:gd name="connsiteY0" fmla="*/ 3569912 h 3569912"/>
              <a:gd name="connsiteX1" fmla="*/ 198747 w 397501"/>
              <a:gd name="connsiteY1" fmla="*/ 0 h 3569912"/>
              <a:gd name="connsiteX2" fmla="*/ 397501 w 397501"/>
              <a:gd name="connsiteY2" fmla="*/ 3050267 h 3569912"/>
              <a:gd name="connsiteX3" fmla="*/ 0 w 397501"/>
              <a:gd name="connsiteY3" fmla="*/ 3569912 h 3569912"/>
              <a:gd name="connsiteX0" fmla="*/ 0 w 401929"/>
              <a:gd name="connsiteY0" fmla="*/ 3569912 h 3569912"/>
              <a:gd name="connsiteX1" fmla="*/ 198747 w 401929"/>
              <a:gd name="connsiteY1" fmla="*/ 0 h 3569912"/>
              <a:gd name="connsiteX2" fmla="*/ 401929 w 401929"/>
              <a:gd name="connsiteY2" fmla="*/ 3044692 h 3569912"/>
              <a:gd name="connsiteX3" fmla="*/ 0 w 401929"/>
              <a:gd name="connsiteY3" fmla="*/ 3569912 h 3569912"/>
              <a:gd name="connsiteX0" fmla="*/ 0 w 396869"/>
              <a:gd name="connsiteY0" fmla="*/ 3569912 h 3569912"/>
              <a:gd name="connsiteX1" fmla="*/ 198747 w 396869"/>
              <a:gd name="connsiteY1" fmla="*/ 0 h 3569912"/>
              <a:gd name="connsiteX2" fmla="*/ 396869 w 396869"/>
              <a:gd name="connsiteY2" fmla="*/ 3062347 h 3569912"/>
              <a:gd name="connsiteX3" fmla="*/ 0 w 396869"/>
              <a:gd name="connsiteY3" fmla="*/ 3569912 h 3569912"/>
              <a:gd name="connsiteX0" fmla="*/ 0 w 449563"/>
              <a:gd name="connsiteY0" fmla="*/ 3569912 h 3569912"/>
              <a:gd name="connsiteX1" fmla="*/ 198747 w 449563"/>
              <a:gd name="connsiteY1" fmla="*/ 0 h 3569912"/>
              <a:gd name="connsiteX2" fmla="*/ 449562 w 449563"/>
              <a:gd name="connsiteY2" fmla="*/ 3249587 h 3569912"/>
              <a:gd name="connsiteX3" fmla="*/ 0 w 449563"/>
              <a:gd name="connsiteY3" fmla="*/ 3569912 h 3569912"/>
              <a:gd name="connsiteX0" fmla="*/ 0 w 441280"/>
              <a:gd name="connsiteY0" fmla="*/ 3569912 h 3569912"/>
              <a:gd name="connsiteX1" fmla="*/ 198747 w 441280"/>
              <a:gd name="connsiteY1" fmla="*/ 0 h 3569912"/>
              <a:gd name="connsiteX2" fmla="*/ 441280 w 441280"/>
              <a:gd name="connsiteY2" fmla="*/ 3256093 h 3569912"/>
              <a:gd name="connsiteX3" fmla="*/ 0 w 441280"/>
              <a:gd name="connsiteY3" fmla="*/ 3569912 h 3569912"/>
              <a:gd name="connsiteX0" fmla="*/ 0 w 433371"/>
              <a:gd name="connsiteY0" fmla="*/ 3569912 h 3569912"/>
              <a:gd name="connsiteX1" fmla="*/ 198747 w 433371"/>
              <a:gd name="connsiteY1" fmla="*/ 0 h 3569912"/>
              <a:gd name="connsiteX2" fmla="*/ 433372 w 433371"/>
              <a:gd name="connsiteY2" fmla="*/ 3228856 h 3569912"/>
              <a:gd name="connsiteX3" fmla="*/ 0 w 433371"/>
              <a:gd name="connsiteY3" fmla="*/ 3569912 h 35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71" h="3569912">
                <a:moveTo>
                  <a:pt x="0" y="3569912"/>
                </a:moveTo>
                <a:lnTo>
                  <a:pt x="198747" y="0"/>
                </a:lnTo>
                <a:lnTo>
                  <a:pt x="433372" y="3228856"/>
                </a:lnTo>
                <a:lnTo>
                  <a:pt x="0" y="3569912"/>
                </a:lnTo>
                <a:close/>
              </a:path>
            </a:pathLst>
          </a:cu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Diagonal Stripe 5"/>
          <p:cNvSpPr/>
          <p:nvPr/>
        </p:nvSpPr>
        <p:spPr>
          <a:xfrm rot="7526267">
            <a:off x="9701065" y="5329745"/>
            <a:ext cx="728981" cy="259973"/>
          </a:xfrm>
          <a:custGeom>
            <a:avLst/>
            <a:gdLst>
              <a:gd name="connsiteX0" fmla="*/ 0 w 4232366"/>
              <a:gd name="connsiteY0" fmla="*/ 544286 h 1088571"/>
              <a:gd name="connsiteX1" fmla="*/ 2116183 w 4232366"/>
              <a:gd name="connsiteY1" fmla="*/ 0 h 1088571"/>
              <a:gd name="connsiteX2" fmla="*/ 4232366 w 4232366"/>
              <a:gd name="connsiteY2" fmla="*/ 0 h 1088571"/>
              <a:gd name="connsiteX3" fmla="*/ 0 w 4232366"/>
              <a:gd name="connsiteY3" fmla="*/ 1088571 h 1088571"/>
              <a:gd name="connsiteX4" fmla="*/ 0 w 4232366"/>
              <a:gd name="connsiteY4" fmla="*/ 544286 h 1088571"/>
              <a:gd name="connsiteX0" fmla="*/ 0 w 4232366"/>
              <a:gd name="connsiteY0" fmla="*/ 544286 h 842526"/>
              <a:gd name="connsiteX1" fmla="*/ 2116183 w 4232366"/>
              <a:gd name="connsiteY1" fmla="*/ 0 h 842526"/>
              <a:gd name="connsiteX2" fmla="*/ 4232366 w 4232366"/>
              <a:gd name="connsiteY2" fmla="*/ 0 h 842526"/>
              <a:gd name="connsiteX3" fmla="*/ 356388 w 4232366"/>
              <a:gd name="connsiteY3" fmla="*/ 842526 h 842526"/>
              <a:gd name="connsiteX4" fmla="*/ 0 w 4232366"/>
              <a:gd name="connsiteY4" fmla="*/ 544286 h 842526"/>
              <a:gd name="connsiteX0" fmla="*/ 0 w 4099854"/>
              <a:gd name="connsiteY0" fmla="*/ 873081 h 1171321"/>
              <a:gd name="connsiteX1" fmla="*/ 2116183 w 4099854"/>
              <a:gd name="connsiteY1" fmla="*/ 328795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171321"/>
              <a:gd name="connsiteX1" fmla="*/ 2944071 w 4099854"/>
              <a:gd name="connsiteY1" fmla="*/ 105159 h 1171321"/>
              <a:gd name="connsiteX2" fmla="*/ 4099854 w 4099854"/>
              <a:gd name="connsiteY2" fmla="*/ 0 h 1171321"/>
              <a:gd name="connsiteX3" fmla="*/ 356388 w 4099854"/>
              <a:gd name="connsiteY3" fmla="*/ 1171321 h 1171321"/>
              <a:gd name="connsiteX4" fmla="*/ 0 w 4099854"/>
              <a:gd name="connsiteY4" fmla="*/ 873081 h 1171321"/>
              <a:gd name="connsiteX0" fmla="*/ 0 w 4099854"/>
              <a:gd name="connsiteY0" fmla="*/ 873081 h 1086961"/>
              <a:gd name="connsiteX1" fmla="*/ 2944071 w 4099854"/>
              <a:gd name="connsiteY1" fmla="*/ 105159 h 1086961"/>
              <a:gd name="connsiteX2" fmla="*/ 4099854 w 4099854"/>
              <a:gd name="connsiteY2" fmla="*/ 0 h 1086961"/>
              <a:gd name="connsiteX3" fmla="*/ 256651 w 4099854"/>
              <a:gd name="connsiteY3" fmla="*/ 1086961 h 1086961"/>
              <a:gd name="connsiteX4" fmla="*/ 0 w 4099854"/>
              <a:gd name="connsiteY4" fmla="*/ 873081 h 1086961"/>
              <a:gd name="connsiteX0" fmla="*/ 0 w 4113152"/>
              <a:gd name="connsiteY0" fmla="*/ 861833 h 1075713"/>
              <a:gd name="connsiteX1" fmla="*/ 2944071 w 4113152"/>
              <a:gd name="connsiteY1" fmla="*/ 93911 h 1075713"/>
              <a:gd name="connsiteX2" fmla="*/ 4113152 w 4113152"/>
              <a:gd name="connsiteY2" fmla="*/ 0 h 1075713"/>
              <a:gd name="connsiteX3" fmla="*/ 256651 w 4113152"/>
              <a:gd name="connsiteY3" fmla="*/ 1075713 h 1075713"/>
              <a:gd name="connsiteX4" fmla="*/ 0 w 4113152"/>
              <a:gd name="connsiteY4" fmla="*/ 861833 h 1075713"/>
              <a:gd name="connsiteX0" fmla="*/ 0 w 4113152"/>
              <a:gd name="connsiteY0" fmla="*/ 861833 h 1098585"/>
              <a:gd name="connsiteX1" fmla="*/ 2944071 w 4113152"/>
              <a:gd name="connsiteY1" fmla="*/ 93911 h 1098585"/>
              <a:gd name="connsiteX2" fmla="*/ 4113152 w 4113152"/>
              <a:gd name="connsiteY2" fmla="*/ 0 h 1098585"/>
              <a:gd name="connsiteX3" fmla="*/ 216747 w 4113152"/>
              <a:gd name="connsiteY3" fmla="*/ 1098586 h 1098585"/>
              <a:gd name="connsiteX4" fmla="*/ 0 w 4113152"/>
              <a:gd name="connsiteY4" fmla="*/ 861833 h 1098585"/>
              <a:gd name="connsiteX0" fmla="*/ 0 w 4113152"/>
              <a:gd name="connsiteY0" fmla="*/ 861833 h 1101130"/>
              <a:gd name="connsiteX1" fmla="*/ 2944071 w 4113152"/>
              <a:gd name="connsiteY1" fmla="*/ 93911 h 1101130"/>
              <a:gd name="connsiteX2" fmla="*/ 4113152 w 4113152"/>
              <a:gd name="connsiteY2" fmla="*/ 0 h 1101130"/>
              <a:gd name="connsiteX3" fmla="*/ 235480 w 4113152"/>
              <a:gd name="connsiteY3" fmla="*/ 1101130 h 1101130"/>
              <a:gd name="connsiteX4" fmla="*/ 0 w 4113152"/>
              <a:gd name="connsiteY4" fmla="*/ 861833 h 1101130"/>
              <a:gd name="connsiteX0" fmla="*/ 0 w 4113152"/>
              <a:gd name="connsiteY0" fmla="*/ 861833 h 1113677"/>
              <a:gd name="connsiteX1" fmla="*/ 2944071 w 4113152"/>
              <a:gd name="connsiteY1" fmla="*/ 93911 h 1113677"/>
              <a:gd name="connsiteX2" fmla="*/ 4113152 w 4113152"/>
              <a:gd name="connsiteY2" fmla="*/ 0 h 1113677"/>
              <a:gd name="connsiteX3" fmla="*/ 213592 w 4113152"/>
              <a:gd name="connsiteY3" fmla="*/ 1113677 h 1113677"/>
              <a:gd name="connsiteX4" fmla="*/ 0 w 4113152"/>
              <a:gd name="connsiteY4" fmla="*/ 861833 h 111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3152" h="1113677">
                <a:moveTo>
                  <a:pt x="0" y="861833"/>
                </a:moveTo>
                <a:lnTo>
                  <a:pt x="2944071" y="93911"/>
                </a:lnTo>
                <a:lnTo>
                  <a:pt x="4113152" y="0"/>
                </a:lnTo>
                <a:lnTo>
                  <a:pt x="213592" y="1113677"/>
                </a:lnTo>
                <a:lnTo>
                  <a:pt x="0" y="861833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001" y="5126400"/>
            <a:ext cx="2238732" cy="14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8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0" y="0"/>
            <a:ext cx="8604394" cy="2260799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05195" y="4791842"/>
            <a:ext cx="50750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s-MX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Derechos Reservados </a:t>
            </a:r>
            <a:r>
              <a:rPr lang="es-MX" sz="16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2018 Tecnológico </a:t>
            </a:r>
            <a:r>
              <a:rPr lang="es-MX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de </a:t>
            </a:r>
            <a:r>
              <a:rPr lang="es-MX" sz="16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Monterrey</a:t>
            </a:r>
          </a:p>
          <a:p>
            <a:pPr algn="ctr"/>
            <a:r>
              <a:rPr lang="es-MX" sz="16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Prohibida </a:t>
            </a:r>
            <a:r>
              <a:rPr lang="es-MX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la reproducción total o parcial de esta </a:t>
            </a:r>
            <a:r>
              <a:rPr lang="es-MX" sz="16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obra</a:t>
            </a:r>
          </a:p>
          <a:p>
            <a:pPr algn="ctr"/>
            <a:r>
              <a:rPr lang="es-MX" sz="1600" dirty="0" smtClean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sin </a:t>
            </a:r>
            <a:r>
              <a:rPr lang="es-MX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expresa autorización del Tecnológico de Monterrey.</a:t>
            </a:r>
          </a:p>
        </p:txBody>
      </p:sp>
      <p:pic>
        <p:nvPicPr>
          <p:cNvPr id="7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70" y="2986961"/>
            <a:ext cx="5472486" cy="145919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7568" y="-6349"/>
            <a:ext cx="5665419" cy="2271877"/>
            <a:chOff x="-7568" y="3329667"/>
            <a:chExt cx="9319750" cy="3534434"/>
          </a:xfrm>
        </p:grpSpPr>
        <p:sp>
          <p:nvSpPr>
            <p:cNvPr id="10" name="Trapezoid 8"/>
            <p:cNvSpPr/>
            <p:nvPr/>
          </p:nvSpPr>
          <p:spPr>
            <a:xfrm>
              <a:off x="-7568" y="3340106"/>
              <a:ext cx="8813198" cy="3517894"/>
            </a:xfrm>
            <a:custGeom>
              <a:avLst/>
              <a:gdLst>
                <a:gd name="connsiteX0" fmla="*/ 0 w 5579165"/>
                <a:gd name="connsiteY0" fmla="*/ 3153327 h 3153327"/>
                <a:gd name="connsiteX1" fmla="*/ 642553 w 5579165"/>
                <a:gd name="connsiteY1" fmla="*/ 0 h 3153327"/>
                <a:gd name="connsiteX2" fmla="*/ 4936612 w 5579165"/>
                <a:gd name="connsiteY2" fmla="*/ 0 h 3153327"/>
                <a:gd name="connsiteX3" fmla="*/ 5579165 w 5579165"/>
                <a:gd name="connsiteY3" fmla="*/ 3153327 h 3153327"/>
                <a:gd name="connsiteX4" fmla="*/ 0 w 5579165"/>
                <a:gd name="connsiteY4" fmla="*/ 3153327 h 3153327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4943415 w 5585968"/>
                <a:gd name="connsiteY2" fmla="*/ 13253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2571276 w 5585968"/>
                <a:gd name="connsiteY2" fmla="*/ 13253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1802649 w 5585968"/>
                <a:gd name="connsiteY2" fmla="*/ 13253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1802649 w 5585968"/>
                <a:gd name="connsiteY2" fmla="*/ 26505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803 w 5585968"/>
                <a:gd name="connsiteY0" fmla="*/ 3166580 h 3166580"/>
                <a:gd name="connsiteX1" fmla="*/ 0 w 5585968"/>
                <a:gd name="connsiteY1" fmla="*/ 0 h 3166580"/>
                <a:gd name="connsiteX2" fmla="*/ 1939127 w 5585968"/>
                <a:gd name="connsiteY2" fmla="*/ 19681 h 3166580"/>
                <a:gd name="connsiteX3" fmla="*/ 5585968 w 5585968"/>
                <a:gd name="connsiteY3" fmla="*/ 3166580 h 3166580"/>
                <a:gd name="connsiteX4" fmla="*/ 6803 w 558596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1932977 w 5579818"/>
                <a:gd name="connsiteY2" fmla="*/ 19681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34983 w 5579818"/>
                <a:gd name="connsiteY2" fmla="*/ 33328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45733 w 5579818"/>
                <a:gd name="connsiteY2" fmla="*/ 6033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45733 w 5579818"/>
                <a:gd name="connsiteY2" fmla="*/ 19681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653 w 5579818"/>
                <a:gd name="connsiteY0" fmla="*/ 3166580 h 3166580"/>
                <a:gd name="connsiteX1" fmla="*/ 674 w 5579818"/>
                <a:gd name="connsiteY1" fmla="*/ 0 h 3166580"/>
                <a:gd name="connsiteX2" fmla="*/ 2539600 w 5579818"/>
                <a:gd name="connsiteY2" fmla="*/ 13045 h 3166580"/>
                <a:gd name="connsiteX3" fmla="*/ 5579818 w 5579818"/>
                <a:gd name="connsiteY3" fmla="*/ 3166580 h 3166580"/>
                <a:gd name="connsiteX4" fmla="*/ 653 w 5579818"/>
                <a:gd name="connsiteY4" fmla="*/ 3166580 h 3166580"/>
                <a:gd name="connsiteX0" fmla="*/ 318 w 5579483"/>
                <a:gd name="connsiteY0" fmla="*/ 3153535 h 3153535"/>
                <a:gd name="connsiteX1" fmla="*/ 6472 w 5579483"/>
                <a:gd name="connsiteY1" fmla="*/ 228 h 3153535"/>
                <a:gd name="connsiteX2" fmla="*/ 2539265 w 5579483"/>
                <a:gd name="connsiteY2" fmla="*/ 0 h 3153535"/>
                <a:gd name="connsiteX3" fmla="*/ 5579483 w 5579483"/>
                <a:gd name="connsiteY3" fmla="*/ 3153535 h 3153535"/>
                <a:gd name="connsiteX4" fmla="*/ 318 w 5579483"/>
                <a:gd name="connsiteY4" fmla="*/ 3153535 h 315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9483" h="3153535">
                  <a:moveTo>
                    <a:pt x="318" y="3153535"/>
                  </a:moveTo>
                  <a:cubicBezTo>
                    <a:pt x="-1950" y="2098008"/>
                    <a:pt x="8740" y="1055755"/>
                    <a:pt x="6472" y="228"/>
                  </a:cubicBezTo>
                  <a:lnTo>
                    <a:pt x="2539265" y="0"/>
                  </a:lnTo>
                  <a:lnTo>
                    <a:pt x="5579483" y="3153535"/>
                  </a:lnTo>
                  <a:lnTo>
                    <a:pt x="318" y="3153535"/>
                  </a:lnTo>
                  <a:close/>
                </a:path>
              </a:pathLst>
            </a:custGeom>
            <a:solidFill>
              <a:srgbClr val="D5BC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Parallelogram 7"/>
            <p:cNvSpPr/>
            <p:nvPr/>
          </p:nvSpPr>
          <p:spPr>
            <a:xfrm rot="10800000" flipH="1">
              <a:off x="3999698" y="3329667"/>
              <a:ext cx="5312484" cy="3534434"/>
            </a:xfrm>
            <a:custGeom>
              <a:avLst/>
              <a:gdLst>
                <a:gd name="connsiteX0" fmla="*/ 0 w 5466783"/>
                <a:gd name="connsiteY0" fmla="*/ 3153027 h 3153027"/>
                <a:gd name="connsiteX1" fmla="*/ 3892569 w 5466783"/>
                <a:gd name="connsiteY1" fmla="*/ 0 h 3153027"/>
                <a:gd name="connsiteX2" fmla="*/ 5466783 w 5466783"/>
                <a:gd name="connsiteY2" fmla="*/ 0 h 3153027"/>
                <a:gd name="connsiteX3" fmla="*/ 1574214 w 5466783"/>
                <a:gd name="connsiteY3" fmla="*/ 3153027 h 3153027"/>
                <a:gd name="connsiteX4" fmla="*/ 0 w 5466783"/>
                <a:gd name="connsiteY4" fmla="*/ 3153027 h 3153027"/>
                <a:gd name="connsiteX0" fmla="*/ 0 w 5466783"/>
                <a:gd name="connsiteY0" fmla="*/ 3166675 h 3166675"/>
                <a:gd name="connsiteX1" fmla="*/ 3701500 w 5466783"/>
                <a:gd name="connsiteY1" fmla="*/ 0 h 3166675"/>
                <a:gd name="connsiteX2" fmla="*/ 5466783 w 5466783"/>
                <a:gd name="connsiteY2" fmla="*/ 13648 h 3166675"/>
                <a:gd name="connsiteX3" fmla="*/ 1574214 w 5466783"/>
                <a:gd name="connsiteY3" fmla="*/ 3166675 h 3166675"/>
                <a:gd name="connsiteX4" fmla="*/ 0 w 5466783"/>
                <a:gd name="connsiteY4" fmla="*/ 3166675 h 3166675"/>
                <a:gd name="connsiteX0" fmla="*/ 0 w 5488026"/>
                <a:gd name="connsiteY0" fmla="*/ 3166675 h 3166675"/>
                <a:gd name="connsiteX1" fmla="*/ 3701500 w 5488026"/>
                <a:gd name="connsiteY1" fmla="*/ 0 h 3166675"/>
                <a:gd name="connsiteX2" fmla="*/ 5488026 w 5488026"/>
                <a:gd name="connsiteY2" fmla="*/ 4078 h 3166675"/>
                <a:gd name="connsiteX3" fmla="*/ 1574214 w 5488026"/>
                <a:gd name="connsiteY3" fmla="*/ 3166675 h 3166675"/>
                <a:gd name="connsiteX4" fmla="*/ 0 w 5488026"/>
                <a:gd name="connsiteY4" fmla="*/ 3166675 h 3166675"/>
                <a:gd name="connsiteX0" fmla="*/ 0 w 5482715"/>
                <a:gd name="connsiteY0" fmla="*/ 3172167 h 3172167"/>
                <a:gd name="connsiteX1" fmla="*/ 3701500 w 5482715"/>
                <a:gd name="connsiteY1" fmla="*/ 5492 h 3172167"/>
                <a:gd name="connsiteX2" fmla="*/ 5482715 w 5482715"/>
                <a:gd name="connsiteY2" fmla="*/ 0 h 3172167"/>
                <a:gd name="connsiteX3" fmla="*/ 1574214 w 5482715"/>
                <a:gd name="connsiteY3" fmla="*/ 3172167 h 3172167"/>
                <a:gd name="connsiteX4" fmla="*/ 0 w 5482715"/>
                <a:gd name="connsiteY4" fmla="*/ 3172167 h 3172167"/>
                <a:gd name="connsiteX0" fmla="*/ 0 w 5710944"/>
                <a:gd name="connsiteY0" fmla="*/ 3172167 h 3172167"/>
                <a:gd name="connsiteX1" fmla="*/ 3929729 w 5710944"/>
                <a:gd name="connsiteY1" fmla="*/ 5492 h 3172167"/>
                <a:gd name="connsiteX2" fmla="*/ 5710944 w 5710944"/>
                <a:gd name="connsiteY2" fmla="*/ 0 h 3172167"/>
                <a:gd name="connsiteX3" fmla="*/ 1802443 w 5710944"/>
                <a:gd name="connsiteY3" fmla="*/ 3172167 h 3172167"/>
                <a:gd name="connsiteX4" fmla="*/ 0 w 5710944"/>
                <a:gd name="connsiteY4" fmla="*/ 3172167 h 3172167"/>
                <a:gd name="connsiteX0" fmla="*/ 0 w 5710944"/>
                <a:gd name="connsiteY0" fmla="*/ 3172167 h 3172167"/>
                <a:gd name="connsiteX1" fmla="*/ 3929729 w 5710944"/>
                <a:gd name="connsiteY1" fmla="*/ 5492 h 3172167"/>
                <a:gd name="connsiteX2" fmla="*/ 5710944 w 5710944"/>
                <a:gd name="connsiteY2" fmla="*/ 0 h 3172167"/>
                <a:gd name="connsiteX3" fmla="*/ 2085447 w 5710944"/>
                <a:gd name="connsiteY3" fmla="*/ 3163276 h 3172167"/>
                <a:gd name="connsiteX4" fmla="*/ 0 w 5710944"/>
                <a:gd name="connsiteY4" fmla="*/ 3172167 h 3172167"/>
                <a:gd name="connsiteX0" fmla="*/ 0 w 5190581"/>
                <a:gd name="connsiteY0" fmla="*/ 3166675 h 3166675"/>
                <a:gd name="connsiteX1" fmla="*/ 3929729 w 5190581"/>
                <a:gd name="connsiteY1" fmla="*/ 0 h 3166675"/>
                <a:gd name="connsiteX2" fmla="*/ 5190581 w 5190581"/>
                <a:gd name="connsiteY2" fmla="*/ 3399 h 3166675"/>
                <a:gd name="connsiteX3" fmla="*/ 2085447 w 5190581"/>
                <a:gd name="connsiteY3" fmla="*/ 3157784 h 3166675"/>
                <a:gd name="connsiteX4" fmla="*/ 0 w 5190581"/>
                <a:gd name="connsiteY4" fmla="*/ 3166675 h 3166675"/>
                <a:gd name="connsiteX0" fmla="*/ 0 w 4889318"/>
                <a:gd name="connsiteY0" fmla="*/ 3166675 h 3166675"/>
                <a:gd name="connsiteX1" fmla="*/ 3929729 w 4889318"/>
                <a:gd name="connsiteY1" fmla="*/ 0 h 3166675"/>
                <a:gd name="connsiteX2" fmla="*/ 4889318 w 4889318"/>
                <a:gd name="connsiteY2" fmla="*/ 3400 h 3166675"/>
                <a:gd name="connsiteX3" fmla="*/ 2085447 w 4889318"/>
                <a:gd name="connsiteY3" fmla="*/ 3157784 h 3166675"/>
                <a:gd name="connsiteX4" fmla="*/ 0 w 4889318"/>
                <a:gd name="connsiteY4" fmla="*/ 3166675 h 3166675"/>
                <a:gd name="connsiteX0" fmla="*/ 0 w 4734122"/>
                <a:gd name="connsiteY0" fmla="*/ 3166675 h 3166675"/>
                <a:gd name="connsiteX1" fmla="*/ 3929729 w 4734122"/>
                <a:gd name="connsiteY1" fmla="*/ 0 h 3166675"/>
                <a:gd name="connsiteX2" fmla="*/ 4734122 w 4734122"/>
                <a:gd name="connsiteY2" fmla="*/ 12291 h 3166675"/>
                <a:gd name="connsiteX3" fmla="*/ 2085447 w 4734122"/>
                <a:gd name="connsiteY3" fmla="*/ 3157784 h 3166675"/>
                <a:gd name="connsiteX4" fmla="*/ 0 w 4734122"/>
                <a:gd name="connsiteY4" fmla="*/ 3166675 h 3166675"/>
                <a:gd name="connsiteX0" fmla="*/ 0 w 4642830"/>
                <a:gd name="connsiteY0" fmla="*/ 3172167 h 3172167"/>
                <a:gd name="connsiteX1" fmla="*/ 3929729 w 4642830"/>
                <a:gd name="connsiteY1" fmla="*/ 5492 h 3172167"/>
                <a:gd name="connsiteX2" fmla="*/ 4642830 w 4642830"/>
                <a:gd name="connsiteY2" fmla="*/ 0 h 3172167"/>
                <a:gd name="connsiteX3" fmla="*/ 2085447 w 4642830"/>
                <a:gd name="connsiteY3" fmla="*/ 3163276 h 3172167"/>
                <a:gd name="connsiteX4" fmla="*/ 0 w 4642830"/>
                <a:gd name="connsiteY4" fmla="*/ 3172167 h 3172167"/>
                <a:gd name="connsiteX0" fmla="*/ 0 w 4642830"/>
                <a:gd name="connsiteY0" fmla="*/ 3172167 h 3181058"/>
                <a:gd name="connsiteX1" fmla="*/ 3929729 w 4642830"/>
                <a:gd name="connsiteY1" fmla="*/ 5492 h 3181058"/>
                <a:gd name="connsiteX2" fmla="*/ 4642830 w 4642830"/>
                <a:gd name="connsiteY2" fmla="*/ 0 h 3181058"/>
                <a:gd name="connsiteX3" fmla="*/ 2076318 w 4642830"/>
                <a:gd name="connsiteY3" fmla="*/ 3181058 h 3181058"/>
                <a:gd name="connsiteX4" fmla="*/ 0 w 4642830"/>
                <a:gd name="connsiteY4" fmla="*/ 3172167 h 318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2830" h="3181058">
                  <a:moveTo>
                    <a:pt x="0" y="3172167"/>
                  </a:moveTo>
                  <a:lnTo>
                    <a:pt x="3929729" y="5492"/>
                  </a:lnTo>
                  <a:lnTo>
                    <a:pt x="4642830" y="0"/>
                  </a:lnTo>
                  <a:lnTo>
                    <a:pt x="2076318" y="3181058"/>
                  </a:lnTo>
                  <a:lnTo>
                    <a:pt x="0" y="3172167"/>
                  </a:lnTo>
                  <a:close/>
                </a:path>
              </a:pathLst>
            </a:custGeom>
            <a:solidFill>
              <a:srgbClr val="574C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rapezoid 7"/>
            <p:cNvSpPr/>
            <p:nvPr/>
          </p:nvSpPr>
          <p:spPr>
            <a:xfrm>
              <a:off x="-6629" y="3384314"/>
              <a:ext cx="7221005" cy="3473687"/>
            </a:xfrm>
            <a:custGeom>
              <a:avLst/>
              <a:gdLst>
                <a:gd name="connsiteX0" fmla="*/ 0 w 4810539"/>
                <a:gd name="connsiteY0" fmla="*/ 3179832 h 3179832"/>
                <a:gd name="connsiteX1" fmla="*/ 794958 w 4810539"/>
                <a:gd name="connsiteY1" fmla="*/ 0 h 3179832"/>
                <a:gd name="connsiteX2" fmla="*/ 4015581 w 4810539"/>
                <a:gd name="connsiteY2" fmla="*/ 0 h 3179832"/>
                <a:gd name="connsiteX3" fmla="*/ 4810539 w 4810539"/>
                <a:gd name="connsiteY3" fmla="*/ 3179832 h 3179832"/>
                <a:gd name="connsiteX4" fmla="*/ 0 w 4810539"/>
                <a:gd name="connsiteY4" fmla="*/ 3179832 h 3179832"/>
                <a:gd name="connsiteX0" fmla="*/ 173 w 4810712"/>
                <a:gd name="connsiteY0" fmla="*/ 3179832 h 3179832"/>
                <a:gd name="connsiteX1" fmla="*/ 0 w 4810712"/>
                <a:gd name="connsiteY1" fmla="*/ 755374 h 3179832"/>
                <a:gd name="connsiteX2" fmla="*/ 4015754 w 4810712"/>
                <a:gd name="connsiteY2" fmla="*/ 0 h 3179832"/>
                <a:gd name="connsiteX3" fmla="*/ 4810712 w 4810712"/>
                <a:gd name="connsiteY3" fmla="*/ 3179832 h 3179832"/>
                <a:gd name="connsiteX4" fmla="*/ 173 w 4810712"/>
                <a:gd name="connsiteY4" fmla="*/ 3179832 h 3179832"/>
                <a:gd name="connsiteX0" fmla="*/ 173 w 4810712"/>
                <a:gd name="connsiteY0" fmla="*/ 3100319 h 3100319"/>
                <a:gd name="connsiteX1" fmla="*/ 0 w 4810712"/>
                <a:gd name="connsiteY1" fmla="*/ 675861 h 3100319"/>
                <a:gd name="connsiteX2" fmla="*/ 901493 w 4810712"/>
                <a:gd name="connsiteY2" fmla="*/ 0 h 3100319"/>
                <a:gd name="connsiteX3" fmla="*/ 4810712 w 4810712"/>
                <a:gd name="connsiteY3" fmla="*/ 3100319 h 3100319"/>
                <a:gd name="connsiteX4" fmla="*/ 173 w 4810712"/>
                <a:gd name="connsiteY4" fmla="*/ 3100319 h 3100319"/>
                <a:gd name="connsiteX0" fmla="*/ 173 w 4810712"/>
                <a:gd name="connsiteY0" fmla="*/ 3073483 h 3073483"/>
                <a:gd name="connsiteX1" fmla="*/ 0 w 4810712"/>
                <a:gd name="connsiteY1" fmla="*/ 649025 h 3073483"/>
                <a:gd name="connsiteX2" fmla="*/ 1851608 w 4810712"/>
                <a:gd name="connsiteY2" fmla="*/ 0 h 3073483"/>
                <a:gd name="connsiteX3" fmla="*/ 4810712 w 4810712"/>
                <a:gd name="connsiteY3" fmla="*/ 3073483 h 3073483"/>
                <a:gd name="connsiteX4" fmla="*/ 173 w 4810712"/>
                <a:gd name="connsiteY4" fmla="*/ 3073483 h 307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0712" h="3073483">
                  <a:moveTo>
                    <a:pt x="173" y="3073483"/>
                  </a:moveTo>
                  <a:cubicBezTo>
                    <a:pt x="115" y="2265330"/>
                    <a:pt x="58" y="1457178"/>
                    <a:pt x="0" y="649025"/>
                  </a:cubicBezTo>
                  <a:lnTo>
                    <a:pt x="1851608" y="0"/>
                  </a:lnTo>
                  <a:lnTo>
                    <a:pt x="4810712" y="3073483"/>
                  </a:lnTo>
                  <a:lnTo>
                    <a:pt x="173" y="3073483"/>
                  </a:lnTo>
                  <a:close/>
                </a:path>
              </a:pathLst>
            </a:custGeom>
            <a:solidFill>
              <a:srgbClr val="002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6620567"/>
            <a:ext cx="12192000" cy="245382"/>
          </a:xfrm>
          <a:prstGeom prst="rect">
            <a:avLst/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7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27/04/2020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27/04/2020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5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 dirty="0"/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 dirty="0"/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65513"/>
            <a:ext cx="114130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7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473" y="6432554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91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/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623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2060"/>
                </a:solidFill>
              </a:defRPr>
            </a:lvl1pPr>
          </a:lstStyle>
          <a:p>
            <a:fld id="{83BF11D4-FFDE-4D79-AD89-BBA5D59B0FC4}" type="datetimeFigureOut">
              <a:rPr lang="es-MX" smtClean="0"/>
              <a:pPr/>
              <a:t>27/04/2020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2060"/>
                </a:solidFill>
              </a:defRPr>
            </a:lvl1pPr>
          </a:lstStyle>
          <a:p>
            <a:fld id="{E14E89BC-8322-487F-A2FD-21D44359A19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4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0206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173144"/>
        </a:buClr>
        <a:buFont typeface="Wingdings" panose="05000000000000000000" pitchFamily="2" charset="2"/>
        <a:buChar char="§"/>
        <a:defRPr sz="2100" kern="1200">
          <a:solidFill>
            <a:srgbClr val="002060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83BF11D4-FFDE-4D79-AD89-BBA5D59B0FC4}" type="datetimeFigureOut">
              <a:rPr lang="es-MX" smtClean="0"/>
              <a:pPr/>
              <a:t>27/04/2020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E14E89BC-8322-487F-A2FD-21D44359A19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57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4" r:id="rId5"/>
    <p:sldLayoutId id="2147483740" r:id="rId6"/>
    <p:sldLayoutId id="2147483741" r:id="rId7"/>
    <p:sldLayoutId id="2147483742" r:id="rId8"/>
    <p:sldLayoutId id="2147483743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73144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5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 dirty="0"/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 dirty="0"/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65513"/>
            <a:ext cx="114130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7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473" y="6432554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91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/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32120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9BF6-DF63-444B-BC2A-9C6DE2801F68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27/04/2020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E4F4-20D9-4922-A72D-C09D843ED673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8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19342"/>
            <a:ext cx="11413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3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468" y="6432553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87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>
                <a:solidFill>
                  <a:srgbClr val="000000"/>
                </a:solidFill>
                <a:latin typeface="Arial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28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>
                <a:solidFill>
                  <a:srgbClr val="000000"/>
                </a:solidFill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19342"/>
            <a:ext cx="11413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3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468" y="6432553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87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>
                <a:solidFill>
                  <a:srgbClr val="000000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6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3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19342"/>
            <a:ext cx="11413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3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468" y="6432553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87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>
                <a:solidFill>
                  <a:srgbClr val="000000"/>
                </a:solidFill>
                <a:latin typeface="Arial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3692" y="6669940"/>
            <a:ext cx="1166461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" i="1" dirty="0">
                <a:solidFill>
                  <a:srgbClr val="000000"/>
                </a:solidFill>
                <a:latin typeface="Arial"/>
              </a:rPr>
              <a:t>Información </a:t>
            </a:r>
            <a:r>
              <a:rPr lang="es-MX" sz="600" i="1" dirty="0" smtClean="0">
                <a:solidFill>
                  <a:srgbClr val="000000"/>
                </a:solidFill>
                <a:latin typeface="Arial"/>
              </a:rPr>
              <a:t>confidencial. </a:t>
            </a:r>
            <a:r>
              <a:rPr lang="es-MX" sz="600" i="1" dirty="0">
                <a:solidFill>
                  <a:srgbClr val="000000"/>
                </a:solidFill>
                <a:latin typeface="Arial"/>
              </a:rPr>
              <a:t>Esta información fue preparada por Sintec para uso del cliente. </a:t>
            </a:r>
            <a:r>
              <a:rPr lang="es-MX" sz="600" i="1" dirty="0" smtClean="0">
                <a:solidFill>
                  <a:srgbClr val="000000"/>
                </a:solidFill>
                <a:latin typeface="Arial"/>
              </a:rPr>
              <a:t>Está </a:t>
            </a:r>
            <a:r>
              <a:rPr lang="es-MX" sz="600" i="1" dirty="0">
                <a:solidFill>
                  <a:srgbClr val="000000"/>
                </a:solidFill>
                <a:latin typeface="Arial"/>
              </a:rPr>
              <a:t>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17024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240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19342"/>
            <a:ext cx="11413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3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468" y="6432553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87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>
                <a:solidFill>
                  <a:srgbClr val="000000"/>
                </a:solidFill>
                <a:latin typeface="Arial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3692" y="6669940"/>
            <a:ext cx="1166461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" i="1" dirty="0">
                <a:solidFill>
                  <a:srgbClr val="000000"/>
                </a:solidFill>
                <a:latin typeface="Arial"/>
              </a:rPr>
              <a:t>Información </a:t>
            </a:r>
            <a:r>
              <a:rPr lang="es-MX" sz="600" i="1" dirty="0" smtClean="0">
                <a:solidFill>
                  <a:srgbClr val="000000"/>
                </a:solidFill>
                <a:latin typeface="Arial"/>
              </a:rPr>
              <a:t>confidencial. </a:t>
            </a:r>
            <a:r>
              <a:rPr lang="es-MX" sz="600" i="1" dirty="0">
                <a:solidFill>
                  <a:srgbClr val="000000"/>
                </a:solidFill>
                <a:latin typeface="Arial"/>
              </a:rPr>
              <a:t>Esta información fue preparada por Sintec para uso del cliente. </a:t>
            </a:r>
            <a:r>
              <a:rPr lang="es-MX" sz="600" i="1" dirty="0" smtClean="0">
                <a:solidFill>
                  <a:srgbClr val="000000"/>
                </a:solidFill>
                <a:latin typeface="Arial"/>
              </a:rPr>
              <a:t>Está </a:t>
            </a:r>
            <a:r>
              <a:rPr lang="es-MX" sz="600" i="1" dirty="0">
                <a:solidFill>
                  <a:srgbClr val="000000"/>
                </a:solidFill>
                <a:latin typeface="Arial"/>
              </a:rPr>
              <a:t>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26539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>
                <a:solidFill>
                  <a:srgbClr val="000000"/>
                </a:solidFill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19342"/>
            <a:ext cx="11413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3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468" y="6432553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87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>
                <a:solidFill>
                  <a:srgbClr val="000000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3692" y="6669940"/>
            <a:ext cx="1166461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" i="1" dirty="0">
                <a:solidFill>
                  <a:srgbClr val="000000"/>
                </a:solidFill>
              </a:rPr>
              <a:t>Información </a:t>
            </a:r>
            <a:r>
              <a:rPr lang="es-MX" sz="600" i="1" dirty="0" smtClean="0">
                <a:solidFill>
                  <a:srgbClr val="000000"/>
                </a:solidFill>
              </a:rPr>
              <a:t>confidencial. </a:t>
            </a:r>
            <a:r>
              <a:rPr lang="es-MX" sz="600" i="1" dirty="0">
                <a:solidFill>
                  <a:srgbClr val="000000"/>
                </a:solidFill>
              </a:rPr>
              <a:t>Esta información fue preparada por Sintec para uso del cliente. </a:t>
            </a:r>
            <a:r>
              <a:rPr lang="es-MX" sz="600" i="1" dirty="0" smtClean="0">
                <a:solidFill>
                  <a:srgbClr val="000000"/>
                </a:solidFill>
              </a:rPr>
              <a:t>Está </a:t>
            </a:r>
            <a:r>
              <a:rPr lang="es-MX" sz="600" i="1" dirty="0">
                <a:solidFill>
                  <a:srgbClr val="000000"/>
                </a:solidFill>
              </a:rPr>
              <a:t>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408007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"/>
            <a:ext cx="12192000" cy="549275"/>
            <a:chOff x="0" y="0"/>
            <a:chExt cx="5760" cy="576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solidFill>
              <a:srgbClr val="1C2C6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0" y="576"/>
              <a:ext cx="5760" cy="0"/>
            </a:xfrm>
            <a:prstGeom prst="line">
              <a:avLst/>
            </a:prstGeom>
            <a:noFill/>
            <a:ln w="57150">
              <a:solidFill>
                <a:srgbClr val="91A0C9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s-MX" sz="135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119342"/>
            <a:ext cx="11413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s-ES_tradnl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3" y="765178"/>
            <a:ext cx="1113578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7" rIns="91413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468" y="6432553"/>
            <a:ext cx="12255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854087" y="6537134"/>
            <a:ext cx="141064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4E2A690-8390-4C0C-B98E-B7C582AF63FE}" type="slidenum">
              <a:rPr lang="en-US" sz="900" b="1">
                <a:solidFill>
                  <a:srgbClr val="000000"/>
                </a:solidFill>
                <a:latin typeface="Arial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3692" y="6669940"/>
            <a:ext cx="1166461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" i="1" dirty="0">
                <a:solidFill>
                  <a:srgbClr val="000000"/>
                </a:solidFill>
                <a:latin typeface="Arial"/>
              </a:rPr>
              <a:t>Información </a:t>
            </a:r>
            <a:r>
              <a:rPr lang="es-MX" sz="600" i="1" dirty="0" smtClean="0">
                <a:solidFill>
                  <a:srgbClr val="000000"/>
                </a:solidFill>
                <a:latin typeface="Arial"/>
              </a:rPr>
              <a:t>confidencial. </a:t>
            </a:r>
            <a:r>
              <a:rPr lang="es-MX" sz="600" i="1" dirty="0">
                <a:solidFill>
                  <a:srgbClr val="000000"/>
                </a:solidFill>
                <a:latin typeface="Arial"/>
              </a:rPr>
              <a:t>Esta información fue preparada por Sintec para uso del cliente. </a:t>
            </a:r>
            <a:r>
              <a:rPr lang="es-MX" sz="600" i="1" dirty="0" smtClean="0">
                <a:solidFill>
                  <a:srgbClr val="000000"/>
                </a:solidFill>
                <a:latin typeface="Arial"/>
              </a:rPr>
              <a:t>Está </a:t>
            </a:r>
            <a:r>
              <a:rPr lang="es-MX" sz="600" i="1" dirty="0">
                <a:solidFill>
                  <a:srgbClr val="000000"/>
                </a:solidFill>
                <a:latin typeface="Arial"/>
              </a:rPr>
              <a:t>prohibido compartirla con cualquier tercera parte sin el permiso previo por escrito de Sintec.</a:t>
            </a:r>
          </a:p>
        </p:txBody>
      </p:sp>
    </p:spTree>
    <p:extLst>
      <p:ext uri="{BB962C8B-B14F-4D97-AF65-F5344CB8AC3E}">
        <p14:creationId xmlns:p14="http://schemas.microsoft.com/office/powerpoint/2010/main" val="76130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307" y="413266"/>
            <a:ext cx="8163368" cy="149699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6. Optimization </a:t>
            </a:r>
            <a:br>
              <a:rPr lang="en-US" sz="4400" dirty="0" smtClean="0"/>
            </a:br>
            <a:r>
              <a:rPr lang="en-US" sz="4400" dirty="0" smtClean="0"/>
              <a:t>Non-Linear Optimization</a:t>
            </a:r>
            <a:endParaRPr lang="es-MX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Laura Hervert Escobar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33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48341" y="1993900"/>
            <a:ext cx="10707059" cy="4279235"/>
          </a:xfrm>
        </p:spPr>
        <p:txBody>
          <a:bodyPr>
            <a:normAutofit/>
          </a:bodyPr>
          <a:lstStyle/>
          <a:p>
            <a:r>
              <a:rPr lang="en-US" sz="2000" dirty="0"/>
              <a:t>The CVXOPT QP framework expects a problem of the above form, </a:t>
            </a:r>
            <a:r>
              <a:rPr lang="en-US" sz="2000" dirty="0" smtClean="0"/>
              <a:t>defined </a:t>
            </a:r>
            <a:r>
              <a:rPr lang="en-US" sz="2000" dirty="0"/>
              <a:t>by the </a:t>
            </a:r>
            <a:r>
              <a:rPr lang="en-US" sz="2000" dirty="0" smtClean="0"/>
              <a:t>parameters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q; G; h; A;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b};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dirty="0"/>
              <a:t>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000" dirty="0"/>
              <a:t>are required, the others are optional. </a:t>
            </a:r>
            <a:endParaRPr lang="en-US" sz="2000" dirty="0" smtClean="0"/>
          </a:p>
          <a:p>
            <a:r>
              <a:rPr lang="en-US" sz="2000" dirty="0" smtClean="0"/>
              <a:t>Alternate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QP </a:t>
            </a:r>
            <a:r>
              <a:rPr lang="en-US" sz="2000" dirty="0" smtClean="0"/>
              <a:t>formulations </a:t>
            </a:r>
            <a:r>
              <a:rPr lang="en-US" sz="2000" dirty="0"/>
              <a:t>must be manipulated to conform to the above form; for example, if the </a:t>
            </a:r>
            <a:r>
              <a:rPr lang="en-US" sz="2000" dirty="0" smtClean="0"/>
              <a:t>inequality </a:t>
            </a:r>
            <a:r>
              <a:rPr lang="en-US" sz="2000" dirty="0"/>
              <a:t>constraint was expressed as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Gx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≥ h</a:t>
            </a:r>
            <a:r>
              <a:rPr lang="en-US" sz="2000" dirty="0"/>
              <a:t>, then it can be </a:t>
            </a:r>
            <a:r>
              <a:rPr lang="en-US" sz="2000" dirty="0" smtClean="0"/>
              <a:t>rewritten -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Gx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-h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Also</a:t>
            </a:r>
            <a:r>
              <a:rPr lang="en-US" sz="2000" dirty="0"/>
              <a:t>, </a:t>
            </a:r>
            <a:r>
              <a:rPr lang="en-US" sz="2000" dirty="0" smtClean="0"/>
              <a:t>to specify </a:t>
            </a:r>
            <a:r>
              <a:rPr lang="en-US" sz="2000" dirty="0"/>
              <a:t>lower and upper bounds 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, an identity matrix can form part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</a:t>
            </a:r>
            <a:r>
              <a:rPr lang="en-US" sz="2000" dirty="0"/>
              <a:t>since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000" dirty="0" smtClean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/>
              <a:t> </a:t>
            </a:r>
            <a:r>
              <a:rPr lang="en-US" sz="2000" dirty="0" smtClean="0"/>
              <a:t>is equivalent </a:t>
            </a:r>
            <a:r>
              <a:rPr lang="en-US" sz="2000" dirty="0"/>
              <a:t>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 ≤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/>
              <a:t>. Note that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 dirty="0"/>
              <a:t>itself is not provided to the solver, since it is an </a:t>
            </a:r>
            <a:r>
              <a:rPr lang="en-US" sz="2000" dirty="0" smtClean="0"/>
              <a:t>internal variable </a:t>
            </a:r>
            <a:r>
              <a:rPr lang="en-US" sz="2000" dirty="0"/>
              <a:t>being optimized over.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particular, this means that the solver has no explicit </a:t>
            </a:r>
            <a:r>
              <a:rPr lang="en-US" sz="2000" dirty="0" smtClean="0"/>
              <a:t>knowledge </a:t>
            </a:r>
            <a:r>
              <a:rPr lang="en-US" sz="2000" dirty="0"/>
              <a:t>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itself; everything is </a:t>
            </a:r>
            <a:r>
              <a:rPr lang="en-US" sz="2000" dirty="0" err="1"/>
              <a:t>implicity</a:t>
            </a:r>
            <a:r>
              <a:rPr lang="en-US" sz="2000" dirty="0"/>
              <a:t> </a:t>
            </a:r>
            <a:r>
              <a:rPr lang="en-US" sz="2000" dirty="0" smtClean="0"/>
              <a:t>defined </a:t>
            </a:r>
            <a:r>
              <a:rPr lang="en-US" sz="2000" dirty="0"/>
              <a:t>by the supplied parameters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is </a:t>
            </a:r>
            <a:r>
              <a:rPr lang="en-US" sz="2000" dirty="0" smtClean="0"/>
              <a:t>essential that </a:t>
            </a:r>
            <a:r>
              <a:rPr lang="en-US" sz="2000" dirty="0"/>
              <a:t>the same variable order is maintained for the relevant parameters (e.g.,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b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/>
              <a:t>should correspond </a:t>
            </a:r>
            <a:r>
              <a:rPr lang="en-US" sz="2000" dirty="0"/>
              <a:t>to variable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).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28621" y="0"/>
                <a:ext cx="4314979" cy="1816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MX" sz="20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MX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MX" sz="20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mr>
                        <m:m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0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00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mr>
                        <m:m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000" i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621" y="0"/>
                <a:ext cx="4314979" cy="1816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9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Example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1" y="1656707"/>
            <a:ext cx="4843318" cy="3919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0954" y="1656707"/>
            <a:ext cx="5805325" cy="3919951"/>
          </a:xfrm>
          <a:prstGeom prst="rect">
            <a:avLst/>
          </a:prstGeom>
        </p:spPr>
      </p:pic>
      <p:sp>
        <p:nvSpPr>
          <p:cNvPr id="7" name="Curved Up Arrow 6"/>
          <p:cNvSpPr/>
          <p:nvPr/>
        </p:nvSpPr>
        <p:spPr>
          <a:xfrm>
            <a:off x="4133850" y="5576658"/>
            <a:ext cx="3209478" cy="9525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56751" y="30606"/>
                <a:ext cx="4314979" cy="1816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MX" sz="20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MX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MX" sz="20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mr>
                        <m:m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0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00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mr>
                        <m:m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000" i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51" y="30606"/>
                <a:ext cx="4314979" cy="1816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7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Knapsack</a:t>
            </a:r>
            <a:r>
              <a:rPr lang="es-MX" dirty="0"/>
              <a:t> </a:t>
            </a:r>
            <a:r>
              <a:rPr lang="es-MX" dirty="0" err="1"/>
              <a:t>problem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5047" y="2019300"/>
            <a:ext cx="7076403" cy="424113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 Given a set of items, each with a weight and a value, determine the number of each item to include in a collection so that the total weight is less than or equal to a given limit and the total value is as large as possible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derives its name from the problem faced by someone who is constrained by a fixed-size knapsack and must fill it with the most valuable items.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problem often arises in resource allocation where the decision makers have to choose from a set of non-divisible projects or tasks under a fixed budget or time constraint, respectively. </a:t>
            </a:r>
            <a:endParaRPr lang="es-MX" sz="2400" dirty="0"/>
          </a:p>
        </p:txBody>
      </p:sp>
      <p:pic>
        <p:nvPicPr>
          <p:cNvPr id="4" name="Picture 3" descr="Knapsack problem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0" y="1772297"/>
            <a:ext cx="3937489" cy="34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Problem</a:t>
            </a:r>
            <a:r>
              <a:rPr lang="es-MX" dirty="0" smtClean="0"/>
              <a:t> </a:t>
            </a:r>
            <a:r>
              <a:rPr lang="es-MX" dirty="0" err="1" smtClean="0"/>
              <a:t>formulation</a:t>
            </a:r>
            <a:r>
              <a:rPr lang="es-MX" dirty="0" smtClean="0"/>
              <a:t> (linear </a:t>
            </a:r>
            <a:r>
              <a:rPr lang="es-MX" dirty="0" err="1" smtClean="0"/>
              <a:t>approach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8" y="1966912"/>
            <a:ext cx="6262580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Non linear </a:t>
            </a:r>
            <a:r>
              <a:rPr lang="es-MX" dirty="0" err="1" smtClean="0"/>
              <a:t>optimization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5048" y="1896470"/>
            <a:ext cx="10771098" cy="424113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a typeface="SimSun" panose="02010600030101010101" pitchFamily="2" charset="-122"/>
              </a:rPr>
              <a:t> </a:t>
            </a:r>
            <a:r>
              <a:rPr lang="en-US" altLang="zh-CN" sz="3200" dirty="0" smtClean="0">
                <a:ea typeface="SimSun" panose="02010600030101010101" pitchFamily="2" charset="-122"/>
              </a:rPr>
              <a:t>Nonlinear programming </a:t>
            </a:r>
            <a:r>
              <a:rPr lang="en-US" altLang="zh-CN" sz="3200" dirty="0">
                <a:ea typeface="SimSun" panose="02010600030101010101" pitchFamily="2" charset="-122"/>
              </a:rPr>
              <a:t>problem is a direct extension of linear programming where we </a:t>
            </a:r>
            <a:r>
              <a:rPr lang="en-US" altLang="zh-CN" sz="3200" dirty="0" smtClean="0">
                <a:ea typeface="SimSun" panose="02010600030101010101" pitchFamily="2" charset="-122"/>
              </a:rPr>
              <a:t>replace linear </a:t>
            </a:r>
            <a:r>
              <a:rPr lang="en-US" altLang="zh-CN" sz="3200" dirty="0">
                <a:ea typeface="SimSun" panose="02010600030101010101" pitchFamily="2" charset="-122"/>
              </a:rPr>
              <a:t>model functions by nonlinear ones.  </a:t>
            </a:r>
            <a:endParaRPr lang="en-US" altLang="zh-CN" sz="3200" dirty="0" smtClean="0">
              <a:ea typeface="SimSun" panose="02010600030101010101" pitchFamily="2" charset="-122"/>
            </a:endParaRPr>
          </a:p>
          <a:p>
            <a:r>
              <a:rPr lang="en-US" altLang="zh-CN" sz="3200" dirty="0" smtClean="0">
                <a:ea typeface="SimSun" panose="02010600030101010101" pitchFamily="2" charset="-122"/>
              </a:rPr>
              <a:t>In </a:t>
            </a:r>
            <a:r>
              <a:rPr lang="en-US" altLang="zh-CN" sz="3200" dirty="0">
                <a:ea typeface="SimSun" panose="02010600030101010101" pitchFamily="2" charset="-122"/>
              </a:rPr>
              <a:t>many real-life problems, the </a:t>
            </a:r>
            <a:r>
              <a:rPr lang="en-US" altLang="zh-CN" sz="3200" dirty="0" smtClean="0">
                <a:ea typeface="SimSun" panose="02010600030101010101" pitchFamily="2" charset="-122"/>
              </a:rPr>
              <a:t>objective function </a:t>
            </a:r>
            <a:r>
              <a:rPr lang="en-US" altLang="zh-CN" sz="3200" dirty="0">
                <a:ea typeface="SimSun" panose="02010600030101010101" pitchFamily="2" charset="-122"/>
              </a:rPr>
              <a:t>may be nonlinear but the set of constraints may be linear or </a:t>
            </a:r>
            <a:r>
              <a:rPr lang="en-US" altLang="zh-CN" sz="3200" dirty="0" smtClean="0">
                <a:ea typeface="SimSun" panose="02010600030101010101" pitchFamily="2" charset="-122"/>
              </a:rPr>
              <a:t>non linear and </a:t>
            </a:r>
            <a:r>
              <a:rPr lang="en-US" altLang="zh-CN" sz="3200" dirty="0">
                <a:ea typeface="SimSun" panose="02010600030101010101" pitchFamily="2" charset="-122"/>
              </a:rPr>
              <a:t>the most general class of optimization problems is the class of problems </a:t>
            </a:r>
            <a:r>
              <a:rPr lang="en-US" altLang="zh-CN" sz="3200" dirty="0" smtClean="0">
                <a:ea typeface="SimSun" panose="02010600030101010101" pitchFamily="2" charset="-122"/>
              </a:rPr>
              <a:t>where both  </a:t>
            </a:r>
            <a:r>
              <a:rPr lang="en-US" altLang="zh-CN" sz="3200" dirty="0">
                <a:ea typeface="SimSun" panose="02010600030101010101" pitchFamily="2" charset="-122"/>
              </a:rPr>
              <a:t>the  objective  function  and  the  constraints  are  nonlinear.   </a:t>
            </a:r>
            <a:endParaRPr lang="en-US" altLang="zh-CN" sz="3200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3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Quadratic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2647" y="1772297"/>
            <a:ext cx="10771097" cy="4241135"/>
          </a:xfrm>
        </p:spPr>
        <p:txBody>
          <a:bodyPr>
            <a:noAutofit/>
          </a:bodyPr>
          <a:lstStyle/>
          <a:p>
            <a:r>
              <a:rPr lang="en-US" dirty="0"/>
              <a:t>Quadratic programming (QP) is the problem of optimizing a quadratic objective function and is one of the </a:t>
            </a:r>
            <a:r>
              <a:rPr lang="en-US" dirty="0" smtClean="0"/>
              <a:t>simplest </a:t>
            </a:r>
            <a:r>
              <a:rPr lang="en-US" dirty="0"/>
              <a:t>form of non-linear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 function can contain bilinear or up to second order polynomial terms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constraints are linear and can be both equalities and inequalities. </a:t>
            </a:r>
            <a:endParaRPr lang="en-US" dirty="0" smtClean="0"/>
          </a:p>
          <a:p>
            <a:r>
              <a:rPr lang="en-US" dirty="0" smtClean="0"/>
              <a:t>QP </a:t>
            </a:r>
            <a:r>
              <a:rPr lang="en-US" dirty="0"/>
              <a:t>is widely used in image and signal processing, to optimize financial portfolios, to perform the least-squares method of regression, to control scheduling in chemical plants, and in sequential quadratic programming, a technique for solving more complex non-linear programming problems.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98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48341" y="1589642"/>
            <a:ext cx="10702297" cy="4882011"/>
          </a:xfrm>
        </p:spPr>
        <p:txBody>
          <a:bodyPr/>
          <a:lstStyle/>
          <a:p>
            <a:r>
              <a:rPr lang="es-MX" dirty="0" smtClean="0"/>
              <a:t>A general </a:t>
            </a:r>
            <a:r>
              <a:rPr lang="es-MX" dirty="0" err="1" smtClean="0"/>
              <a:t>quadratic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r>
              <a:rPr lang="es-MX" dirty="0" smtClean="0"/>
              <a:t> </a:t>
            </a:r>
            <a:r>
              <a:rPr lang="es-MX" dirty="0" err="1" smtClean="0"/>
              <a:t>formulation</a:t>
            </a:r>
            <a:r>
              <a:rPr lang="es-MX" dirty="0" smtClean="0"/>
              <a:t> </a:t>
            </a:r>
            <a:r>
              <a:rPr lang="es-MX" dirty="0" err="1" smtClean="0"/>
              <a:t>contains</a:t>
            </a:r>
            <a:r>
              <a:rPr lang="es-MX" dirty="0" smtClean="0"/>
              <a:t> a </a:t>
            </a:r>
            <a:r>
              <a:rPr lang="es-MX" dirty="0" err="1" smtClean="0"/>
              <a:t>quadratic</a:t>
            </a:r>
            <a:r>
              <a:rPr lang="es-MX" dirty="0" smtClean="0"/>
              <a:t> </a:t>
            </a:r>
            <a:r>
              <a:rPr lang="es-MX" dirty="0" err="1" smtClean="0"/>
              <a:t>objective</a:t>
            </a:r>
            <a:r>
              <a:rPr lang="es-MX" dirty="0" smtClean="0"/>
              <a:t> </a:t>
            </a:r>
            <a:r>
              <a:rPr lang="es-MX" dirty="0" err="1" smtClean="0"/>
              <a:t>function</a:t>
            </a:r>
            <a:r>
              <a:rPr lang="es-MX" dirty="0" smtClean="0"/>
              <a:t> and linear </a:t>
            </a:r>
            <a:r>
              <a:rPr lang="es-MX" dirty="0" err="1" smtClean="0"/>
              <a:t>equality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inequality</a:t>
            </a:r>
            <a:r>
              <a:rPr lang="es-MX" dirty="0" smtClean="0"/>
              <a:t> </a:t>
            </a:r>
            <a:r>
              <a:rPr lang="es-MX" dirty="0" err="1" smtClean="0"/>
              <a:t>constraints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objective</a:t>
            </a:r>
            <a:r>
              <a:rPr lang="es-MX" dirty="0" smtClean="0"/>
              <a:t> </a:t>
            </a:r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arranged</a:t>
            </a:r>
            <a:r>
              <a:rPr lang="es-MX" dirty="0" smtClean="0"/>
              <a:t> </a:t>
            </a:r>
            <a:r>
              <a:rPr lang="es-MX" dirty="0" err="1" smtClean="0"/>
              <a:t>such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vector</a:t>
            </a:r>
            <a:r>
              <a:rPr lang="es-MX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s-MX" dirty="0" err="1" smtClean="0"/>
              <a:t>containst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(single </a:t>
            </a:r>
            <a:r>
              <a:rPr lang="es-MX" dirty="0" err="1" smtClean="0"/>
              <a:t>differentiated</a:t>
            </a:r>
            <a:r>
              <a:rPr lang="es-MX" dirty="0" smtClean="0"/>
              <a:t>) linear </a:t>
            </a:r>
            <a:r>
              <a:rPr lang="es-MX" dirty="0" err="1" smtClean="0"/>
              <a:t>terms</a:t>
            </a:r>
            <a:r>
              <a:rPr lang="es-MX" dirty="0" smtClean="0"/>
              <a:t> and 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MX" dirty="0" smtClean="0"/>
              <a:t> </a:t>
            </a:r>
            <a:r>
              <a:rPr lang="es-MX" dirty="0" err="1" smtClean="0"/>
              <a:t>contains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(</a:t>
            </a:r>
            <a:r>
              <a:rPr lang="es-MX" dirty="0" err="1" smtClean="0"/>
              <a:t>twice</a:t>
            </a:r>
            <a:r>
              <a:rPr lang="es-MX" dirty="0" smtClean="0"/>
              <a:t> </a:t>
            </a:r>
            <a:r>
              <a:rPr lang="es-MX" dirty="0" err="1" smtClean="0"/>
              <a:t>differenciated</a:t>
            </a:r>
            <a:r>
              <a:rPr lang="es-MX" dirty="0" smtClean="0"/>
              <a:t>) </a:t>
            </a:r>
            <a:r>
              <a:rPr lang="es-MX" dirty="0" err="1" smtClean="0"/>
              <a:t>quadratic</a:t>
            </a:r>
            <a:r>
              <a:rPr lang="es-MX" dirty="0" smtClean="0"/>
              <a:t> </a:t>
            </a:r>
            <a:r>
              <a:rPr lang="es-MX" dirty="0" err="1" smtClean="0"/>
              <a:t>terms</a:t>
            </a:r>
            <a:r>
              <a:rPr lang="es-MX" dirty="0" smtClean="0"/>
              <a:t>. 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95421" y="2592468"/>
                <a:ext cx="4314979" cy="2161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MX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𝑄𝑥</m:t>
                            </m:r>
                          </m:e>
                        </m:mr>
                        <m:m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mr>
                        <m:m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421" y="2592468"/>
                <a:ext cx="4314979" cy="2161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317038" y="2594136"/>
            <a:ext cx="2133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simply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 </a:t>
            </a:r>
            <a:r>
              <a:rPr kumimoji="0" lang="es-MX" altLang="es-MX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es-MX" altLang="es-MX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Hessian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matrix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MX" altLang="es-MX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MX" altLang="es-MX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Problem</a:t>
            </a:r>
            <a:r>
              <a:rPr lang="es-MX" dirty="0" smtClean="0"/>
              <a:t> </a:t>
            </a:r>
            <a:r>
              <a:rPr lang="es-MX" dirty="0" err="1" smtClean="0"/>
              <a:t>Formulation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39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Global </a:t>
            </a:r>
            <a:r>
              <a:rPr lang="es-MX" dirty="0" err="1" smtClean="0"/>
              <a:t>solutions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5047" y="2019301"/>
            <a:ext cx="11476953" cy="2705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the objective function is convex, then any local minimum found is also the sole global minimum.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analyze the function’s convexity, one can compute its Hessian matrix and verify that all eigenvalues are positive, or, equivalently, one can verify that the matrix Q is positive definite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a sufficient condition, meaning that it is not required to be true in order for a local minimum to be the unique global minimum, but will guarantee this property holds if true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7050" y="4724401"/>
            <a:ext cx="5819550" cy="20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Optimality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Solutions can be tested for optimality using </a:t>
            </a:r>
            <a:r>
              <a:rPr lang="en-US" dirty="0" err="1"/>
              <a:t>Karush</a:t>
            </a:r>
            <a:r>
              <a:rPr lang="en-US" dirty="0"/>
              <a:t>-Kuhn-Tucker conditions just as is done for other nonlinear </a:t>
            </a:r>
            <a:r>
              <a:rPr lang="en-US" dirty="0" smtClean="0"/>
              <a:t>problems:</a:t>
            </a:r>
          </a:p>
          <a:p>
            <a:r>
              <a:rPr lang="en-US" dirty="0"/>
              <a:t>Condition 1: sum of gradients is zero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s-MX" dirty="0" err="1"/>
              <a:t>Condition</a:t>
            </a:r>
            <a:r>
              <a:rPr lang="es-MX" dirty="0"/>
              <a:t> 2: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constraints</a:t>
            </a:r>
            <a:r>
              <a:rPr lang="es-MX" dirty="0"/>
              <a:t> </a:t>
            </a:r>
            <a:r>
              <a:rPr lang="es-MX" dirty="0" err="1"/>
              <a:t>satisfied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Condition</a:t>
            </a:r>
            <a:r>
              <a:rPr lang="es-MX" dirty="0" smtClean="0"/>
              <a:t> </a:t>
            </a:r>
            <a:r>
              <a:rPr lang="es-MX" dirty="0"/>
              <a:t>3: </a:t>
            </a:r>
            <a:r>
              <a:rPr lang="es-MX" dirty="0" err="1"/>
              <a:t>complementary</a:t>
            </a:r>
            <a:r>
              <a:rPr lang="es-MX" dirty="0"/>
              <a:t> </a:t>
            </a:r>
            <a:r>
              <a:rPr lang="es-MX" dirty="0" err="1"/>
              <a:t>conditions</a:t>
            </a:r>
            <a:r>
              <a:rPr lang="es-MX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57858" y="2624824"/>
                <a:ext cx="6134052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∗,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∗,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s-MX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MX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MX" sz="24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MX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MX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858" y="2624824"/>
                <a:ext cx="6134052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55159" y="3895562"/>
                <a:ext cx="1888659" cy="722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∗−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∗−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</m:m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59" y="3895562"/>
                <a:ext cx="1888659" cy="722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55159" y="5394492"/>
                <a:ext cx="2071977" cy="865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MX" sz="2400" i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59" y="5394492"/>
                <a:ext cx="2071977" cy="865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8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Scypy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48341" y="1378425"/>
            <a:ext cx="10702297" cy="8504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</a:t>
            </a:r>
            <a:r>
              <a:rPr lang="en-US" dirty="0"/>
              <a:t>a free and open-source Python library used for scientific computing and technical </a:t>
            </a:r>
            <a:r>
              <a:rPr lang="en-US" dirty="0" smtClean="0"/>
              <a:t>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2228851"/>
            <a:ext cx="11830050" cy="4457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 smtClean="0">
                <a:solidFill>
                  <a:schemeClr val="bg2">
                    <a:lumMod val="50000"/>
                  </a:schemeClr>
                </a:solidFill>
              </a:rPr>
              <a:t>constants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physical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constants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conversion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factors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 smtClean="0">
                <a:solidFill>
                  <a:schemeClr val="bg2">
                    <a:lumMod val="50000"/>
                  </a:schemeClr>
                </a:solidFill>
              </a:rPr>
              <a:t>cluster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hierarchical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clustering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, vector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quantization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, K-means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 smtClean="0">
                <a:solidFill>
                  <a:schemeClr val="bg2">
                    <a:lumMod val="50000"/>
                  </a:schemeClr>
                </a:solidFill>
              </a:rPr>
              <a:t>fft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Discrete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Fourier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Transform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algorithms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 smtClean="0">
                <a:solidFill>
                  <a:schemeClr val="bg2">
                    <a:lumMod val="50000"/>
                  </a:schemeClr>
                </a:solidFill>
              </a:rPr>
              <a:t>fftpack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Legacy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interface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Discrete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Fourier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Transforms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 smtClean="0">
                <a:solidFill>
                  <a:schemeClr val="bg2">
                    <a:lumMod val="50000"/>
                  </a:schemeClr>
                </a:solidFill>
              </a:rPr>
              <a:t>integrate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numerical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integration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routines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 smtClean="0">
                <a:solidFill>
                  <a:schemeClr val="bg2">
                    <a:lumMod val="50000"/>
                  </a:schemeClr>
                </a:solidFill>
              </a:rPr>
              <a:t>interpolate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interpolation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tools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 smtClean="0">
                <a:solidFill>
                  <a:schemeClr val="bg2">
                    <a:lumMod val="50000"/>
                  </a:schemeClr>
                </a:solidFill>
              </a:rPr>
              <a:t>io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data input and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 smtClean="0">
                <a:solidFill>
                  <a:schemeClr val="bg2">
                    <a:lumMod val="50000"/>
                  </a:schemeClr>
                </a:solidFill>
              </a:rPr>
              <a:t>lib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Python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wrappers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external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libraries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 smtClean="0">
                <a:solidFill>
                  <a:schemeClr val="bg2">
                    <a:lumMod val="50000"/>
                  </a:schemeClr>
                </a:solidFill>
              </a:rPr>
              <a:t>linalg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linear algebra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routines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misc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miscellaneous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utilities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e.g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reading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writing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ndimage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various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functions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multi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-dimensional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processing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b="1" dirty="0" err="1">
                <a:solidFill>
                  <a:srgbClr val="0070C0"/>
                </a:solidFill>
              </a:rPr>
              <a:t>optimize</a:t>
            </a:r>
            <a:r>
              <a:rPr lang="es-MX" sz="2400" b="1" dirty="0">
                <a:solidFill>
                  <a:srgbClr val="0070C0"/>
                </a:solidFill>
              </a:rPr>
              <a:t>: </a:t>
            </a:r>
            <a:r>
              <a:rPr lang="es-MX" sz="2400" b="1" dirty="0" err="1">
                <a:solidFill>
                  <a:srgbClr val="0070C0"/>
                </a:solidFill>
              </a:rPr>
              <a:t>optimization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0070C0"/>
                </a:solidFill>
              </a:rPr>
              <a:t>algorithms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0070C0"/>
                </a:solidFill>
              </a:rPr>
              <a:t>including</a:t>
            </a:r>
            <a:r>
              <a:rPr lang="es-MX" sz="2400" b="1" dirty="0">
                <a:solidFill>
                  <a:srgbClr val="0070C0"/>
                </a:solidFill>
              </a:rPr>
              <a:t> linear </a:t>
            </a:r>
            <a:r>
              <a:rPr lang="es-MX" sz="2400" b="1" dirty="0" err="1">
                <a:solidFill>
                  <a:srgbClr val="0070C0"/>
                </a:solidFill>
              </a:rPr>
              <a:t>programming</a:t>
            </a:r>
            <a:endParaRPr lang="es-MX" sz="24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signal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signal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processing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tools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sparse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sparse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matrix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related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algorithms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spatial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KD-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trees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nearest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neighbors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distance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functions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special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special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functions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stats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statistical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functions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weave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tool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writing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C/C++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code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as Python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multiline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</a:rPr>
              <a:t>strings</a:t>
            </a:r>
            <a:endParaRPr lang="es-MX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s-MX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Scypy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minimize function provides algorithms for constrained minimization, namely 'trust-</a:t>
            </a:r>
            <a:r>
              <a:rPr lang="en-US" dirty="0" err="1"/>
              <a:t>constr</a:t>
            </a:r>
            <a:r>
              <a:rPr lang="en-US" dirty="0"/>
              <a:t>' , 'SLSQP' and 'COBYLA'.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require the constraints to be defined using slightly different structures. </a:t>
            </a:r>
            <a:endParaRPr lang="en-US" dirty="0" smtClean="0"/>
          </a:p>
          <a:p>
            <a:r>
              <a:rPr lang="en-US" dirty="0" smtClean="0"/>
              <a:t>The method 'trust-</a:t>
            </a:r>
            <a:r>
              <a:rPr lang="en-US" dirty="0" err="1" smtClean="0"/>
              <a:t>constr</a:t>
            </a:r>
            <a:r>
              <a:rPr lang="en-US" dirty="0" smtClean="0"/>
              <a:t>' requires the constraints to be defined as a sequence of objects </a:t>
            </a:r>
            <a:r>
              <a:rPr lang="en-US" dirty="0" err="1" smtClean="0"/>
              <a:t>LinearConstraint</a:t>
            </a:r>
            <a:r>
              <a:rPr lang="en-US" dirty="0" smtClean="0"/>
              <a:t> and </a:t>
            </a:r>
            <a:r>
              <a:rPr lang="en-US" dirty="0" err="1" smtClean="0"/>
              <a:t>NonlinearConstraint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Methods </a:t>
            </a:r>
            <a:r>
              <a:rPr lang="en-US" dirty="0"/>
              <a:t>'SLSQP' and 'COBYLA', on the other hand, require constraints to be defined as a sequence of dictionaries, with keys type, fun and </a:t>
            </a:r>
            <a:r>
              <a:rPr lang="en-US" dirty="0" err="1"/>
              <a:t>jac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1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CVXOPT</a:t>
            </a:r>
            <a:endParaRPr lang="es-MX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CVXOPT is a free software package for convex optimization based on the Python programming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can be used with the interactive Python interpreter, on the command line by executing Python scripts, or integrated in other software via Python extension modules.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main purpose is to make the development of software for convex optimization applications straightforward by building on Python’s extensive standard library and on the strengths of Python as a high-level programming language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-ITESM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-ITESM" id="{E03CA1D1-06E5-4C12-BA89-2F1C4E09A4D7}" vid="{EA9A8373-A69E-4A7D-8FF8-74D665A7E351}"/>
    </a:ext>
  </a:extLst>
</a:theme>
</file>

<file path=ppt/theme/theme10.xml><?xml version="1.0" encoding="utf-8"?>
<a:theme xmlns:a="http://schemas.openxmlformats.org/drawingml/2006/main" name="itesm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sm2" id="{48F87552-8EA5-4198-B624-648B3B0F7360}" vid="{7230A462-B74A-491C-B158-6D179A384B63}"/>
    </a:ext>
  </a:extLst>
</a:theme>
</file>

<file path=ppt/theme/theme11.xml><?xml version="1.0" encoding="utf-8"?>
<a:theme xmlns:a="http://schemas.openxmlformats.org/drawingml/2006/main" name="1_itesm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sm2" id="{48F87552-8EA5-4198-B624-648B3B0F7360}" vid="{7230A462-B74A-491C-B158-6D179A384B63}"/>
    </a:ext>
  </a:extLst>
</a:theme>
</file>

<file path=ppt/theme/theme2.xml><?xml version="1.0" encoding="utf-8"?>
<a:theme xmlns:a="http://schemas.openxmlformats.org/drawingml/2006/main" name="12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3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4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5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6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7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8_Blank">
  <a:themeElements>
    <a:clrScheme name="1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Theme2-ITESM</Template>
  <TotalTime>5547</TotalTime>
  <Words>1198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SimSun</vt:lpstr>
      <vt:lpstr>Arial</vt:lpstr>
      <vt:lpstr>Arial Narrow</vt:lpstr>
      <vt:lpstr>Calibri</vt:lpstr>
      <vt:lpstr>Calibri Light</vt:lpstr>
      <vt:lpstr>Cambria Math</vt:lpstr>
      <vt:lpstr>Candara</vt:lpstr>
      <vt:lpstr>Times New Roman</vt:lpstr>
      <vt:lpstr>Wingdings</vt:lpstr>
      <vt:lpstr>Theme2-ITESM</vt:lpstr>
      <vt:lpstr>12_Blank</vt:lpstr>
      <vt:lpstr>Office Theme</vt:lpstr>
      <vt:lpstr>13_Blank</vt:lpstr>
      <vt:lpstr>14_Blank</vt:lpstr>
      <vt:lpstr>15_Blank</vt:lpstr>
      <vt:lpstr>16_Blank</vt:lpstr>
      <vt:lpstr>17_Blank</vt:lpstr>
      <vt:lpstr>18_Blank</vt:lpstr>
      <vt:lpstr>itesm2</vt:lpstr>
      <vt:lpstr>1_itesm2</vt:lpstr>
      <vt:lpstr>6. Optimization  Non-Linear Optimization</vt:lpstr>
      <vt:lpstr>Non linear optimization</vt:lpstr>
      <vt:lpstr>Quadratic programming</vt:lpstr>
      <vt:lpstr>Problem Formulation</vt:lpstr>
      <vt:lpstr>Global solutions</vt:lpstr>
      <vt:lpstr>Optimality</vt:lpstr>
      <vt:lpstr>Scypy</vt:lpstr>
      <vt:lpstr>Scypy</vt:lpstr>
      <vt:lpstr>CVXOPT</vt:lpstr>
      <vt:lpstr>PowerPoint Presentation</vt:lpstr>
      <vt:lpstr>Example</vt:lpstr>
      <vt:lpstr>Knapsack problem</vt:lpstr>
      <vt:lpstr>Problem formulation (linear approach)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Numerical methods for calculus and differential equations.</dc:title>
  <dc:creator>Laura Hervert Escobar</dc:creator>
  <cp:lastModifiedBy>Laura Hervert Escobar</cp:lastModifiedBy>
  <cp:revision>170</cp:revision>
  <dcterms:created xsi:type="dcterms:W3CDTF">2020-03-22T16:02:47Z</dcterms:created>
  <dcterms:modified xsi:type="dcterms:W3CDTF">2020-04-27T19:44:13Z</dcterms:modified>
</cp:coreProperties>
</file>