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0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9" r:id="rId3"/>
    <p:sldMasterId id="2147483682" r:id="rId4"/>
    <p:sldMasterId id="2147483689" r:id="rId5"/>
    <p:sldMasterId id="2147483695" r:id="rId6"/>
    <p:sldMasterId id="2147483703" r:id="rId7"/>
    <p:sldMasterId id="2147483711" r:id="rId8"/>
    <p:sldMasterId id="2147483718" r:id="rId9"/>
    <p:sldMasterId id="2147483725" r:id="rId10"/>
    <p:sldMasterId id="2147483735" r:id="rId11"/>
  </p:sldMasterIdLst>
  <p:sldIdLst>
    <p:sldId id="256" r:id="rId12"/>
    <p:sldId id="263" r:id="rId13"/>
    <p:sldId id="264" r:id="rId14"/>
    <p:sldId id="267" r:id="rId15"/>
    <p:sldId id="268" r:id="rId16"/>
    <p:sldId id="265" r:id="rId17"/>
    <p:sldId id="266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7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6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06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550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9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95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9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10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94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351" y="5661828"/>
            <a:ext cx="1171330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" dirty="0">
                <a:solidFill>
                  <a:srgbClr val="FFFFFF"/>
                </a:solidFill>
                <a:latin typeface="Calibri"/>
              </a:rPr>
              <a:t>Información </a:t>
            </a:r>
            <a:r>
              <a:rPr lang="es-MX" sz="600" dirty="0" smtClean="0">
                <a:solidFill>
                  <a:srgbClr val="FFFFFF"/>
                </a:solidFill>
                <a:latin typeface="Calibri"/>
              </a:rPr>
              <a:t>confidencial. </a:t>
            </a:r>
            <a:r>
              <a:rPr lang="es-MX" sz="600" dirty="0">
                <a:solidFill>
                  <a:srgbClr val="FFFFFF"/>
                </a:solidFill>
                <a:latin typeface="Calibri"/>
              </a:rPr>
              <a:t>Esta información fue preparada por Sintec para uso del cliente. Está 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142059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8" y="131768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4153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351" y="5661828"/>
            <a:ext cx="1171330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" dirty="0">
                <a:solidFill>
                  <a:srgbClr val="FFFFFF"/>
                </a:solidFill>
                <a:latin typeface="Arial"/>
              </a:rPr>
              <a:t>Información </a:t>
            </a:r>
            <a:r>
              <a:rPr lang="es-MX" sz="600" dirty="0" smtClean="0">
                <a:solidFill>
                  <a:srgbClr val="FFFFFF"/>
                </a:solidFill>
                <a:latin typeface="Arial"/>
              </a:rPr>
              <a:t>confidencial. </a:t>
            </a:r>
            <a:r>
              <a:rPr lang="es-MX" sz="600" dirty="0">
                <a:solidFill>
                  <a:srgbClr val="FFFFFF"/>
                </a:solidFill>
                <a:latin typeface="Arial"/>
              </a:rPr>
              <a:t>Esta información fue preparada por Sintec para uso del cliente. Está 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23547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7562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382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445"/>
            <a:ext cx="121920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2684" y="985841"/>
            <a:ext cx="11650133" cy="192563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02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2571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473" y="6443663"/>
            <a:ext cx="960967" cy="3603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01E18-71C4-4FE4-8249-74D3E102D520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8091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04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7202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5154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469" y="6443663"/>
            <a:ext cx="960967" cy="3603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064D4-6044-4690-844D-16744B7AC2D7}" type="slidenum">
              <a:rPr lang="es-ES_tradnl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es-ES_tradnl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  <a:latin typeface="Arial" pitchFamily="34" charset="0"/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  <a:latin typeface="Arial" pitchFamily="34" charset="0"/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  <a:latin typeface="Arial" pitchFamily="34" charset="0"/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  <a:latin typeface="Arial" pitchFamily="34" charset="0"/>
              </a:rPr>
              <a:t>Está </a:t>
            </a:r>
            <a:r>
              <a:rPr lang="es-MX" sz="600" i="1" dirty="0">
                <a:solidFill>
                  <a:srgbClr val="000000"/>
                </a:solidFill>
                <a:latin typeface="Arial" pitchFamily="34" charset="0"/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29323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7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8" y="131768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1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9423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83381" y="6448254"/>
            <a:ext cx="2844800" cy="365125"/>
          </a:xfrm>
          <a:prstGeom prst="rect">
            <a:avLst/>
          </a:prstGeom>
        </p:spPr>
        <p:txBody>
          <a:bodyPr/>
          <a:lstStyle/>
          <a:p>
            <a:fld id="{9ADB06C8-9592-43F2-B40F-E3490BBF9051}" type="slidenum">
              <a:rPr lang="es-MX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</a:rPr>
              <a:pPr/>
              <a:t>‹#›</a:t>
            </a:fld>
            <a:endParaRPr lang="es-MX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37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128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875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41694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84C011-8E4A-4310-B645-004A6E918553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448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25E362-922A-4851-9867-97A78DE6A4A5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879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1473"/>
            <a:ext cx="109728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F824E6-4534-4F6E-BE16-2A17E185539B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051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21092"/>
            <a:ext cx="10363200" cy="648071"/>
          </a:xfrm>
        </p:spPr>
        <p:txBody>
          <a:bodyPr>
            <a:noAutofit/>
          </a:bodyPr>
          <a:lstStyle>
            <a:lvl1pPr algn="r">
              <a:defRPr sz="3000" b="1">
                <a:solidFill>
                  <a:srgbClr val="0C28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4869163"/>
            <a:ext cx="10369152" cy="549457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rgbClr val="0C283B"/>
                </a:solidFill>
                <a:latin typeface="Arial Narrow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92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451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756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17467"/>
            <a:ext cx="9144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1D1A5D8-6A4B-4361-B610-C7EED6C914BD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407259-DF93-4847-9D05-B8F7EBA918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349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4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4966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1473"/>
            <a:ext cx="109728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F824E6-4534-4F6E-BE16-2A17E185539B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555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21092"/>
            <a:ext cx="10363200" cy="648071"/>
          </a:xfrm>
        </p:spPr>
        <p:txBody>
          <a:bodyPr>
            <a:noAutofit/>
          </a:bodyPr>
          <a:lstStyle>
            <a:lvl1pPr algn="r">
              <a:defRPr sz="3000" b="1">
                <a:solidFill>
                  <a:srgbClr val="0C28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4869163"/>
            <a:ext cx="10369152" cy="549457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rgbClr val="0C283B"/>
                </a:solidFill>
                <a:latin typeface="Arial Narrow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669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384"/>
            <a:ext cx="12192000" cy="6858000"/>
          </a:xfrm>
          <a:prstGeom prst="rect">
            <a:avLst/>
          </a:prstGeom>
          <a:solidFill>
            <a:srgbClr val="17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MX" sz="1350" dirty="0">
              <a:solidFill>
                <a:srgbClr val="FFFFFF"/>
              </a:solidFill>
            </a:endParaRPr>
          </a:p>
        </p:txBody>
      </p:sp>
      <p:pic>
        <p:nvPicPr>
          <p:cNvPr id="4" name="Content Placeholder 10" descr="Sintec_b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95469" y="3006541"/>
            <a:ext cx="3762953" cy="92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65525" y="5616000"/>
            <a:ext cx="12028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MX" sz="13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www.sintec.com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8183" y="260648"/>
            <a:ext cx="42244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CIUDAD DE MÉXICO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Santa Fe Núm. 505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Corporativo Santa Fe, piso 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Col. Cruz Manca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Delegación Cuajimalpa</a:t>
            </a:r>
          </a:p>
          <a:p>
            <a:pPr>
              <a:defRPr/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México, D.F CP 05349</a:t>
            </a:r>
          </a:p>
          <a:p>
            <a:pPr>
              <a:defRPr/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(55) 5002 5444</a:t>
            </a: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8183" y="1988841"/>
            <a:ext cx="422446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MONTERREY</a:t>
            </a:r>
            <a:endParaRPr lang="es-MX" sz="105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Ricardo </a:t>
            </a:r>
            <a:r>
              <a:rPr lang="es-MX" sz="1050" dirty="0" err="1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Margáin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 #565 torre 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PCC2-A, piso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Colonia Santa Engracia 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San Pedro Garza García, N.L.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México. CP 66267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de-DE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(81) 1001 8570 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/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8181" y="3717032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BOGOTÁ</a:t>
            </a:r>
            <a:endParaRPr lang="es-MX" sz="90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Edificio Torres Unidas II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Carrera 9 No. 113-52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Oficina 1206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Bogotá, Colombia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+57 (1) 379 4343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6160" y="404664"/>
            <a:ext cx="0" cy="61926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28181" y="5181580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SAO PAULO</a:t>
            </a:r>
            <a:endParaRPr lang="es-MX" sz="90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das Nações Unidas 12551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22 andar - sala 2208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CEP 04578-000, Brooklin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Sao Paulo, Brasil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+55 11 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3043 9800</a:t>
            </a:r>
            <a:endParaRPr lang="pt-BR" sz="1050" dirty="0" smtClean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3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19342"/>
            <a:ext cx="1141306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473" y="6443663"/>
            <a:ext cx="960967" cy="3603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01E18-71C4-4FE4-8249-74D3E102D520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31855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993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86203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4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37901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384"/>
            <a:ext cx="12192000" cy="6858000"/>
          </a:xfrm>
          <a:prstGeom prst="rect">
            <a:avLst/>
          </a:prstGeom>
          <a:solidFill>
            <a:srgbClr val="17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>
              <a:solidFill>
                <a:srgbClr val="FFFFFF"/>
              </a:solidFill>
            </a:endParaRPr>
          </a:p>
        </p:txBody>
      </p:sp>
      <p:pic>
        <p:nvPicPr>
          <p:cNvPr id="4" name="Content Placeholder 10" descr="Sintec_b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95469" y="3006541"/>
            <a:ext cx="3762953" cy="92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65525" y="5616000"/>
            <a:ext cx="12028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3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www.sintec.com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8183" y="476672"/>
            <a:ext cx="422446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rgbClr val="FFFFFF"/>
                </a:solidFill>
              </a:rPr>
              <a:t>CIUDAD DE MÉXICO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Paseo de los Tamarindos 400-B 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Edificio Arcos I, Piso 16 Oriente,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Col. Bosques de Las Lomas, D.F.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México. CP 05120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(55) 5002 5444</a:t>
            </a: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8183" y="2132858"/>
            <a:ext cx="4224469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rgbClr val="FFFFFF"/>
                </a:solidFill>
              </a:rPr>
              <a:t>MONTERREY</a:t>
            </a:r>
            <a:endParaRPr lang="es-MX" sz="1050" dirty="0" smtClean="0">
              <a:solidFill>
                <a:srgbClr val="000000"/>
              </a:solidFill>
            </a:endParaRP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Río de la Plata No. 409 </a:t>
            </a:r>
            <a:r>
              <a:rPr lang="es-MX" sz="1050" dirty="0" err="1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Ote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.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Col. del Valle, San Pedro Garza García, N.L. México. CP 66220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(81) 1001 8570 </a:t>
            </a: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8181" y="3525396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rgbClr val="FFFFFF"/>
                </a:solidFill>
              </a:rPr>
              <a:t>BOGOTÁ</a:t>
            </a:r>
            <a:endParaRPr lang="es-MX" sz="900" dirty="0" smtClean="0">
              <a:solidFill>
                <a:srgbClr val="000000"/>
              </a:solidFill>
            </a:endParaRP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Edificio Torres Unidas II,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Carrera 9 No. 113-52,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Oficina 1206,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Bogotá, Colombia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+57 (1) 379 4343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6160" y="404664"/>
            <a:ext cx="0" cy="61926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28181" y="5109572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rgbClr val="FFFFFF"/>
                </a:solidFill>
              </a:rPr>
              <a:t>SAO PAULO</a:t>
            </a:r>
            <a:endParaRPr lang="es-MX" sz="9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das Nações Unidas 12551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17o. andar - sala 1705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CEP 04578-000, Brooklin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Sao Paulo, Brasil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+55 11 3443 7433</a:t>
            </a:r>
          </a:p>
        </p:txBody>
      </p:sp>
    </p:spTree>
    <p:extLst>
      <p:ext uri="{BB962C8B-B14F-4D97-AF65-F5344CB8AC3E}">
        <p14:creationId xmlns:p14="http://schemas.microsoft.com/office/powerpoint/2010/main" val="344792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84C011-8E4A-4310-B645-004A6E9185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5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7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6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351" y="5661828"/>
            <a:ext cx="1171330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" dirty="0">
                <a:solidFill>
                  <a:schemeClr val="bg1"/>
                </a:solidFill>
              </a:rPr>
              <a:t>Información </a:t>
            </a:r>
            <a:r>
              <a:rPr lang="es-MX" sz="600" dirty="0" smtClean="0">
                <a:solidFill>
                  <a:schemeClr val="bg1"/>
                </a:solidFill>
              </a:rPr>
              <a:t>confidencial. </a:t>
            </a:r>
            <a:r>
              <a:rPr lang="es-MX" sz="600" dirty="0">
                <a:solidFill>
                  <a:schemeClr val="bg1"/>
                </a:solidFill>
              </a:rPr>
              <a:t>Esta información fue preparada por Sintec para uso del cliente. Está 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2201534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19342"/>
            <a:ext cx="1141306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25E362-922A-4851-9867-97A78DE6A4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49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9565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43507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16635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4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89739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1473"/>
            <a:ext cx="109728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F824E6-4534-4F6E-BE16-2A17E185539B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2907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21092"/>
            <a:ext cx="10363200" cy="648071"/>
          </a:xfrm>
        </p:spPr>
        <p:txBody>
          <a:bodyPr>
            <a:noAutofit/>
          </a:bodyPr>
          <a:lstStyle>
            <a:lvl1pPr algn="r">
              <a:defRPr sz="3000" b="1">
                <a:solidFill>
                  <a:srgbClr val="0C28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4869163"/>
            <a:ext cx="10369152" cy="549457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rgbClr val="0C283B"/>
                </a:solidFill>
                <a:latin typeface="Arial Narrow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061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384"/>
            <a:ext cx="12192000" cy="6858000"/>
          </a:xfrm>
          <a:prstGeom prst="rect">
            <a:avLst/>
          </a:prstGeom>
          <a:solidFill>
            <a:srgbClr val="17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MX" sz="1350" dirty="0">
              <a:solidFill>
                <a:srgbClr val="FFFFFF"/>
              </a:solidFill>
            </a:endParaRPr>
          </a:p>
        </p:txBody>
      </p:sp>
      <p:pic>
        <p:nvPicPr>
          <p:cNvPr id="4" name="Content Placeholder 10" descr="Sintec_b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95469" y="3006541"/>
            <a:ext cx="3762953" cy="92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65525" y="5616000"/>
            <a:ext cx="12028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MX" sz="13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www.sintec.com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8183" y="260648"/>
            <a:ext cx="42244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CIUDAD DE MÉXICO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Santa Fe Núm. 505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Corporativo Santa Fe, piso 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Col. Cruz Manca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Delegación Cuajimalpa</a:t>
            </a:r>
          </a:p>
          <a:p>
            <a:pPr>
              <a:defRPr/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México, D.F CP 05349</a:t>
            </a:r>
          </a:p>
          <a:p>
            <a:pPr>
              <a:defRPr/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(55) 5002 5444</a:t>
            </a: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8183" y="1988841"/>
            <a:ext cx="422446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MONTERREY</a:t>
            </a:r>
            <a:endParaRPr lang="es-MX" sz="105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Ricardo </a:t>
            </a:r>
            <a:r>
              <a:rPr lang="es-MX" sz="1050" dirty="0" err="1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Margáin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 #565 torre 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PCC2-A, piso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Colonia Santa Engracia 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San Pedro Garza García, N.L.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México. CP 66267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de-DE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(81) 1001 8570 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/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8181" y="3717032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BOGOTÁ</a:t>
            </a:r>
            <a:endParaRPr lang="es-MX" sz="90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Edificio Torres Unidas II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Carrera 9 No. 113-52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Oficina 1206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Bogotá, Colombia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+57 (1) 379 4343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6160" y="404664"/>
            <a:ext cx="0" cy="61926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28181" y="5181580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SAO PAULO</a:t>
            </a:r>
            <a:endParaRPr lang="es-MX" sz="90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das Nações Unidas 12551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22 andar - sala 2208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CEP 04578-000, Brooklin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Sao Paulo, Brasil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+55 11 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3043 9800</a:t>
            </a:r>
            <a:endParaRPr lang="pt-BR" sz="1050" dirty="0" smtClean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1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19" y="3339639"/>
            <a:ext cx="7773180" cy="3543655"/>
          </a:xfrm>
          <a:prstGeom prst="rect">
            <a:avLst/>
          </a:prstGeom>
        </p:spPr>
      </p:pic>
      <p:sp>
        <p:nvSpPr>
          <p:cNvPr id="7" name="Trapezoid 8"/>
          <p:cNvSpPr/>
          <p:nvPr/>
        </p:nvSpPr>
        <p:spPr>
          <a:xfrm>
            <a:off x="-7568" y="3340108"/>
            <a:ext cx="6709263" cy="3523997"/>
          </a:xfrm>
          <a:custGeom>
            <a:avLst/>
            <a:gdLst>
              <a:gd name="connsiteX0" fmla="*/ 0 w 5579165"/>
              <a:gd name="connsiteY0" fmla="*/ 3153327 h 3153327"/>
              <a:gd name="connsiteX1" fmla="*/ 642553 w 5579165"/>
              <a:gd name="connsiteY1" fmla="*/ 0 h 3153327"/>
              <a:gd name="connsiteX2" fmla="*/ 4936612 w 5579165"/>
              <a:gd name="connsiteY2" fmla="*/ 0 h 3153327"/>
              <a:gd name="connsiteX3" fmla="*/ 5579165 w 5579165"/>
              <a:gd name="connsiteY3" fmla="*/ 3153327 h 3153327"/>
              <a:gd name="connsiteX4" fmla="*/ 0 w 5579165"/>
              <a:gd name="connsiteY4" fmla="*/ 3153327 h 3153327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4943415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2571276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802649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802649 w 5585968"/>
              <a:gd name="connsiteY2" fmla="*/ 26505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939127 w 5585968"/>
              <a:gd name="connsiteY2" fmla="*/ 19681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1932977 w 5579818"/>
              <a:gd name="connsiteY2" fmla="*/ 19681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34983 w 5579818"/>
              <a:gd name="connsiteY2" fmla="*/ 33328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45733 w 5579818"/>
              <a:gd name="connsiteY2" fmla="*/ 6033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45733 w 5579818"/>
              <a:gd name="connsiteY2" fmla="*/ 19681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39600 w 5579818"/>
              <a:gd name="connsiteY2" fmla="*/ 13045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318 w 5579483"/>
              <a:gd name="connsiteY0" fmla="*/ 3153535 h 3153535"/>
              <a:gd name="connsiteX1" fmla="*/ 6472 w 5579483"/>
              <a:gd name="connsiteY1" fmla="*/ 228 h 3153535"/>
              <a:gd name="connsiteX2" fmla="*/ 2539265 w 5579483"/>
              <a:gd name="connsiteY2" fmla="*/ 0 h 3153535"/>
              <a:gd name="connsiteX3" fmla="*/ 5579483 w 5579483"/>
              <a:gd name="connsiteY3" fmla="*/ 3153535 h 3153535"/>
              <a:gd name="connsiteX4" fmla="*/ 318 w 5579483"/>
              <a:gd name="connsiteY4" fmla="*/ 3153535 h 315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9483" h="3153535">
                <a:moveTo>
                  <a:pt x="318" y="3153535"/>
                </a:moveTo>
                <a:cubicBezTo>
                  <a:pt x="-1950" y="2098008"/>
                  <a:pt x="8740" y="1055755"/>
                  <a:pt x="6472" y="228"/>
                </a:cubicBezTo>
                <a:lnTo>
                  <a:pt x="2539265" y="0"/>
                </a:lnTo>
                <a:lnTo>
                  <a:pt x="5579483" y="3153535"/>
                </a:lnTo>
                <a:lnTo>
                  <a:pt x="318" y="3153535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8" name="Parallelogram 7"/>
          <p:cNvSpPr/>
          <p:nvPr/>
        </p:nvSpPr>
        <p:spPr>
          <a:xfrm rot="10800000" flipH="1">
            <a:off x="2934270" y="3339546"/>
            <a:ext cx="5488701" cy="3539572"/>
          </a:xfrm>
          <a:custGeom>
            <a:avLst/>
            <a:gdLst>
              <a:gd name="connsiteX0" fmla="*/ 0 w 5466783"/>
              <a:gd name="connsiteY0" fmla="*/ 3153027 h 3153027"/>
              <a:gd name="connsiteX1" fmla="*/ 3892569 w 5466783"/>
              <a:gd name="connsiteY1" fmla="*/ 0 h 3153027"/>
              <a:gd name="connsiteX2" fmla="*/ 5466783 w 5466783"/>
              <a:gd name="connsiteY2" fmla="*/ 0 h 3153027"/>
              <a:gd name="connsiteX3" fmla="*/ 1574214 w 5466783"/>
              <a:gd name="connsiteY3" fmla="*/ 3153027 h 3153027"/>
              <a:gd name="connsiteX4" fmla="*/ 0 w 5466783"/>
              <a:gd name="connsiteY4" fmla="*/ 3153027 h 3153027"/>
              <a:gd name="connsiteX0" fmla="*/ 0 w 5466783"/>
              <a:gd name="connsiteY0" fmla="*/ 3166675 h 3166675"/>
              <a:gd name="connsiteX1" fmla="*/ 3701500 w 5466783"/>
              <a:gd name="connsiteY1" fmla="*/ 0 h 3166675"/>
              <a:gd name="connsiteX2" fmla="*/ 5466783 w 5466783"/>
              <a:gd name="connsiteY2" fmla="*/ 13648 h 3166675"/>
              <a:gd name="connsiteX3" fmla="*/ 1574214 w 5466783"/>
              <a:gd name="connsiteY3" fmla="*/ 3166675 h 3166675"/>
              <a:gd name="connsiteX4" fmla="*/ 0 w 5466783"/>
              <a:gd name="connsiteY4" fmla="*/ 3166675 h 3166675"/>
              <a:gd name="connsiteX0" fmla="*/ 0 w 5488026"/>
              <a:gd name="connsiteY0" fmla="*/ 3166675 h 3166675"/>
              <a:gd name="connsiteX1" fmla="*/ 3701500 w 5488026"/>
              <a:gd name="connsiteY1" fmla="*/ 0 h 3166675"/>
              <a:gd name="connsiteX2" fmla="*/ 5488026 w 5488026"/>
              <a:gd name="connsiteY2" fmla="*/ 4078 h 3166675"/>
              <a:gd name="connsiteX3" fmla="*/ 1574214 w 5488026"/>
              <a:gd name="connsiteY3" fmla="*/ 3166675 h 3166675"/>
              <a:gd name="connsiteX4" fmla="*/ 0 w 5488026"/>
              <a:gd name="connsiteY4" fmla="*/ 3166675 h 3166675"/>
              <a:gd name="connsiteX0" fmla="*/ 0 w 5482715"/>
              <a:gd name="connsiteY0" fmla="*/ 3172167 h 3172167"/>
              <a:gd name="connsiteX1" fmla="*/ 3701500 w 5482715"/>
              <a:gd name="connsiteY1" fmla="*/ 5492 h 3172167"/>
              <a:gd name="connsiteX2" fmla="*/ 5482715 w 5482715"/>
              <a:gd name="connsiteY2" fmla="*/ 0 h 3172167"/>
              <a:gd name="connsiteX3" fmla="*/ 1574214 w 5482715"/>
              <a:gd name="connsiteY3" fmla="*/ 3172167 h 3172167"/>
              <a:gd name="connsiteX4" fmla="*/ 0 w 5482715"/>
              <a:gd name="connsiteY4" fmla="*/ 3172167 h 31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715" h="3172167">
                <a:moveTo>
                  <a:pt x="0" y="3172167"/>
                </a:moveTo>
                <a:lnTo>
                  <a:pt x="3701500" y="5492"/>
                </a:lnTo>
                <a:lnTo>
                  <a:pt x="5482715" y="0"/>
                </a:lnTo>
                <a:lnTo>
                  <a:pt x="1574214" y="3172167"/>
                </a:lnTo>
                <a:lnTo>
                  <a:pt x="0" y="31721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9" name="Trapezoid 7"/>
          <p:cNvSpPr/>
          <p:nvPr/>
        </p:nvSpPr>
        <p:spPr>
          <a:xfrm>
            <a:off x="-6627" y="3384314"/>
            <a:ext cx="5894817" cy="3473686"/>
          </a:xfrm>
          <a:custGeom>
            <a:avLst/>
            <a:gdLst>
              <a:gd name="connsiteX0" fmla="*/ 0 w 4810539"/>
              <a:gd name="connsiteY0" fmla="*/ 3179832 h 3179832"/>
              <a:gd name="connsiteX1" fmla="*/ 794958 w 4810539"/>
              <a:gd name="connsiteY1" fmla="*/ 0 h 3179832"/>
              <a:gd name="connsiteX2" fmla="*/ 4015581 w 4810539"/>
              <a:gd name="connsiteY2" fmla="*/ 0 h 3179832"/>
              <a:gd name="connsiteX3" fmla="*/ 4810539 w 4810539"/>
              <a:gd name="connsiteY3" fmla="*/ 3179832 h 3179832"/>
              <a:gd name="connsiteX4" fmla="*/ 0 w 4810539"/>
              <a:gd name="connsiteY4" fmla="*/ 3179832 h 3179832"/>
              <a:gd name="connsiteX0" fmla="*/ 173 w 4810712"/>
              <a:gd name="connsiteY0" fmla="*/ 3179832 h 3179832"/>
              <a:gd name="connsiteX1" fmla="*/ 0 w 4810712"/>
              <a:gd name="connsiteY1" fmla="*/ 755374 h 3179832"/>
              <a:gd name="connsiteX2" fmla="*/ 4015754 w 4810712"/>
              <a:gd name="connsiteY2" fmla="*/ 0 h 3179832"/>
              <a:gd name="connsiteX3" fmla="*/ 4810712 w 4810712"/>
              <a:gd name="connsiteY3" fmla="*/ 3179832 h 3179832"/>
              <a:gd name="connsiteX4" fmla="*/ 173 w 4810712"/>
              <a:gd name="connsiteY4" fmla="*/ 3179832 h 3179832"/>
              <a:gd name="connsiteX0" fmla="*/ 173 w 4810712"/>
              <a:gd name="connsiteY0" fmla="*/ 3100319 h 3100319"/>
              <a:gd name="connsiteX1" fmla="*/ 0 w 4810712"/>
              <a:gd name="connsiteY1" fmla="*/ 675861 h 3100319"/>
              <a:gd name="connsiteX2" fmla="*/ 901493 w 4810712"/>
              <a:gd name="connsiteY2" fmla="*/ 0 h 3100319"/>
              <a:gd name="connsiteX3" fmla="*/ 4810712 w 4810712"/>
              <a:gd name="connsiteY3" fmla="*/ 3100319 h 3100319"/>
              <a:gd name="connsiteX4" fmla="*/ 173 w 4810712"/>
              <a:gd name="connsiteY4" fmla="*/ 3100319 h 3100319"/>
              <a:gd name="connsiteX0" fmla="*/ 173 w 4810712"/>
              <a:gd name="connsiteY0" fmla="*/ 3073483 h 3073483"/>
              <a:gd name="connsiteX1" fmla="*/ 0 w 4810712"/>
              <a:gd name="connsiteY1" fmla="*/ 649025 h 3073483"/>
              <a:gd name="connsiteX2" fmla="*/ 1851608 w 4810712"/>
              <a:gd name="connsiteY2" fmla="*/ 0 h 3073483"/>
              <a:gd name="connsiteX3" fmla="*/ 4810712 w 4810712"/>
              <a:gd name="connsiteY3" fmla="*/ 3073483 h 3073483"/>
              <a:gd name="connsiteX4" fmla="*/ 173 w 4810712"/>
              <a:gd name="connsiteY4" fmla="*/ 3073483 h 307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0712" h="3073483">
                <a:moveTo>
                  <a:pt x="173" y="3073483"/>
                </a:moveTo>
                <a:cubicBezTo>
                  <a:pt x="115" y="2265330"/>
                  <a:pt x="58" y="1457178"/>
                  <a:pt x="0" y="649025"/>
                </a:cubicBezTo>
                <a:lnTo>
                  <a:pt x="1851608" y="0"/>
                </a:lnTo>
                <a:lnTo>
                  <a:pt x="4810712" y="3073483"/>
                </a:lnTo>
                <a:lnTo>
                  <a:pt x="173" y="3073483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2181" y="651480"/>
            <a:ext cx="6785115" cy="879475"/>
          </a:xfrm>
        </p:spPr>
        <p:txBody>
          <a:bodyPr anchor="b">
            <a:normAutofit/>
          </a:bodyPr>
          <a:lstStyle>
            <a:lvl1pPr algn="l">
              <a:defRPr sz="30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2181" y="1612926"/>
            <a:ext cx="6785115" cy="67414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s-MX" dirty="0"/>
          </a:p>
        </p:txBody>
      </p:sp>
      <p:sp>
        <p:nvSpPr>
          <p:cNvPr id="14" name="Trapezoid 10"/>
          <p:cNvSpPr/>
          <p:nvPr/>
        </p:nvSpPr>
        <p:spPr>
          <a:xfrm>
            <a:off x="7779224" y="-13648"/>
            <a:ext cx="4412776" cy="3353195"/>
          </a:xfrm>
          <a:custGeom>
            <a:avLst/>
            <a:gdLst>
              <a:gd name="connsiteX0" fmla="*/ 0 w 4399128"/>
              <a:gd name="connsiteY0" fmla="*/ 3339547 h 3339547"/>
              <a:gd name="connsiteX1" fmla="*/ 834887 w 4399128"/>
              <a:gd name="connsiteY1" fmla="*/ 0 h 3339547"/>
              <a:gd name="connsiteX2" fmla="*/ 3564241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834887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2950290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3414314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53195 h 3353195"/>
              <a:gd name="connsiteX1" fmla="*/ 3946577 w 4399128"/>
              <a:gd name="connsiteY1" fmla="*/ 0 h 3353195"/>
              <a:gd name="connsiteX2" fmla="*/ 4396754 w 4399128"/>
              <a:gd name="connsiteY2" fmla="*/ 13648 h 3353195"/>
              <a:gd name="connsiteX3" fmla="*/ 4399128 w 4399128"/>
              <a:gd name="connsiteY3" fmla="*/ 3353195 h 3353195"/>
              <a:gd name="connsiteX4" fmla="*/ 0 w 4399128"/>
              <a:gd name="connsiteY4" fmla="*/ 3353195 h 3353195"/>
              <a:gd name="connsiteX0" fmla="*/ 0 w 4399128"/>
              <a:gd name="connsiteY0" fmla="*/ 3353195 h 3353195"/>
              <a:gd name="connsiteX1" fmla="*/ 4083055 w 4399128"/>
              <a:gd name="connsiteY1" fmla="*/ 0 h 3353195"/>
              <a:gd name="connsiteX2" fmla="*/ 4396754 w 4399128"/>
              <a:gd name="connsiteY2" fmla="*/ 13648 h 3353195"/>
              <a:gd name="connsiteX3" fmla="*/ 4399128 w 4399128"/>
              <a:gd name="connsiteY3" fmla="*/ 3353195 h 3353195"/>
              <a:gd name="connsiteX4" fmla="*/ 0 w 4399128"/>
              <a:gd name="connsiteY4" fmla="*/ 3353195 h 33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9128" h="3353195">
                <a:moveTo>
                  <a:pt x="0" y="3353195"/>
                </a:moveTo>
                <a:lnTo>
                  <a:pt x="4083055" y="0"/>
                </a:lnTo>
                <a:lnTo>
                  <a:pt x="4396754" y="13648"/>
                </a:lnTo>
                <a:cubicBezTo>
                  <a:pt x="4397545" y="1126830"/>
                  <a:pt x="4398337" y="2240013"/>
                  <a:pt x="4399128" y="3353195"/>
                </a:cubicBezTo>
                <a:lnTo>
                  <a:pt x="0" y="3353195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5" name="Parallelogram 14"/>
          <p:cNvSpPr/>
          <p:nvPr/>
        </p:nvSpPr>
        <p:spPr>
          <a:xfrm rot="10800000">
            <a:off x="7560861" y="-13649"/>
            <a:ext cx="4380932" cy="3353195"/>
          </a:xfrm>
          <a:prstGeom prst="parallelogram">
            <a:avLst>
              <a:gd name="adj" fmla="val 123455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6" name="Parallelogram 15"/>
          <p:cNvSpPr/>
          <p:nvPr/>
        </p:nvSpPr>
        <p:spPr>
          <a:xfrm rot="10800000">
            <a:off x="7297004" y="791569"/>
            <a:ext cx="3416488" cy="2547976"/>
          </a:xfrm>
          <a:prstGeom prst="parallelogram">
            <a:avLst>
              <a:gd name="adj" fmla="val 123455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4" y="5054270"/>
            <a:ext cx="3315431" cy="8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8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1757" y="6649383"/>
            <a:ext cx="10760243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6594987" cy="1207001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11" name="Parallelogram 3"/>
          <p:cNvSpPr/>
          <p:nvPr/>
        </p:nvSpPr>
        <p:spPr>
          <a:xfrm>
            <a:off x="7981951" y="-1"/>
            <a:ext cx="4211360" cy="112705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2" name="Parallelogram 11"/>
          <p:cNvSpPr/>
          <p:nvPr/>
        </p:nvSpPr>
        <p:spPr>
          <a:xfrm>
            <a:off x="7740504" y="2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3" name="Parallelogram 12"/>
          <p:cNvSpPr/>
          <p:nvPr/>
        </p:nvSpPr>
        <p:spPr>
          <a:xfrm>
            <a:off x="7464053" y="2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Diagonal Stripe 13"/>
          <p:cNvSpPr/>
          <p:nvPr/>
        </p:nvSpPr>
        <p:spPr>
          <a:xfrm rot="10800000" flipH="1">
            <a:off x="1" y="5206533"/>
            <a:ext cx="2094615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5" name="Diagonal Stripe 14"/>
          <p:cNvSpPr/>
          <p:nvPr/>
        </p:nvSpPr>
        <p:spPr>
          <a:xfrm rot="10800000" flipH="1">
            <a:off x="1" y="5994080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6392849"/>
            <a:ext cx="588399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838201" y="2019302"/>
            <a:ext cx="10612439" cy="4241135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</a:defRPr>
            </a:lvl1pPr>
            <a:lvl2pPr marL="5143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2pPr>
            <a:lvl3pPr marL="8572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3pPr>
            <a:lvl4pPr marL="12001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4pPr>
            <a:lvl5pPr marL="15430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135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5049" y="446736"/>
            <a:ext cx="10771097" cy="1325563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8" name="Parallelogram 1"/>
          <p:cNvSpPr/>
          <p:nvPr/>
        </p:nvSpPr>
        <p:spPr>
          <a:xfrm>
            <a:off x="7747711" y="5887455"/>
            <a:ext cx="4454317" cy="986589"/>
          </a:xfrm>
          <a:custGeom>
            <a:avLst/>
            <a:gdLst>
              <a:gd name="connsiteX0" fmla="*/ 0 w 4468196"/>
              <a:gd name="connsiteY0" fmla="*/ 986589 h 986589"/>
              <a:gd name="connsiteX1" fmla="*/ 1241257 w 4468196"/>
              <a:gd name="connsiteY1" fmla="*/ 0 h 986589"/>
              <a:gd name="connsiteX2" fmla="*/ 4468196 w 4468196"/>
              <a:gd name="connsiteY2" fmla="*/ 0 h 986589"/>
              <a:gd name="connsiteX3" fmla="*/ 3226939 w 4468196"/>
              <a:gd name="connsiteY3" fmla="*/ 986589 h 986589"/>
              <a:gd name="connsiteX4" fmla="*/ 0 w 4468196"/>
              <a:gd name="connsiteY4" fmla="*/ 986589 h 986589"/>
              <a:gd name="connsiteX0" fmla="*/ 0 w 4478223"/>
              <a:gd name="connsiteY0" fmla="*/ 986589 h 1002631"/>
              <a:gd name="connsiteX1" fmla="*/ 1241257 w 4478223"/>
              <a:gd name="connsiteY1" fmla="*/ 0 h 1002631"/>
              <a:gd name="connsiteX2" fmla="*/ 4468196 w 4478223"/>
              <a:gd name="connsiteY2" fmla="*/ 0 h 1002631"/>
              <a:gd name="connsiteX3" fmla="*/ 4478223 w 4478223"/>
              <a:gd name="connsiteY3" fmla="*/ 1002631 h 1002631"/>
              <a:gd name="connsiteX4" fmla="*/ 0 w 4478223"/>
              <a:gd name="connsiteY4" fmla="*/ 986589 h 1002631"/>
              <a:gd name="connsiteX0" fmla="*/ 0 w 4454317"/>
              <a:gd name="connsiteY0" fmla="*/ 992664 h 1002631"/>
              <a:gd name="connsiteX1" fmla="*/ 1217351 w 4454317"/>
              <a:gd name="connsiteY1" fmla="*/ 0 h 1002631"/>
              <a:gd name="connsiteX2" fmla="*/ 4444290 w 4454317"/>
              <a:gd name="connsiteY2" fmla="*/ 0 h 1002631"/>
              <a:gd name="connsiteX3" fmla="*/ 4454317 w 4454317"/>
              <a:gd name="connsiteY3" fmla="*/ 1002631 h 1002631"/>
              <a:gd name="connsiteX4" fmla="*/ 0 w 4454317"/>
              <a:gd name="connsiteY4" fmla="*/ 992664 h 100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4317" h="1002631">
                <a:moveTo>
                  <a:pt x="0" y="992664"/>
                </a:moveTo>
                <a:lnTo>
                  <a:pt x="1217351" y="0"/>
                </a:lnTo>
                <a:lnTo>
                  <a:pt x="4444290" y="0"/>
                </a:lnTo>
                <a:lnTo>
                  <a:pt x="4454317" y="1002631"/>
                </a:lnTo>
                <a:lnTo>
                  <a:pt x="0" y="99266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1" name="Parallelogram 8"/>
          <p:cNvSpPr/>
          <p:nvPr/>
        </p:nvSpPr>
        <p:spPr>
          <a:xfrm>
            <a:off x="1" y="-4333"/>
            <a:ext cx="567708" cy="212348"/>
          </a:xfrm>
          <a:custGeom>
            <a:avLst/>
            <a:gdLst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567708 w 567708"/>
              <a:gd name="connsiteY2" fmla="*/ 0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403029 w 567708"/>
              <a:gd name="connsiteY2" fmla="*/ 4334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5014 h 195014"/>
              <a:gd name="connsiteX1" fmla="*/ 0 w 567708"/>
              <a:gd name="connsiteY1" fmla="*/ 4333 h 195014"/>
              <a:gd name="connsiteX2" fmla="*/ 338024 w 567708"/>
              <a:gd name="connsiteY2" fmla="*/ 0 h 195014"/>
              <a:gd name="connsiteX3" fmla="*/ 567708 w 567708"/>
              <a:gd name="connsiteY3" fmla="*/ 195014 h 195014"/>
              <a:gd name="connsiteX4" fmla="*/ 0 w 567708"/>
              <a:gd name="connsiteY4" fmla="*/ 195014 h 1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08" h="195014">
                <a:moveTo>
                  <a:pt x="0" y="195014"/>
                </a:moveTo>
                <a:lnTo>
                  <a:pt x="0" y="4333"/>
                </a:lnTo>
                <a:lnTo>
                  <a:pt x="338024" y="0"/>
                </a:lnTo>
                <a:lnTo>
                  <a:pt x="567708" y="195014"/>
                </a:lnTo>
                <a:lnTo>
                  <a:pt x="0" y="19501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2" name="Parallelogram 11"/>
          <p:cNvSpPr/>
          <p:nvPr/>
        </p:nvSpPr>
        <p:spPr>
          <a:xfrm flipH="1">
            <a:off x="327186" y="-4332"/>
            <a:ext cx="666959" cy="212348"/>
          </a:xfrm>
          <a:prstGeom prst="parallelogram">
            <a:avLst>
              <a:gd name="adj" fmla="val 112500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3" name="Parallelogram 12"/>
          <p:cNvSpPr/>
          <p:nvPr/>
        </p:nvSpPr>
        <p:spPr>
          <a:xfrm flipH="1">
            <a:off x="715051" y="-4332"/>
            <a:ext cx="1265427" cy="212348"/>
          </a:xfrm>
          <a:prstGeom prst="parallelogram">
            <a:avLst>
              <a:gd name="adj" fmla="val 112500"/>
            </a:avLst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Parallelogram 12"/>
          <p:cNvSpPr/>
          <p:nvPr/>
        </p:nvSpPr>
        <p:spPr>
          <a:xfrm flipH="1">
            <a:off x="1711787" y="-4333"/>
            <a:ext cx="10490240" cy="212349"/>
          </a:xfrm>
          <a:custGeom>
            <a:avLst/>
            <a:gdLst>
              <a:gd name="connsiteX0" fmla="*/ 0 w 10490240"/>
              <a:gd name="connsiteY0" fmla="*/ 212348 h 212348"/>
              <a:gd name="connsiteX1" fmla="*/ 238892 w 10490240"/>
              <a:gd name="connsiteY1" fmla="*/ 0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  <a:gd name="connsiteX0" fmla="*/ 0 w 10490240"/>
              <a:gd name="connsiteY0" fmla="*/ 212348 h 212348"/>
              <a:gd name="connsiteX1" fmla="*/ 4875 w 10490240"/>
              <a:gd name="connsiteY1" fmla="*/ 8668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0240" h="212348">
                <a:moveTo>
                  <a:pt x="0" y="212348"/>
                </a:moveTo>
                <a:lnTo>
                  <a:pt x="4875" y="8668"/>
                </a:lnTo>
                <a:lnTo>
                  <a:pt x="10490240" y="0"/>
                </a:lnTo>
                <a:lnTo>
                  <a:pt x="10251349" y="212348"/>
                </a:lnTo>
                <a:lnTo>
                  <a:pt x="0" y="212348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9" name="Parallelogram 8"/>
          <p:cNvSpPr/>
          <p:nvPr/>
        </p:nvSpPr>
        <p:spPr>
          <a:xfrm>
            <a:off x="7443538" y="5887455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0" name="Parallelogram 9"/>
          <p:cNvSpPr/>
          <p:nvPr/>
        </p:nvSpPr>
        <p:spPr>
          <a:xfrm>
            <a:off x="7121694" y="5887455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0"/>
          </p:nvPr>
        </p:nvSpPr>
        <p:spPr>
          <a:xfrm>
            <a:off x="715049" y="2019302"/>
            <a:ext cx="10771097" cy="4241135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</a:defRPr>
            </a:lvl1pPr>
            <a:lvl2pPr marL="5143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2pPr>
            <a:lvl3pPr marL="8572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3pPr>
            <a:lvl4pPr marL="12001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4pPr>
            <a:lvl5pPr marL="15430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422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8" y="131768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67942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2165" y="384177"/>
            <a:ext cx="9881633" cy="1325563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7" y="6649383"/>
            <a:ext cx="10760243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9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3" name="Parallelogram 3"/>
          <p:cNvSpPr/>
          <p:nvPr/>
        </p:nvSpPr>
        <p:spPr>
          <a:xfrm rot="16200000" flipV="1">
            <a:off x="10186738" y="1042738"/>
            <a:ext cx="3047999" cy="962527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Parallelogram 3"/>
          <p:cNvSpPr/>
          <p:nvPr/>
        </p:nvSpPr>
        <p:spPr>
          <a:xfrm rot="16200000" flipV="1">
            <a:off x="9894091" y="1168467"/>
            <a:ext cx="2503848" cy="16691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5" name="Parallelogram 3"/>
          <p:cNvSpPr/>
          <p:nvPr/>
        </p:nvSpPr>
        <p:spPr>
          <a:xfrm rot="16200000" flipV="1">
            <a:off x="9685664" y="1242892"/>
            <a:ext cx="2659053" cy="17327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0"/>
          </p:nvPr>
        </p:nvSpPr>
        <p:spPr>
          <a:xfrm>
            <a:off x="792164" y="2019302"/>
            <a:ext cx="10658475" cy="4241135"/>
          </a:xfrm>
        </p:spPr>
        <p:txBody>
          <a:bodyPr/>
          <a:lstStyle>
            <a:lvl1pPr marL="385763" indent="-385763">
              <a:buClr>
                <a:srgbClr val="173144"/>
              </a:buClr>
              <a:buFont typeface="Wingdings" panose="05000000000000000000" pitchFamily="2" charset="2"/>
              <a:buChar char="§"/>
              <a:defRPr>
                <a:solidFill>
                  <a:srgbClr val="173144"/>
                </a:solidFill>
              </a:defRPr>
            </a:lvl1pPr>
            <a:lvl2pPr marL="5143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2pPr>
            <a:lvl3pPr marL="8572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3pPr>
            <a:lvl4pPr marL="12001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4pPr>
            <a:lvl5pPr marL="15430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21" name="Diagonal Stripe 20"/>
          <p:cNvSpPr/>
          <p:nvPr/>
        </p:nvSpPr>
        <p:spPr>
          <a:xfrm rot="10800000" flipH="1">
            <a:off x="1" y="5206533"/>
            <a:ext cx="2094615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22" name="Diagonal Stripe 21"/>
          <p:cNvSpPr/>
          <p:nvPr/>
        </p:nvSpPr>
        <p:spPr>
          <a:xfrm rot="10800000" flipH="1">
            <a:off x="1" y="5994080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8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2165" y="384177"/>
            <a:ext cx="9881633" cy="13255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7" y="6649383"/>
            <a:ext cx="10760243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0" name="Diagonal Stripe 9"/>
          <p:cNvSpPr/>
          <p:nvPr/>
        </p:nvSpPr>
        <p:spPr>
          <a:xfrm rot="10800000" flipH="1">
            <a:off x="1" y="5206533"/>
            <a:ext cx="2094615" cy="1659418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 rot="10800000" flipH="1">
            <a:off x="1" y="5994080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9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3" name="Parallelogram 3"/>
          <p:cNvSpPr/>
          <p:nvPr/>
        </p:nvSpPr>
        <p:spPr>
          <a:xfrm rot="16200000" flipV="1">
            <a:off x="10186738" y="1042738"/>
            <a:ext cx="3047999" cy="962527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Parallelogram 3"/>
          <p:cNvSpPr/>
          <p:nvPr/>
        </p:nvSpPr>
        <p:spPr>
          <a:xfrm rot="16200000" flipV="1">
            <a:off x="9894091" y="1168467"/>
            <a:ext cx="2503848" cy="16691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5" name="Parallelogram 3"/>
          <p:cNvSpPr/>
          <p:nvPr/>
        </p:nvSpPr>
        <p:spPr>
          <a:xfrm rot="16200000" flipV="1">
            <a:off x="9685664" y="1242892"/>
            <a:ext cx="2659053" cy="17327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792164" y="2019302"/>
            <a:ext cx="10658475" cy="4241135"/>
          </a:xfrm>
        </p:spPr>
        <p:txBody>
          <a:bodyPr/>
          <a:lstStyle>
            <a:lvl1pPr>
              <a:buClr>
                <a:srgbClr val="DE9697"/>
              </a:buClr>
              <a:defRPr>
                <a:solidFill>
                  <a:schemeClr val="bg1"/>
                </a:solidFill>
              </a:defRPr>
            </a:lvl1pPr>
            <a:lvl2pPr marL="514350" indent="-17145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857250" indent="-17145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200150" indent="-17145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543050" indent="-17145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756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1" name="Diagonal Stripe 10"/>
          <p:cNvSpPr/>
          <p:nvPr/>
        </p:nvSpPr>
        <p:spPr>
          <a:xfrm rot="10800000" flipH="1">
            <a:off x="1" y="5994080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9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71" y="0"/>
            <a:ext cx="5782327" cy="66492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12102872">
            <a:off x="6980511" y="-225592"/>
            <a:ext cx="605547" cy="3023378"/>
          </a:xfrm>
          <a:custGeom>
            <a:avLst/>
            <a:gdLst>
              <a:gd name="connsiteX0" fmla="*/ 0 w 535429"/>
              <a:gd name="connsiteY0" fmla="*/ 4800258 h 4800258"/>
              <a:gd name="connsiteX1" fmla="*/ 267715 w 535429"/>
              <a:gd name="connsiteY1" fmla="*/ 0 h 4800258"/>
              <a:gd name="connsiteX2" fmla="*/ 535429 w 535429"/>
              <a:gd name="connsiteY2" fmla="*/ 4800258 h 4800258"/>
              <a:gd name="connsiteX3" fmla="*/ 0 w 535429"/>
              <a:gd name="connsiteY3" fmla="*/ 4800258 h 4800258"/>
              <a:gd name="connsiteX0" fmla="*/ 0 w 466507"/>
              <a:gd name="connsiteY0" fmla="*/ 4800258 h 4800258"/>
              <a:gd name="connsiteX1" fmla="*/ 267715 w 466507"/>
              <a:gd name="connsiteY1" fmla="*/ 0 h 4800258"/>
              <a:gd name="connsiteX2" fmla="*/ 466507 w 466507"/>
              <a:gd name="connsiteY2" fmla="*/ 4364555 h 4800258"/>
              <a:gd name="connsiteX3" fmla="*/ 0 w 466507"/>
              <a:gd name="connsiteY3" fmla="*/ 4800258 h 4800258"/>
              <a:gd name="connsiteX0" fmla="*/ 0 w 475326"/>
              <a:gd name="connsiteY0" fmla="*/ 4800258 h 4800258"/>
              <a:gd name="connsiteX1" fmla="*/ 267715 w 475326"/>
              <a:gd name="connsiteY1" fmla="*/ 0 h 4800258"/>
              <a:gd name="connsiteX2" fmla="*/ 475326 w 475326"/>
              <a:gd name="connsiteY2" fmla="*/ 4374446 h 4800258"/>
              <a:gd name="connsiteX3" fmla="*/ 0 w 475326"/>
              <a:gd name="connsiteY3" fmla="*/ 4800258 h 4800258"/>
              <a:gd name="connsiteX0" fmla="*/ 0 w 475326"/>
              <a:gd name="connsiteY0" fmla="*/ 3569912 h 3569912"/>
              <a:gd name="connsiteX1" fmla="*/ 198747 w 475326"/>
              <a:gd name="connsiteY1" fmla="*/ 0 h 3569912"/>
              <a:gd name="connsiteX2" fmla="*/ 475326 w 475326"/>
              <a:gd name="connsiteY2" fmla="*/ 3144100 h 3569912"/>
              <a:gd name="connsiteX3" fmla="*/ 0 w 475326"/>
              <a:gd name="connsiteY3" fmla="*/ 3569912 h 3569912"/>
              <a:gd name="connsiteX0" fmla="*/ 0 w 397501"/>
              <a:gd name="connsiteY0" fmla="*/ 3569912 h 3569912"/>
              <a:gd name="connsiteX1" fmla="*/ 198747 w 397501"/>
              <a:gd name="connsiteY1" fmla="*/ 0 h 3569912"/>
              <a:gd name="connsiteX2" fmla="*/ 397501 w 397501"/>
              <a:gd name="connsiteY2" fmla="*/ 3050267 h 3569912"/>
              <a:gd name="connsiteX3" fmla="*/ 0 w 397501"/>
              <a:gd name="connsiteY3" fmla="*/ 3569912 h 3569912"/>
              <a:gd name="connsiteX0" fmla="*/ 0 w 401929"/>
              <a:gd name="connsiteY0" fmla="*/ 3569912 h 3569912"/>
              <a:gd name="connsiteX1" fmla="*/ 198747 w 401929"/>
              <a:gd name="connsiteY1" fmla="*/ 0 h 3569912"/>
              <a:gd name="connsiteX2" fmla="*/ 401929 w 401929"/>
              <a:gd name="connsiteY2" fmla="*/ 3044692 h 3569912"/>
              <a:gd name="connsiteX3" fmla="*/ 0 w 401929"/>
              <a:gd name="connsiteY3" fmla="*/ 3569912 h 3569912"/>
              <a:gd name="connsiteX0" fmla="*/ 0 w 396869"/>
              <a:gd name="connsiteY0" fmla="*/ 3569912 h 3569912"/>
              <a:gd name="connsiteX1" fmla="*/ 198747 w 396869"/>
              <a:gd name="connsiteY1" fmla="*/ 0 h 3569912"/>
              <a:gd name="connsiteX2" fmla="*/ 396869 w 396869"/>
              <a:gd name="connsiteY2" fmla="*/ 3062347 h 3569912"/>
              <a:gd name="connsiteX3" fmla="*/ 0 w 396869"/>
              <a:gd name="connsiteY3" fmla="*/ 3569912 h 3569912"/>
              <a:gd name="connsiteX0" fmla="*/ 0 w 405584"/>
              <a:gd name="connsiteY0" fmla="*/ 3569912 h 3569912"/>
              <a:gd name="connsiteX1" fmla="*/ 198747 w 405584"/>
              <a:gd name="connsiteY1" fmla="*/ 0 h 3569912"/>
              <a:gd name="connsiteX2" fmla="*/ 405584 w 405584"/>
              <a:gd name="connsiteY2" fmla="*/ 3278557 h 3569912"/>
              <a:gd name="connsiteX3" fmla="*/ 0 w 405584"/>
              <a:gd name="connsiteY3" fmla="*/ 3569912 h 35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584" h="3569912">
                <a:moveTo>
                  <a:pt x="0" y="3569912"/>
                </a:moveTo>
                <a:lnTo>
                  <a:pt x="198747" y="0"/>
                </a:lnTo>
                <a:lnTo>
                  <a:pt x="405584" y="3278557"/>
                </a:lnTo>
                <a:lnTo>
                  <a:pt x="0" y="3569912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6" name="Diagonal Stripe 5"/>
          <p:cNvSpPr/>
          <p:nvPr/>
        </p:nvSpPr>
        <p:spPr>
          <a:xfrm rot="7188869">
            <a:off x="5130617" y="1124798"/>
            <a:ext cx="3418956" cy="946476"/>
          </a:xfrm>
          <a:custGeom>
            <a:avLst/>
            <a:gdLst>
              <a:gd name="connsiteX0" fmla="*/ 0 w 4232366"/>
              <a:gd name="connsiteY0" fmla="*/ 544286 h 1088571"/>
              <a:gd name="connsiteX1" fmla="*/ 2116183 w 4232366"/>
              <a:gd name="connsiteY1" fmla="*/ 0 h 1088571"/>
              <a:gd name="connsiteX2" fmla="*/ 4232366 w 4232366"/>
              <a:gd name="connsiteY2" fmla="*/ 0 h 1088571"/>
              <a:gd name="connsiteX3" fmla="*/ 0 w 4232366"/>
              <a:gd name="connsiteY3" fmla="*/ 1088571 h 1088571"/>
              <a:gd name="connsiteX4" fmla="*/ 0 w 4232366"/>
              <a:gd name="connsiteY4" fmla="*/ 544286 h 1088571"/>
              <a:gd name="connsiteX0" fmla="*/ 0 w 4232366"/>
              <a:gd name="connsiteY0" fmla="*/ 544286 h 842526"/>
              <a:gd name="connsiteX1" fmla="*/ 2116183 w 4232366"/>
              <a:gd name="connsiteY1" fmla="*/ 0 h 842526"/>
              <a:gd name="connsiteX2" fmla="*/ 4232366 w 4232366"/>
              <a:gd name="connsiteY2" fmla="*/ 0 h 842526"/>
              <a:gd name="connsiteX3" fmla="*/ 356388 w 4232366"/>
              <a:gd name="connsiteY3" fmla="*/ 842526 h 842526"/>
              <a:gd name="connsiteX4" fmla="*/ 0 w 4232366"/>
              <a:gd name="connsiteY4" fmla="*/ 544286 h 842526"/>
              <a:gd name="connsiteX0" fmla="*/ 0 w 4099854"/>
              <a:gd name="connsiteY0" fmla="*/ 873081 h 1171321"/>
              <a:gd name="connsiteX1" fmla="*/ 2116183 w 4099854"/>
              <a:gd name="connsiteY1" fmla="*/ 328795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171321"/>
              <a:gd name="connsiteX1" fmla="*/ 2944071 w 4099854"/>
              <a:gd name="connsiteY1" fmla="*/ 105159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086961"/>
              <a:gd name="connsiteX1" fmla="*/ 2944071 w 4099854"/>
              <a:gd name="connsiteY1" fmla="*/ 105159 h 1086961"/>
              <a:gd name="connsiteX2" fmla="*/ 4099854 w 4099854"/>
              <a:gd name="connsiteY2" fmla="*/ 0 h 1086961"/>
              <a:gd name="connsiteX3" fmla="*/ 256651 w 4099854"/>
              <a:gd name="connsiteY3" fmla="*/ 1086961 h 1086961"/>
              <a:gd name="connsiteX4" fmla="*/ 0 w 4099854"/>
              <a:gd name="connsiteY4" fmla="*/ 873081 h 1086961"/>
              <a:gd name="connsiteX0" fmla="*/ 0 w 4113152"/>
              <a:gd name="connsiteY0" fmla="*/ 861833 h 1075713"/>
              <a:gd name="connsiteX1" fmla="*/ 2944071 w 4113152"/>
              <a:gd name="connsiteY1" fmla="*/ 93911 h 1075713"/>
              <a:gd name="connsiteX2" fmla="*/ 4113152 w 4113152"/>
              <a:gd name="connsiteY2" fmla="*/ 0 h 1075713"/>
              <a:gd name="connsiteX3" fmla="*/ 256651 w 4113152"/>
              <a:gd name="connsiteY3" fmla="*/ 1075713 h 1075713"/>
              <a:gd name="connsiteX4" fmla="*/ 0 w 4113152"/>
              <a:gd name="connsiteY4" fmla="*/ 861833 h 1075713"/>
              <a:gd name="connsiteX0" fmla="*/ 0 w 4113152"/>
              <a:gd name="connsiteY0" fmla="*/ 861833 h 1135088"/>
              <a:gd name="connsiteX1" fmla="*/ 2944071 w 4113152"/>
              <a:gd name="connsiteY1" fmla="*/ 93911 h 1135088"/>
              <a:gd name="connsiteX2" fmla="*/ 4113152 w 4113152"/>
              <a:gd name="connsiteY2" fmla="*/ 0 h 1135088"/>
              <a:gd name="connsiteX3" fmla="*/ 169634 w 4113152"/>
              <a:gd name="connsiteY3" fmla="*/ 1135088 h 1135088"/>
              <a:gd name="connsiteX4" fmla="*/ 0 w 4113152"/>
              <a:gd name="connsiteY4" fmla="*/ 861833 h 1135088"/>
              <a:gd name="connsiteX0" fmla="*/ 0 w 4135844"/>
              <a:gd name="connsiteY0" fmla="*/ 842102 h 1115357"/>
              <a:gd name="connsiteX1" fmla="*/ 2944071 w 4135844"/>
              <a:gd name="connsiteY1" fmla="*/ 74180 h 1115357"/>
              <a:gd name="connsiteX2" fmla="*/ 4135845 w 4135844"/>
              <a:gd name="connsiteY2" fmla="*/ -1 h 1115357"/>
              <a:gd name="connsiteX3" fmla="*/ 169634 w 4135844"/>
              <a:gd name="connsiteY3" fmla="*/ 1115357 h 1115357"/>
              <a:gd name="connsiteX4" fmla="*/ 0 w 4135844"/>
              <a:gd name="connsiteY4" fmla="*/ 842102 h 1115357"/>
              <a:gd name="connsiteX0" fmla="*/ 0 w 4135845"/>
              <a:gd name="connsiteY0" fmla="*/ 842103 h 1115358"/>
              <a:gd name="connsiteX1" fmla="*/ 3162367 w 4135845"/>
              <a:gd name="connsiteY1" fmla="*/ 49516 h 1115358"/>
              <a:gd name="connsiteX2" fmla="*/ 4135845 w 4135845"/>
              <a:gd name="connsiteY2" fmla="*/ 0 h 1115358"/>
              <a:gd name="connsiteX3" fmla="*/ 169634 w 4135845"/>
              <a:gd name="connsiteY3" fmla="*/ 1115358 h 1115358"/>
              <a:gd name="connsiteX4" fmla="*/ 0 w 4135845"/>
              <a:gd name="connsiteY4" fmla="*/ 842103 h 111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5845" h="1115358">
                <a:moveTo>
                  <a:pt x="0" y="842103"/>
                </a:moveTo>
                <a:lnTo>
                  <a:pt x="3162367" y="49516"/>
                </a:lnTo>
                <a:lnTo>
                  <a:pt x="4135845" y="0"/>
                </a:lnTo>
                <a:lnTo>
                  <a:pt x="169634" y="1115358"/>
                </a:lnTo>
                <a:lnTo>
                  <a:pt x="0" y="842103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96036" y="1712072"/>
            <a:ext cx="5221088" cy="13255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4921" y="3200808"/>
            <a:ext cx="5222203" cy="67414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| Click to edit Master subtitle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7" y="6649381"/>
            <a:ext cx="10760243" cy="216568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0" name="Diagonal Stripe 9"/>
          <p:cNvSpPr/>
          <p:nvPr/>
        </p:nvSpPr>
        <p:spPr>
          <a:xfrm rot="10800000" flipH="1">
            <a:off x="1" y="5206533"/>
            <a:ext cx="2094615" cy="1659418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 rot="20398054" flipH="1">
            <a:off x="7141497" y="3866250"/>
            <a:ext cx="486547" cy="2938867"/>
          </a:xfrm>
          <a:custGeom>
            <a:avLst/>
            <a:gdLst>
              <a:gd name="connsiteX0" fmla="*/ 0 w 436150"/>
              <a:gd name="connsiteY0" fmla="*/ 2807382 h 2807382"/>
              <a:gd name="connsiteX1" fmla="*/ 326750 w 436150"/>
              <a:gd name="connsiteY1" fmla="*/ 0 h 2807382"/>
              <a:gd name="connsiteX2" fmla="*/ 436150 w 436150"/>
              <a:gd name="connsiteY2" fmla="*/ 0 h 2807382"/>
              <a:gd name="connsiteX3" fmla="*/ 109400 w 436150"/>
              <a:gd name="connsiteY3" fmla="*/ 2807382 h 2807382"/>
              <a:gd name="connsiteX4" fmla="*/ 0 w 436150"/>
              <a:gd name="connsiteY4" fmla="*/ 2807382 h 2807382"/>
              <a:gd name="connsiteX0" fmla="*/ 0 w 471665"/>
              <a:gd name="connsiteY0" fmla="*/ 2945727 h 2945727"/>
              <a:gd name="connsiteX1" fmla="*/ 362265 w 471665"/>
              <a:gd name="connsiteY1" fmla="*/ 0 h 2945727"/>
              <a:gd name="connsiteX2" fmla="*/ 471665 w 471665"/>
              <a:gd name="connsiteY2" fmla="*/ 0 h 2945727"/>
              <a:gd name="connsiteX3" fmla="*/ 144915 w 471665"/>
              <a:gd name="connsiteY3" fmla="*/ 2807382 h 2945727"/>
              <a:gd name="connsiteX4" fmla="*/ 0 w 471665"/>
              <a:gd name="connsiteY4" fmla="*/ 2945727 h 2945727"/>
              <a:gd name="connsiteX0" fmla="*/ 0 w 477031"/>
              <a:gd name="connsiteY0" fmla="*/ 2938867 h 2938867"/>
              <a:gd name="connsiteX1" fmla="*/ 367631 w 477031"/>
              <a:gd name="connsiteY1" fmla="*/ 0 h 2938867"/>
              <a:gd name="connsiteX2" fmla="*/ 477031 w 477031"/>
              <a:gd name="connsiteY2" fmla="*/ 0 h 2938867"/>
              <a:gd name="connsiteX3" fmla="*/ 150281 w 477031"/>
              <a:gd name="connsiteY3" fmla="*/ 2807382 h 2938867"/>
              <a:gd name="connsiteX4" fmla="*/ 0 w 477031"/>
              <a:gd name="connsiteY4" fmla="*/ 2938867 h 2938867"/>
              <a:gd name="connsiteX0" fmla="*/ 0 w 498770"/>
              <a:gd name="connsiteY0" fmla="*/ 2938867 h 2938867"/>
              <a:gd name="connsiteX1" fmla="*/ 367631 w 498770"/>
              <a:gd name="connsiteY1" fmla="*/ 0 h 2938867"/>
              <a:gd name="connsiteX2" fmla="*/ 498770 w 498770"/>
              <a:gd name="connsiteY2" fmla="*/ 126729 h 2938867"/>
              <a:gd name="connsiteX3" fmla="*/ 150281 w 498770"/>
              <a:gd name="connsiteY3" fmla="*/ 2807382 h 2938867"/>
              <a:gd name="connsiteX4" fmla="*/ 0 w 498770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0281 w 486546"/>
              <a:gd name="connsiteY3" fmla="*/ 2807382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5180 w 486546"/>
              <a:gd name="connsiteY3" fmla="*/ 2813646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64754 w 486546"/>
              <a:gd name="connsiteY3" fmla="*/ 2886326 h 2938867"/>
              <a:gd name="connsiteX4" fmla="*/ 0 w 486546"/>
              <a:gd name="connsiteY4" fmla="*/ 2938867 h 2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46" h="2938867">
                <a:moveTo>
                  <a:pt x="0" y="2938867"/>
                </a:moveTo>
                <a:lnTo>
                  <a:pt x="367631" y="0"/>
                </a:lnTo>
                <a:lnTo>
                  <a:pt x="486546" y="125235"/>
                </a:lnTo>
                <a:lnTo>
                  <a:pt x="164754" y="2886326"/>
                </a:lnTo>
                <a:lnTo>
                  <a:pt x="0" y="29388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87256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u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33" y="2"/>
            <a:ext cx="12192000" cy="690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7" name="Rectangle 6"/>
          <p:cNvSpPr/>
          <p:nvPr/>
        </p:nvSpPr>
        <p:spPr>
          <a:xfrm>
            <a:off x="1" y="5127603"/>
            <a:ext cx="12192000" cy="139673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0" y="5320728"/>
            <a:ext cx="8475259" cy="616449"/>
          </a:xfrm>
        </p:spPr>
        <p:txBody>
          <a:bodyPr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0" y="5916625"/>
            <a:ext cx="8475259" cy="4251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Diagonal Stripe 21"/>
          <p:cNvSpPr/>
          <p:nvPr/>
        </p:nvSpPr>
        <p:spPr>
          <a:xfrm rot="10800000" flipH="1">
            <a:off x="1" y="5125235"/>
            <a:ext cx="1353164" cy="1399096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10800000" flipH="1">
            <a:off x="1" y="5789233"/>
            <a:ext cx="707492" cy="735096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24" name="Right Triangle 23"/>
          <p:cNvSpPr/>
          <p:nvPr/>
        </p:nvSpPr>
        <p:spPr>
          <a:xfrm>
            <a:off x="-1" y="6125447"/>
            <a:ext cx="380117" cy="398884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6" name="Parallelogram 7"/>
          <p:cNvSpPr/>
          <p:nvPr/>
        </p:nvSpPr>
        <p:spPr>
          <a:xfrm rot="20387186" flipH="1">
            <a:off x="10119645" y="5948173"/>
            <a:ext cx="157859" cy="620734"/>
          </a:xfrm>
          <a:custGeom>
            <a:avLst/>
            <a:gdLst>
              <a:gd name="connsiteX0" fmla="*/ 0 w 436150"/>
              <a:gd name="connsiteY0" fmla="*/ 2807382 h 2807382"/>
              <a:gd name="connsiteX1" fmla="*/ 326750 w 436150"/>
              <a:gd name="connsiteY1" fmla="*/ 0 h 2807382"/>
              <a:gd name="connsiteX2" fmla="*/ 436150 w 436150"/>
              <a:gd name="connsiteY2" fmla="*/ 0 h 2807382"/>
              <a:gd name="connsiteX3" fmla="*/ 109400 w 436150"/>
              <a:gd name="connsiteY3" fmla="*/ 2807382 h 2807382"/>
              <a:gd name="connsiteX4" fmla="*/ 0 w 436150"/>
              <a:gd name="connsiteY4" fmla="*/ 2807382 h 2807382"/>
              <a:gd name="connsiteX0" fmla="*/ 0 w 471665"/>
              <a:gd name="connsiteY0" fmla="*/ 2945727 h 2945727"/>
              <a:gd name="connsiteX1" fmla="*/ 362265 w 471665"/>
              <a:gd name="connsiteY1" fmla="*/ 0 h 2945727"/>
              <a:gd name="connsiteX2" fmla="*/ 471665 w 471665"/>
              <a:gd name="connsiteY2" fmla="*/ 0 h 2945727"/>
              <a:gd name="connsiteX3" fmla="*/ 144915 w 471665"/>
              <a:gd name="connsiteY3" fmla="*/ 2807382 h 2945727"/>
              <a:gd name="connsiteX4" fmla="*/ 0 w 471665"/>
              <a:gd name="connsiteY4" fmla="*/ 2945727 h 2945727"/>
              <a:gd name="connsiteX0" fmla="*/ 0 w 477031"/>
              <a:gd name="connsiteY0" fmla="*/ 2938867 h 2938867"/>
              <a:gd name="connsiteX1" fmla="*/ 367631 w 477031"/>
              <a:gd name="connsiteY1" fmla="*/ 0 h 2938867"/>
              <a:gd name="connsiteX2" fmla="*/ 477031 w 477031"/>
              <a:gd name="connsiteY2" fmla="*/ 0 h 2938867"/>
              <a:gd name="connsiteX3" fmla="*/ 150281 w 477031"/>
              <a:gd name="connsiteY3" fmla="*/ 2807382 h 2938867"/>
              <a:gd name="connsiteX4" fmla="*/ 0 w 477031"/>
              <a:gd name="connsiteY4" fmla="*/ 2938867 h 2938867"/>
              <a:gd name="connsiteX0" fmla="*/ 0 w 498770"/>
              <a:gd name="connsiteY0" fmla="*/ 2938867 h 2938867"/>
              <a:gd name="connsiteX1" fmla="*/ 367631 w 498770"/>
              <a:gd name="connsiteY1" fmla="*/ 0 h 2938867"/>
              <a:gd name="connsiteX2" fmla="*/ 498770 w 498770"/>
              <a:gd name="connsiteY2" fmla="*/ 126729 h 2938867"/>
              <a:gd name="connsiteX3" fmla="*/ 150281 w 498770"/>
              <a:gd name="connsiteY3" fmla="*/ 2807382 h 2938867"/>
              <a:gd name="connsiteX4" fmla="*/ 0 w 498770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0281 w 486546"/>
              <a:gd name="connsiteY3" fmla="*/ 2807382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5180 w 486546"/>
              <a:gd name="connsiteY3" fmla="*/ 2813646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44020 w 486546"/>
              <a:gd name="connsiteY3" fmla="*/ 2867646 h 2938867"/>
              <a:gd name="connsiteX4" fmla="*/ 0 w 486546"/>
              <a:gd name="connsiteY4" fmla="*/ 2938867 h 2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46" h="2938867">
                <a:moveTo>
                  <a:pt x="0" y="2938867"/>
                </a:moveTo>
                <a:lnTo>
                  <a:pt x="367631" y="0"/>
                </a:lnTo>
                <a:lnTo>
                  <a:pt x="486546" y="125235"/>
                </a:lnTo>
                <a:lnTo>
                  <a:pt x="144020" y="2867646"/>
                </a:lnTo>
                <a:lnTo>
                  <a:pt x="0" y="29388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Isosceles Triangle 4"/>
          <p:cNvSpPr/>
          <p:nvPr/>
        </p:nvSpPr>
        <p:spPr>
          <a:xfrm rot="12331948">
            <a:off x="10094345" y="5061606"/>
            <a:ext cx="144979" cy="684442"/>
          </a:xfrm>
          <a:custGeom>
            <a:avLst/>
            <a:gdLst>
              <a:gd name="connsiteX0" fmla="*/ 0 w 535429"/>
              <a:gd name="connsiteY0" fmla="*/ 4800258 h 4800258"/>
              <a:gd name="connsiteX1" fmla="*/ 267715 w 535429"/>
              <a:gd name="connsiteY1" fmla="*/ 0 h 4800258"/>
              <a:gd name="connsiteX2" fmla="*/ 535429 w 535429"/>
              <a:gd name="connsiteY2" fmla="*/ 4800258 h 4800258"/>
              <a:gd name="connsiteX3" fmla="*/ 0 w 535429"/>
              <a:gd name="connsiteY3" fmla="*/ 4800258 h 4800258"/>
              <a:gd name="connsiteX0" fmla="*/ 0 w 466507"/>
              <a:gd name="connsiteY0" fmla="*/ 4800258 h 4800258"/>
              <a:gd name="connsiteX1" fmla="*/ 267715 w 466507"/>
              <a:gd name="connsiteY1" fmla="*/ 0 h 4800258"/>
              <a:gd name="connsiteX2" fmla="*/ 466507 w 466507"/>
              <a:gd name="connsiteY2" fmla="*/ 4364555 h 4800258"/>
              <a:gd name="connsiteX3" fmla="*/ 0 w 466507"/>
              <a:gd name="connsiteY3" fmla="*/ 4800258 h 4800258"/>
              <a:gd name="connsiteX0" fmla="*/ 0 w 475326"/>
              <a:gd name="connsiteY0" fmla="*/ 4800258 h 4800258"/>
              <a:gd name="connsiteX1" fmla="*/ 267715 w 475326"/>
              <a:gd name="connsiteY1" fmla="*/ 0 h 4800258"/>
              <a:gd name="connsiteX2" fmla="*/ 475326 w 475326"/>
              <a:gd name="connsiteY2" fmla="*/ 4374446 h 4800258"/>
              <a:gd name="connsiteX3" fmla="*/ 0 w 475326"/>
              <a:gd name="connsiteY3" fmla="*/ 4800258 h 4800258"/>
              <a:gd name="connsiteX0" fmla="*/ 0 w 475326"/>
              <a:gd name="connsiteY0" fmla="*/ 3569912 h 3569912"/>
              <a:gd name="connsiteX1" fmla="*/ 198747 w 475326"/>
              <a:gd name="connsiteY1" fmla="*/ 0 h 3569912"/>
              <a:gd name="connsiteX2" fmla="*/ 475326 w 475326"/>
              <a:gd name="connsiteY2" fmla="*/ 3144100 h 3569912"/>
              <a:gd name="connsiteX3" fmla="*/ 0 w 475326"/>
              <a:gd name="connsiteY3" fmla="*/ 3569912 h 3569912"/>
              <a:gd name="connsiteX0" fmla="*/ 0 w 397501"/>
              <a:gd name="connsiteY0" fmla="*/ 3569912 h 3569912"/>
              <a:gd name="connsiteX1" fmla="*/ 198747 w 397501"/>
              <a:gd name="connsiteY1" fmla="*/ 0 h 3569912"/>
              <a:gd name="connsiteX2" fmla="*/ 397501 w 397501"/>
              <a:gd name="connsiteY2" fmla="*/ 3050267 h 3569912"/>
              <a:gd name="connsiteX3" fmla="*/ 0 w 397501"/>
              <a:gd name="connsiteY3" fmla="*/ 3569912 h 3569912"/>
              <a:gd name="connsiteX0" fmla="*/ 0 w 401929"/>
              <a:gd name="connsiteY0" fmla="*/ 3569912 h 3569912"/>
              <a:gd name="connsiteX1" fmla="*/ 198747 w 401929"/>
              <a:gd name="connsiteY1" fmla="*/ 0 h 3569912"/>
              <a:gd name="connsiteX2" fmla="*/ 401929 w 401929"/>
              <a:gd name="connsiteY2" fmla="*/ 3044692 h 3569912"/>
              <a:gd name="connsiteX3" fmla="*/ 0 w 401929"/>
              <a:gd name="connsiteY3" fmla="*/ 3569912 h 3569912"/>
              <a:gd name="connsiteX0" fmla="*/ 0 w 396869"/>
              <a:gd name="connsiteY0" fmla="*/ 3569912 h 3569912"/>
              <a:gd name="connsiteX1" fmla="*/ 198747 w 396869"/>
              <a:gd name="connsiteY1" fmla="*/ 0 h 3569912"/>
              <a:gd name="connsiteX2" fmla="*/ 396869 w 396869"/>
              <a:gd name="connsiteY2" fmla="*/ 3062347 h 3569912"/>
              <a:gd name="connsiteX3" fmla="*/ 0 w 396869"/>
              <a:gd name="connsiteY3" fmla="*/ 3569912 h 3569912"/>
              <a:gd name="connsiteX0" fmla="*/ 0 w 449563"/>
              <a:gd name="connsiteY0" fmla="*/ 3569912 h 3569912"/>
              <a:gd name="connsiteX1" fmla="*/ 198747 w 449563"/>
              <a:gd name="connsiteY1" fmla="*/ 0 h 3569912"/>
              <a:gd name="connsiteX2" fmla="*/ 449562 w 449563"/>
              <a:gd name="connsiteY2" fmla="*/ 3249587 h 3569912"/>
              <a:gd name="connsiteX3" fmla="*/ 0 w 449563"/>
              <a:gd name="connsiteY3" fmla="*/ 3569912 h 3569912"/>
              <a:gd name="connsiteX0" fmla="*/ 0 w 441280"/>
              <a:gd name="connsiteY0" fmla="*/ 3569912 h 3569912"/>
              <a:gd name="connsiteX1" fmla="*/ 198747 w 441280"/>
              <a:gd name="connsiteY1" fmla="*/ 0 h 3569912"/>
              <a:gd name="connsiteX2" fmla="*/ 441280 w 441280"/>
              <a:gd name="connsiteY2" fmla="*/ 3256093 h 3569912"/>
              <a:gd name="connsiteX3" fmla="*/ 0 w 441280"/>
              <a:gd name="connsiteY3" fmla="*/ 3569912 h 3569912"/>
              <a:gd name="connsiteX0" fmla="*/ 0 w 433371"/>
              <a:gd name="connsiteY0" fmla="*/ 3569912 h 3569912"/>
              <a:gd name="connsiteX1" fmla="*/ 198747 w 433371"/>
              <a:gd name="connsiteY1" fmla="*/ 0 h 3569912"/>
              <a:gd name="connsiteX2" fmla="*/ 433372 w 433371"/>
              <a:gd name="connsiteY2" fmla="*/ 3228856 h 3569912"/>
              <a:gd name="connsiteX3" fmla="*/ 0 w 433371"/>
              <a:gd name="connsiteY3" fmla="*/ 3569912 h 35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71" h="3569912">
                <a:moveTo>
                  <a:pt x="0" y="3569912"/>
                </a:moveTo>
                <a:lnTo>
                  <a:pt x="198747" y="0"/>
                </a:lnTo>
                <a:lnTo>
                  <a:pt x="433372" y="3228856"/>
                </a:lnTo>
                <a:lnTo>
                  <a:pt x="0" y="3569912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5" name="Diagonal Stripe 5"/>
          <p:cNvSpPr/>
          <p:nvPr/>
        </p:nvSpPr>
        <p:spPr>
          <a:xfrm rot="7526267">
            <a:off x="9701067" y="5329746"/>
            <a:ext cx="728981" cy="259973"/>
          </a:xfrm>
          <a:custGeom>
            <a:avLst/>
            <a:gdLst>
              <a:gd name="connsiteX0" fmla="*/ 0 w 4232366"/>
              <a:gd name="connsiteY0" fmla="*/ 544286 h 1088571"/>
              <a:gd name="connsiteX1" fmla="*/ 2116183 w 4232366"/>
              <a:gd name="connsiteY1" fmla="*/ 0 h 1088571"/>
              <a:gd name="connsiteX2" fmla="*/ 4232366 w 4232366"/>
              <a:gd name="connsiteY2" fmla="*/ 0 h 1088571"/>
              <a:gd name="connsiteX3" fmla="*/ 0 w 4232366"/>
              <a:gd name="connsiteY3" fmla="*/ 1088571 h 1088571"/>
              <a:gd name="connsiteX4" fmla="*/ 0 w 4232366"/>
              <a:gd name="connsiteY4" fmla="*/ 544286 h 1088571"/>
              <a:gd name="connsiteX0" fmla="*/ 0 w 4232366"/>
              <a:gd name="connsiteY0" fmla="*/ 544286 h 842526"/>
              <a:gd name="connsiteX1" fmla="*/ 2116183 w 4232366"/>
              <a:gd name="connsiteY1" fmla="*/ 0 h 842526"/>
              <a:gd name="connsiteX2" fmla="*/ 4232366 w 4232366"/>
              <a:gd name="connsiteY2" fmla="*/ 0 h 842526"/>
              <a:gd name="connsiteX3" fmla="*/ 356388 w 4232366"/>
              <a:gd name="connsiteY3" fmla="*/ 842526 h 842526"/>
              <a:gd name="connsiteX4" fmla="*/ 0 w 4232366"/>
              <a:gd name="connsiteY4" fmla="*/ 544286 h 842526"/>
              <a:gd name="connsiteX0" fmla="*/ 0 w 4099854"/>
              <a:gd name="connsiteY0" fmla="*/ 873081 h 1171321"/>
              <a:gd name="connsiteX1" fmla="*/ 2116183 w 4099854"/>
              <a:gd name="connsiteY1" fmla="*/ 328795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171321"/>
              <a:gd name="connsiteX1" fmla="*/ 2944071 w 4099854"/>
              <a:gd name="connsiteY1" fmla="*/ 105159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086961"/>
              <a:gd name="connsiteX1" fmla="*/ 2944071 w 4099854"/>
              <a:gd name="connsiteY1" fmla="*/ 105159 h 1086961"/>
              <a:gd name="connsiteX2" fmla="*/ 4099854 w 4099854"/>
              <a:gd name="connsiteY2" fmla="*/ 0 h 1086961"/>
              <a:gd name="connsiteX3" fmla="*/ 256651 w 4099854"/>
              <a:gd name="connsiteY3" fmla="*/ 1086961 h 1086961"/>
              <a:gd name="connsiteX4" fmla="*/ 0 w 4099854"/>
              <a:gd name="connsiteY4" fmla="*/ 873081 h 1086961"/>
              <a:gd name="connsiteX0" fmla="*/ 0 w 4113152"/>
              <a:gd name="connsiteY0" fmla="*/ 861833 h 1075713"/>
              <a:gd name="connsiteX1" fmla="*/ 2944071 w 4113152"/>
              <a:gd name="connsiteY1" fmla="*/ 93911 h 1075713"/>
              <a:gd name="connsiteX2" fmla="*/ 4113152 w 4113152"/>
              <a:gd name="connsiteY2" fmla="*/ 0 h 1075713"/>
              <a:gd name="connsiteX3" fmla="*/ 256651 w 4113152"/>
              <a:gd name="connsiteY3" fmla="*/ 1075713 h 1075713"/>
              <a:gd name="connsiteX4" fmla="*/ 0 w 4113152"/>
              <a:gd name="connsiteY4" fmla="*/ 861833 h 1075713"/>
              <a:gd name="connsiteX0" fmla="*/ 0 w 4113152"/>
              <a:gd name="connsiteY0" fmla="*/ 861833 h 1098585"/>
              <a:gd name="connsiteX1" fmla="*/ 2944071 w 4113152"/>
              <a:gd name="connsiteY1" fmla="*/ 93911 h 1098585"/>
              <a:gd name="connsiteX2" fmla="*/ 4113152 w 4113152"/>
              <a:gd name="connsiteY2" fmla="*/ 0 h 1098585"/>
              <a:gd name="connsiteX3" fmla="*/ 216747 w 4113152"/>
              <a:gd name="connsiteY3" fmla="*/ 1098586 h 1098585"/>
              <a:gd name="connsiteX4" fmla="*/ 0 w 4113152"/>
              <a:gd name="connsiteY4" fmla="*/ 861833 h 1098585"/>
              <a:gd name="connsiteX0" fmla="*/ 0 w 4113152"/>
              <a:gd name="connsiteY0" fmla="*/ 861833 h 1101130"/>
              <a:gd name="connsiteX1" fmla="*/ 2944071 w 4113152"/>
              <a:gd name="connsiteY1" fmla="*/ 93911 h 1101130"/>
              <a:gd name="connsiteX2" fmla="*/ 4113152 w 4113152"/>
              <a:gd name="connsiteY2" fmla="*/ 0 h 1101130"/>
              <a:gd name="connsiteX3" fmla="*/ 235480 w 4113152"/>
              <a:gd name="connsiteY3" fmla="*/ 1101130 h 1101130"/>
              <a:gd name="connsiteX4" fmla="*/ 0 w 4113152"/>
              <a:gd name="connsiteY4" fmla="*/ 861833 h 1101130"/>
              <a:gd name="connsiteX0" fmla="*/ 0 w 4113152"/>
              <a:gd name="connsiteY0" fmla="*/ 861833 h 1113677"/>
              <a:gd name="connsiteX1" fmla="*/ 2944071 w 4113152"/>
              <a:gd name="connsiteY1" fmla="*/ 93911 h 1113677"/>
              <a:gd name="connsiteX2" fmla="*/ 4113152 w 4113152"/>
              <a:gd name="connsiteY2" fmla="*/ 0 h 1113677"/>
              <a:gd name="connsiteX3" fmla="*/ 213592 w 4113152"/>
              <a:gd name="connsiteY3" fmla="*/ 1113677 h 1113677"/>
              <a:gd name="connsiteX4" fmla="*/ 0 w 4113152"/>
              <a:gd name="connsiteY4" fmla="*/ 861833 h 111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3152" h="1113677">
                <a:moveTo>
                  <a:pt x="0" y="861833"/>
                </a:moveTo>
                <a:lnTo>
                  <a:pt x="2944071" y="93911"/>
                </a:lnTo>
                <a:lnTo>
                  <a:pt x="4113152" y="0"/>
                </a:lnTo>
                <a:lnTo>
                  <a:pt x="213592" y="1113677"/>
                </a:lnTo>
                <a:lnTo>
                  <a:pt x="0" y="861833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002" y="5126402"/>
            <a:ext cx="2238732" cy="14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0" y="2"/>
            <a:ext cx="8604395" cy="2260799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05195" y="4884177"/>
            <a:ext cx="5075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s-MX" sz="12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Derechos Reservados </a:t>
            </a:r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2018 Tecnológico </a:t>
            </a:r>
            <a:r>
              <a:rPr lang="es-MX" sz="12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de </a:t>
            </a:r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Monterrey</a:t>
            </a:r>
          </a:p>
          <a:p>
            <a:pPr algn="ctr"/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Prohibida </a:t>
            </a:r>
            <a:r>
              <a:rPr lang="es-MX" sz="12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la reproducción total o parcial de esta </a:t>
            </a:r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obra</a:t>
            </a:r>
          </a:p>
          <a:p>
            <a:pPr algn="ctr"/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sin </a:t>
            </a:r>
            <a:r>
              <a:rPr lang="es-MX" sz="12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expresa autorización del Tecnológico de Monterrey.</a:t>
            </a:r>
          </a:p>
        </p:txBody>
      </p:sp>
      <p:pic>
        <p:nvPicPr>
          <p:cNvPr id="7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70" y="2986963"/>
            <a:ext cx="5472487" cy="145919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7568" y="-6349"/>
            <a:ext cx="5665419" cy="2271877"/>
            <a:chOff x="-7568" y="3329667"/>
            <a:chExt cx="9319750" cy="3534434"/>
          </a:xfrm>
        </p:grpSpPr>
        <p:sp>
          <p:nvSpPr>
            <p:cNvPr id="10" name="Trapezoid 8"/>
            <p:cNvSpPr/>
            <p:nvPr/>
          </p:nvSpPr>
          <p:spPr>
            <a:xfrm>
              <a:off x="-7568" y="3340106"/>
              <a:ext cx="8813198" cy="3517894"/>
            </a:xfrm>
            <a:custGeom>
              <a:avLst/>
              <a:gdLst>
                <a:gd name="connsiteX0" fmla="*/ 0 w 5579165"/>
                <a:gd name="connsiteY0" fmla="*/ 3153327 h 3153327"/>
                <a:gd name="connsiteX1" fmla="*/ 642553 w 5579165"/>
                <a:gd name="connsiteY1" fmla="*/ 0 h 3153327"/>
                <a:gd name="connsiteX2" fmla="*/ 4936612 w 5579165"/>
                <a:gd name="connsiteY2" fmla="*/ 0 h 3153327"/>
                <a:gd name="connsiteX3" fmla="*/ 5579165 w 5579165"/>
                <a:gd name="connsiteY3" fmla="*/ 3153327 h 3153327"/>
                <a:gd name="connsiteX4" fmla="*/ 0 w 5579165"/>
                <a:gd name="connsiteY4" fmla="*/ 3153327 h 3153327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4943415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2571276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802649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802649 w 5585968"/>
                <a:gd name="connsiteY2" fmla="*/ 26505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939127 w 5585968"/>
                <a:gd name="connsiteY2" fmla="*/ 19681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1932977 w 5579818"/>
                <a:gd name="connsiteY2" fmla="*/ 19681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34983 w 5579818"/>
                <a:gd name="connsiteY2" fmla="*/ 33328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45733 w 5579818"/>
                <a:gd name="connsiteY2" fmla="*/ 6033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45733 w 5579818"/>
                <a:gd name="connsiteY2" fmla="*/ 19681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39600 w 5579818"/>
                <a:gd name="connsiteY2" fmla="*/ 13045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318 w 5579483"/>
                <a:gd name="connsiteY0" fmla="*/ 3153535 h 3153535"/>
                <a:gd name="connsiteX1" fmla="*/ 6472 w 5579483"/>
                <a:gd name="connsiteY1" fmla="*/ 228 h 3153535"/>
                <a:gd name="connsiteX2" fmla="*/ 2539265 w 5579483"/>
                <a:gd name="connsiteY2" fmla="*/ 0 h 3153535"/>
                <a:gd name="connsiteX3" fmla="*/ 5579483 w 5579483"/>
                <a:gd name="connsiteY3" fmla="*/ 3153535 h 3153535"/>
                <a:gd name="connsiteX4" fmla="*/ 318 w 5579483"/>
                <a:gd name="connsiteY4" fmla="*/ 3153535 h 31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9483" h="3153535">
                  <a:moveTo>
                    <a:pt x="318" y="3153535"/>
                  </a:moveTo>
                  <a:cubicBezTo>
                    <a:pt x="-1950" y="2098008"/>
                    <a:pt x="8740" y="1055755"/>
                    <a:pt x="6472" y="228"/>
                  </a:cubicBezTo>
                  <a:lnTo>
                    <a:pt x="2539265" y="0"/>
                  </a:lnTo>
                  <a:lnTo>
                    <a:pt x="5579483" y="3153535"/>
                  </a:lnTo>
                  <a:lnTo>
                    <a:pt x="318" y="3153535"/>
                  </a:lnTo>
                  <a:close/>
                </a:path>
              </a:pathLst>
            </a:custGeom>
            <a:solidFill>
              <a:srgbClr val="D5BC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0"/>
            </a:p>
          </p:txBody>
        </p:sp>
        <p:sp>
          <p:nvSpPr>
            <p:cNvPr id="11" name="Parallelogram 7"/>
            <p:cNvSpPr/>
            <p:nvPr/>
          </p:nvSpPr>
          <p:spPr>
            <a:xfrm rot="10800000" flipH="1">
              <a:off x="3999698" y="3329667"/>
              <a:ext cx="5312484" cy="3534434"/>
            </a:xfrm>
            <a:custGeom>
              <a:avLst/>
              <a:gdLst>
                <a:gd name="connsiteX0" fmla="*/ 0 w 5466783"/>
                <a:gd name="connsiteY0" fmla="*/ 3153027 h 3153027"/>
                <a:gd name="connsiteX1" fmla="*/ 3892569 w 5466783"/>
                <a:gd name="connsiteY1" fmla="*/ 0 h 3153027"/>
                <a:gd name="connsiteX2" fmla="*/ 5466783 w 5466783"/>
                <a:gd name="connsiteY2" fmla="*/ 0 h 3153027"/>
                <a:gd name="connsiteX3" fmla="*/ 1574214 w 5466783"/>
                <a:gd name="connsiteY3" fmla="*/ 3153027 h 3153027"/>
                <a:gd name="connsiteX4" fmla="*/ 0 w 5466783"/>
                <a:gd name="connsiteY4" fmla="*/ 3153027 h 3153027"/>
                <a:gd name="connsiteX0" fmla="*/ 0 w 5466783"/>
                <a:gd name="connsiteY0" fmla="*/ 3166675 h 3166675"/>
                <a:gd name="connsiteX1" fmla="*/ 3701500 w 5466783"/>
                <a:gd name="connsiteY1" fmla="*/ 0 h 3166675"/>
                <a:gd name="connsiteX2" fmla="*/ 5466783 w 5466783"/>
                <a:gd name="connsiteY2" fmla="*/ 13648 h 3166675"/>
                <a:gd name="connsiteX3" fmla="*/ 1574214 w 5466783"/>
                <a:gd name="connsiteY3" fmla="*/ 3166675 h 3166675"/>
                <a:gd name="connsiteX4" fmla="*/ 0 w 5466783"/>
                <a:gd name="connsiteY4" fmla="*/ 3166675 h 3166675"/>
                <a:gd name="connsiteX0" fmla="*/ 0 w 5488026"/>
                <a:gd name="connsiteY0" fmla="*/ 3166675 h 3166675"/>
                <a:gd name="connsiteX1" fmla="*/ 3701500 w 5488026"/>
                <a:gd name="connsiteY1" fmla="*/ 0 h 3166675"/>
                <a:gd name="connsiteX2" fmla="*/ 5488026 w 5488026"/>
                <a:gd name="connsiteY2" fmla="*/ 4078 h 3166675"/>
                <a:gd name="connsiteX3" fmla="*/ 1574214 w 5488026"/>
                <a:gd name="connsiteY3" fmla="*/ 3166675 h 3166675"/>
                <a:gd name="connsiteX4" fmla="*/ 0 w 5488026"/>
                <a:gd name="connsiteY4" fmla="*/ 3166675 h 3166675"/>
                <a:gd name="connsiteX0" fmla="*/ 0 w 5482715"/>
                <a:gd name="connsiteY0" fmla="*/ 3172167 h 3172167"/>
                <a:gd name="connsiteX1" fmla="*/ 3701500 w 5482715"/>
                <a:gd name="connsiteY1" fmla="*/ 5492 h 3172167"/>
                <a:gd name="connsiteX2" fmla="*/ 5482715 w 5482715"/>
                <a:gd name="connsiteY2" fmla="*/ 0 h 3172167"/>
                <a:gd name="connsiteX3" fmla="*/ 1574214 w 5482715"/>
                <a:gd name="connsiteY3" fmla="*/ 3172167 h 3172167"/>
                <a:gd name="connsiteX4" fmla="*/ 0 w 5482715"/>
                <a:gd name="connsiteY4" fmla="*/ 3172167 h 3172167"/>
                <a:gd name="connsiteX0" fmla="*/ 0 w 5710944"/>
                <a:gd name="connsiteY0" fmla="*/ 3172167 h 3172167"/>
                <a:gd name="connsiteX1" fmla="*/ 3929729 w 5710944"/>
                <a:gd name="connsiteY1" fmla="*/ 5492 h 3172167"/>
                <a:gd name="connsiteX2" fmla="*/ 5710944 w 5710944"/>
                <a:gd name="connsiteY2" fmla="*/ 0 h 3172167"/>
                <a:gd name="connsiteX3" fmla="*/ 1802443 w 5710944"/>
                <a:gd name="connsiteY3" fmla="*/ 3172167 h 3172167"/>
                <a:gd name="connsiteX4" fmla="*/ 0 w 5710944"/>
                <a:gd name="connsiteY4" fmla="*/ 3172167 h 3172167"/>
                <a:gd name="connsiteX0" fmla="*/ 0 w 5710944"/>
                <a:gd name="connsiteY0" fmla="*/ 3172167 h 3172167"/>
                <a:gd name="connsiteX1" fmla="*/ 3929729 w 5710944"/>
                <a:gd name="connsiteY1" fmla="*/ 5492 h 3172167"/>
                <a:gd name="connsiteX2" fmla="*/ 5710944 w 5710944"/>
                <a:gd name="connsiteY2" fmla="*/ 0 h 3172167"/>
                <a:gd name="connsiteX3" fmla="*/ 2085447 w 5710944"/>
                <a:gd name="connsiteY3" fmla="*/ 3163276 h 3172167"/>
                <a:gd name="connsiteX4" fmla="*/ 0 w 5710944"/>
                <a:gd name="connsiteY4" fmla="*/ 3172167 h 3172167"/>
                <a:gd name="connsiteX0" fmla="*/ 0 w 5190581"/>
                <a:gd name="connsiteY0" fmla="*/ 3166675 h 3166675"/>
                <a:gd name="connsiteX1" fmla="*/ 3929729 w 5190581"/>
                <a:gd name="connsiteY1" fmla="*/ 0 h 3166675"/>
                <a:gd name="connsiteX2" fmla="*/ 5190581 w 5190581"/>
                <a:gd name="connsiteY2" fmla="*/ 3399 h 3166675"/>
                <a:gd name="connsiteX3" fmla="*/ 2085447 w 5190581"/>
                <a:gd name="connsiteY3" fmla="*/ 3157784 h 3166675"/>
                <a:gd name="connsiteX4" fmla="*/ 0 w 5190581"/>
                <a:gd name="connsiteY4" fmla="*/ 3166675 h 3166675"/>
                <a:gd name="connsiteX0" fmla="*/ 0 w 4889318"/>
                <a:gd name="connsiteY0" fmla="*/ 3166675 h 3166675"/>
                <a:gd name="connsiteX1" fmla="*/ 3929729 w 4889318"/>
                <a:gd name="connsiteY1" fmla="*/ 0 h 3166675"/>
                <a:gd name="connsiteX2" fmla="*/ 4889318 w 4889318"/>
                <a:gd name="connsiteY2" fmla="*/ 3400 h 3166675"/>
                <a:gd name="connsiteX3" fmla="*/ 2085447 w 4889318"/>
                <a:gd name="connsiteY3" fmla="*/ 3157784 h 3166675"/>
                <a:gd name="connsiteX4" fmla="*/ 0 w 4889318"/>
                <a:gd name="connsiteY4" fmla="*/ 3166675 h 3166675"/>
                <a:gd name="connsiteX0" fmla="*/ 0 w 4734122"/>
                <a:gd name="connsiteY0" fmla="*/ 3166675 h 3166675"/>
                <a:gd name="connsiteX1" fmla="*/ 3929729 w 4734122"/>
                <a:gd name="connsiteY1" fmla="*/ 0 h 3166675"/>
                <a:gd name="connsiteX2" fmla="*/ 4734122 w 4734122"/>
                <a:gd name="connsiteY2" fmla="*/ 12291 h 3166675"/>
                <a:gd name="connsiteX3" fmla="*/ 2085447 w 4734122"/>
                <a:gd name="connsiteY3" fmla="*/ 3157784 h 3166675"/>
                <a:gd name="connsiteX4" fmla="*/ 0 w 4734122"/>
                <a:gd name="connsiteY4" fmla="*/ 3166675 h 3166675"/>
                <a:gd name="connsiteX0" fmla="*/ 0 w 4642830"/>
                <a:gd name="connsiteY0" fmla="*/ 3172167 h 3172167"/>
                <a:gd name="connsiteX1" fmla="*/ 3929729 w 4642830"/>
                <a:gd name="connsiteY1" fmla="*/ 5492 h 3172167"/>
                <a:gd name="connsiteX2" fmla="*/ 4642830 w 4642830"/>
                <a:gd name="connsiteY2" fmla="*/ 0 h 3172167"/>
                <a:gd name="connsiteX3" fmla="*/ 2085447 w 4642830"/>
                <a:gd name="connsiteY3" fmla="*/ 3163276 h 3172167"/>
                <a:gd name="connsiteX4" fmla="*/ 0 w 4642830"/>
                <a:gd name="connsiteY4" fmla="*/ 3172167 h 3172167"/>
                <a:gd name="connsiteX0" fmla="*/ 0 w 4642830"/>
                <a:gd name="connsiteY0" fmla="*/ 3172167 h 3181058"/>
                <a:gd name="connsiteX1" fmla="*/ 3929729 w 4642830"/>
                <a:gd name="connsiteY1" fmla="*/ 5492 h 3181058"/>
                <a:gd name="connsiteX2" fmla="*/ 4642830 w 4642830"/>
                <a:gd name="connsiteY2" fmla="*/ 0 h 3181058"/>
                <a:gd name="connsiteX3" fmla="*/ 2076318 w 4642830"/>
                <a:gd name="connsiteY3" fmla="*/ 3181058 h 3181058"/>
                <a:gd name="connsiteX4" fmla="*/ 0 w 4642830"/>
                <a:gd name="connsiteY4" fmla="*/ 3172167 h 318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2830" h="3181058">
                  <a:moveTo>
                    <a:pt x="0" y="3172167"/>
                  </a:moveTo>
                  <a:lnTo>
                    <a:pt x="3929729" y="5492"/>
                  </a:lnTo>
                  <a:lnTo>
                    <a:pt x="4642830" y="0"/>
                  </a:lnTo>
                  <a:lnTo>
                    <a:pt x="2076318" y="3181058"/>
                  </a:lnTo>
                  <a:lnTo>
                    <a:pt x="0" y="3172167"/>
                  </a:lnTo>
                  <a:close/>
                </a:path>
              </a:pathLst>
            </a:custGeom>
            <a:solidFill>
              <a:srgbClr val="574C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0"/>
            </a:p>
          </p:txBody>
        </p:sp>
        <p:sp>
          <p:nvSpPr>
            <p:cNvPr id="12" name="Trapezoid 7"/>
            <p:cNvSpPr/>
            <p:nvPr/>
          </p:nvSpPr>
          <p:spPr>
            <a:xfrm>
              <a:off x="-6629" y="3384314"/>
              <a:ext cx="7221005" cy="3473687"/>
            </a:xfrm>
            <a:custGeom>
              <a:avLst/>
              <a:gdLst>
                <a:gd name="connsiteX0" fmla="*/ 0 w 4810539"/>
                <a:gd name="connsiteY0" fmla="*/ 3179832 h 3179832"/>
                <a:gd name="connsiteX1" fmla="*/ 794958 w 4810539"/>
                <a:gd name="connsiteY1" fmla="*/ 0 h 3179832"/>
                <a:gd name="connsiteX2" fmla="*/ 4015581 w 4810539"/>
                <a:gd name="connsiteY2" fmla="*/ 0 h 3179832"/>
                <a:gd name="connsiteX3" fmla="*/ 4810539 w 4810539"/>
                <a:gd name="connsiteY3" fmla="*/ 3179832 h 3179832"/>
                <a:gd name="connsiteX4" fmla="*/ 0 w 4810539"/>
                <a:gd name="connsiteY4" fmla="*/ 3179832 h 3179832"/>
                <a:gd name="connsiteX0" fmla="*/ 173 w 4810712"/>
                <a:gd name="connsiteY0" fmla="*/ 3179832 h 3179832"/>
                <a:gd name="connsiteX1" fmla="*/ 0 w 4810712"/>
                <a:gd name="connsiteY1" fmla="*/ 755374 h 3179832"/>
                <a:gd name="connsiteX2" fmla="*/ 4015754 w 4810712"/>
                <a:gd name="connsiteY2" fmla="*/ 0 h 3179832"/>
                <a:gd name="connsiteX3" fmla="*/ 4810712 w 4810712"/>
                <a:gd name="connsiteY3" fmla="*/ 3179832 h 3179832"/>
                <a:gd name="connsiteX4" fmla="*/ 173 w 4810712"/>
                <a:gd name="connsiteY4" fmla="*/ 3179832 h 3179832"/>
                <a:gd name="connsiteX0" fmla="*/ 173 w 4810712"/>
                <a:gd name="connsiteY0" fmla="*/ 3100319 h 3100319"/>
                <a:gd name="connsiteX1" fmla="*/ 0 w 4810712"/>
                <a:gd name="connsiteY1" fmla="*/ 675861 h 3100319"/>
                <a:gd name="connsiteX2" fmla="*/ 901493 w 4810712"/>
                <a:gd name="connsiteY2" fmla="*/ 0 h 3100319"/>
                <a:gd name="connsiteX3" fmla="*/ 4810712 w 4810712"/>
                <a:gd name="connsiteY3" fmla="*/ 3100319 h 3100319"/>
                <a:gd name="connsiteX4" fmla="*/ 173 w 4810712"/>
                <a:gd name="connsiteY4" fmla="*/ 3100319 h 3100319"/>
                <a:gd name="connsiteX0" fmla="*/ 173 w 4810712"/>
                <a:gd name="connsiteY0" fmla="*/ 3073483 h 3073483"/>
                <a:gd name="connsiteX1" fmla="*/ 0 w 4810712"/>
                <a:gd name="connsiteY1" fmla="*/ 649025 h 3073483"/>
                <a:gd name="connsiteX2" fmla="*/ 1851608 w 4810712"/>
                <a:gd name="connsiteY2" fmla="*/ 0 h 3073483"/>
                <a:gd name="connsiteX3" fmla="*/ 4810712 w 4810712"/>
                <a:gd name="connsiteY3" fmla="*/ 3073483 h 3073483"/>
                <a:gd name="connsiteX4" fmla="*/ 173 w 4810712"/>
                <a:gd name="connsiteY4" fmla="*/ 3073483 h 307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0712" h="3073483">
                  <a:moveTo>
                    <a:pt x="173" y="3073483"/>
                  </a:moveTo>
                  <a:cubicBezTo>
                    <a:pt x="115" y="2265330"/>
                    <a:pt x="58" y="1457178"/>
                    <a:pt x="0" y="649025"/>
                  </a:cubicBezTo>
                  <a:lnTo>
                    <a:pt x="1851608" y="0"/>
                  </a:lnTo>
                  <a:lnTo>
                    <a:pt x="4810712" y="3073483"/>
                  </a:lnTo>
                  <a:lnTo>
                    <a:pt x="173" y="3073483"/>
                  </a:lnTo>
                  <a:close/>
                </a:path>
              </a:pathLst>
            </a:custGeom>
            <a:solidFill>
              <a:srgbClr val="002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620567"/>
            <a:ext cx="12192000" cy="245382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57540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7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6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5223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19" y="3339637"/>
            <a:ext cx="7773180" cy="3543655"/>
          </a:xfrm>
          <a:prstGeom prst="rect">
            <a:avLst/>
          </a:prstGeom>
        </p:spPr>
      </p:pic>
      <p:sp>
        <p:nvSpPr>
          <p:cNvPr id="7" name="Trapezoid 8"/>
          <p:cNvSpPr/>
          <p:nvPr/>
        </p:nvSpPr>
        <p:spPr>
          <a:xfrm>
            <a:off x="-7567" y="3340106"/>
            <a:ext cx="6709262" cy="3523997"/>
          </a:xfrm>
          <a:custGeom>
            <a:avLst/>
            <a:gdLst>
              <a:gd name="connsiteX0" fmla="*/ 0 w 5579165"/>
              <a:gd name="connsiteY0" fmla="*/ 3153327 h 3153327"/>
              <a:gd name="connsiteX1" fmla="*/ 642553 w 5579165"/>
              <a:gd name="connsiteY1" fmla="*/ 0 h 3153327"/>
              <a:gd name="connsiteX2" fmla="*/ 4936612 w 5579165"/>
              <a:gd name="connsiteY2" fmla="*/ 0 h 3153327"/>
              <a:gd name="connsiteX3" fmla="*/ 5579165 w 5579165"/>
              <a:gd name="connsiteY3" fmla="*/ 3153327 h 3153327"/>
              <a:gd name="connsiteX4" fmla="*/ 0 w 5579165"/>
              <a:gd name="connsiteY4" fmla="*/ 3153327 h 3153327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4943415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2571276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802649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802649 w 5585968"/>
              <a:gd name="connsiteY2" fmla="*/ 26505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939127 w 5585968"/>
              <a:gd name="connsiteY2" fmla="*/ 19681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1932977 w 5579818"/>
              <a:gd name="connsiteY2" fmla="*/ 19681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34983 w 5579818"/>
              <a:gd name="connsiteY2" fmla="*/ 33328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45733 w 5579818"/>
              <a:gd name="connsiteY2" fmla="*/ 6033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45733 w 5579818"/>
              <a:gd name="connsiteY2" fmla="*/ 19681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39600 w 5579818"/>
              <a:gd name="connsiteY2" fmla="*/ 13045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318 w 5579483"/>
              <a:gd name="connsiteY0" fmla="*/ 3153535 h 3153535"/>
              <a:gd name="connsiteX1" fmla="*/ 6472 w 5579483"/>
              <a:gd name="connsiteY1" fmla="*/ 228 h 3153535"/>
              <a:gd name="connsiteX2" fmla="*/ 2539265 w 5579483"/>
              <a:gd name="connsiteY2" fmla="*/ 0 h 3153535"/>
              <a:gd name="connsiteX3" fmla="*/ 5579483 w 5579483"/>
              <a:gd name="connsiteY3" fmla="*/ 3153535 h 3153535"/>
              <a:gd name="connsiteX4" fmla="*/ 318 w 5579483"/>
              <a:gd name="connsiteY4" fmla="*/ 3153535 h 315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9483" h="3153535">
                <a:moveTo>
                  <a:pt x="318" y="3153535"/>
                </a:moveTo>
                <a:cubicBezTo>
                  <a:pt x="-1950" y="2098008"/>
                  <a:pt x="8740" y="1055755"/>
                  <a:pt x="6472" y="228"/>
                </a:cubicBezTo>
                <a:lnTo>
                  <a:pt x="2539265" y="0"/>
                </a:lnTo>
                <a:lnTo>
                  <a:pt x="5579483" y="3153535"/>
                </a:lnTo>
                <a:lnTo>
                  <a:pt x="318" y="3153535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Parallelogram 7"/>
          <p:cNvSpPr/>
          <p:nvPr/>
        </p:nvSpPr>
        <p:spPr>
          <a:xfrm rot="10800000" flipH="1">
            <a:off x="2934269" y="3339546"/>
            <a:ext cx="5488701" cy="3539572"/>
          </a:xfrm>
          <a:custGeom>
            <a:avLst/>
            <a:gdLst>
              <a:gd name="connsiteX0" fmla="*/ 0 w 5466783"/>
              <a:gd name="connsiteY0" fmla="*/ 3153027 h 3153027"/>
              <a:gd name="connsiteX1" fmla="*/ 3892569 w 5466783"/>
              <a:gd name="connsiteY1" fmla="*/ 0 h 3153027"/>
              <a:gd name="connsiteX2" fmla="*/ 5466783 w 5466783"/>
              <a:gd name="connsiteY2" fmla="*/ 0 h 3153027"/>
              <a:gd name="connsiteX3" fmla="*/ 1574214 w 5466783"/>
              <a:gd name="connsiteY3" fmla="*/ 3153027 h 3153027"/>
              <a:gd name="connsiteX4" fmla="*/ 0 w 5466783"/>
              <a:gd name="connsiteY4" fmla="*/ 3153027 h 3153027"/>
              <a:gd name="connsiteX0" fmla="*/ 0 w 5466783"/>
              <a:gd name="connsiteY0" fmla="*/ 3166675 h 3166675"/>
              <a:gd name="connsiteX1" fmla="*/ 3701500 w 5466783"/>
              <a:gd name="connsiteY1" fmla="*/ 0 h 3166675"/>
              <a:gd name="connsiteX2" fmla="*/ 5466783 w 5466783"/>
              <a:gd name="connsiteY2" fmla="*/ 13648 h 3166675"/>
              <a:gd name="connsiteX3" fmla="*/ 1574214 w 5466783"/>
              <a:gd name="connsiteY3" fmla="*/ 3166675 h 3166675"/>
              <a:gd name="connsiteX4" fmla="*/ 0 w 5466783"/>
              <a:gd name="connsiteY4" fmla="*/ 3166675 h 3166675"/>
              <a:gd name="connsiteX0" fmla="*/ 0 w 5488026"/>
              <a:gd name="connsiteY0" fmla="*/ 3166675 h 3166675"/>
              <a:gd name="connsiteX1" fmla="*/ 3701500 w 5488026"/>
              <a:gd name="connsiteY1" fmla="*/ 0 h 3166675"/>
              <a:gd name="connsiteX2" fmla="*/ 5488026 w 5488026"/>
              <a:gd name="connsiteY2" fmla="*/ 4078 h 3166675"/>
              <a:gd name="connsiteX3" fmla="*/ 1574214 w 5488026"/>
              <a:gd name="connsiteY3" fmla="*/ 3166675 h 3166675"/>
              <a:gd name="connsiteX4" fmla="*/ 0 w 5488026"/>
              <a:gd name="connsiteY4" fmla="*/ 3166675 h 3166675"/>
              <a:gd name="connsiteX0" fmla="*/ 0 w 5482715"/>
              <a:gd name="connsiteY0" fmla="*/ 3172167 h 3172167"/>
              <a:gd name="connsiteX1" fmla="*/ 3701500 w 5482715"/>
              <a:gd name="connsiteY1" fmla="*/ 5492 h 3172167"/>
              <a:gd name="connsiteX2" fmla="*/ 5482715 w 5482715"/>
              <a:gd name="connsiteY2" fmla="*/ 0 h 3172167"/>
              <a:gd name="connsiteX3" fmla="*/ 1574214 w 5482715"/>
              <a:gd name="connsiteY3" fmla="*/ 3172167 h 3172167"/>
              <a:gd name="connsiteX4" fmla="*/ 0 w 5482715"/>
              <a:gd name="connsiteY4" fmla="*/ 3172167 h 31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715" h="3172167">
                <a:moveTo>
                  <a:pt x="0" y="3172167"/>
                </a:moveTo>
                <a:lnTo>
                  <a:pt x="3701500" y="5492"/>
                </a:lnTo>
                <a:lnTo>
                  <a:pt x="5482715" y="0"/>
                </a:lnTo>
                <a:lnTo>
                  <a:pt x="1574214" y="3172167"/>
                </a:lnTo>
                <a:lnTo>
                  <a:pt x="0" y="31721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apezoid 7"/>
          <p:cNvSpPr/>
          <p:nvPr/>
        </p:nvSpPr>
        <p:spPr>
          <a:xfrm>
            <a:off x="-6628" y="3384314"/>
            <a:ext cx="5894817" cy="3473686"/>
          </a:xfrm>
          <a:custGeom>
            <a:avLst/>
            <a:gdLst>
              <a:gd name="connsiteX0" fmla="*/ 0 w 4810539"/>
              <a:gd name="connsiteY0" fmla="*/ 3179832 h 3179832"/>
              <a:gd name="connsiteX1" fmla="*/ 794958 w 4810539"/>
              <a:gd name="connsiteY1" fmla="*/ 0 h 3179832"/>
              <a:gd name="connsiteX2" fmla="*/ 4015581 w 4810539"/>
              <a:gd name="connsiteY2" fmla="*/ 0 h 3179832"/>
              <a:gd name="connsiteX3" fmla="*/ 4810539 w 4810539"/>
              <a:gd name="connsiteY3" fmla="*/ 3179832 h 3179832"/>
              <a:gd name="connsiteX4" fmla="*/ 0 w 4810539"/>
              <a:gd name="connsiteY4" fmla="*/ 3179832 h 3179832"/>
              <a:gd name="connsiteX0" fmla="*/ 173 w 4810712"/>
              <a:gd name="connsiteY0" fmla="*/ 3179832 h 3179832"/>
              <a:gd name="connsiteX1" fmla="*/ 0 w 4810712"/>
              <a:gd name="connsiteY1" fmla="*/ 755374 h 3179832"/>
              <a:gd name="connsiteX2" fmla="*/ 4015754 w 4810712"/>
              <a:gd name="connsiteY2" fmla="*/ 0 h 3179832"/>
              <a:gd name="connsiteX3" fmla="*/ 4810712 w 4810712"/>
              <a:gd name="connsiteY3" fmla="*/ 3179832 h 3179832"/>
              <a:gd name="connsiteX4" fmla="*/ 173 w 4810712"/>
              <a:gd name="connsiteY4" fmla="*/ 3179832 h 3179832"/>
              <a:gd name="connsiteX0" fmla="*/ 173 w 4810712"/>
              <a:gd name="connsiteY0" fmla="*/ 3100319 h 3100319"/>
              <a:gd name="connsiteX1" fmla="*/ 0 w 4810712"/>
              <a:gd name="connsiteY1" fmla="*/ 675861 h 3100319"/>
              <a:gd name="connsiteX2" fmla="*/ 901493 w 4810712"/>
              <a:gd name="connsiteY2" fmla="*/ 0 h 3100319"/>
              <a:gd name="connsiteX3" fmla="*/ 4810712 w 4810712"/>
              <a:gd name="connsiteY3" fmla="*/ 3100319 h 3100319"/>
              <a:gd name="connsiteX4" fmla="*/ 173 w 4810712"/>
              <a:gd name="connsiteY4" fmla="*/ 3100319 h 3100319"/>
              <a:gd name="connsiteX0" fmla="*/ 173 w 4810712"/>
              <a:gd name="connsiteY0" fmla="*/ 3073483 h 3073483"/>
              <a:gd name="connsiteX1" fmla="*/ 0 w 4810712"/>
              <a:gd name="connsiteY1" fmla="*/ 649025 h 3073483"/>
              <a:gd name="connsiteX2" fmla="*/ 1851608 w 4810712"/>
              <a:gd name="connsiteY2" fmla="*/ 0 h 3073483"/>
              <a:gd name="connsiteX3" fmla="*/ 4810712 w 4810712"/>
              <a:gd name="connsiteY3" fmla="*/ 3073483 h 3073483"/>
              <a:gd name="connsiteX4" fmla="*/ 173 w 4810712"/>
              <a:gd name="connsiteY4" fmla="*/ 3073483 h 307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0712" h="3073483">
                <a:moveTo>
                  <a:pt x="173" y="3073483"/>
                </a:moveTo>
                <a:cubicBezTo>
                  <a:pt x="115" y="2265330"/>
                  <a:pt x="58" y="1457178"/>
                  <a:pt x="0" y="649025"/>
                </a:cubicBezTo>
                <a:lnTo>
                  <a:pt x="1851608" y="0"/>
                </a:lnTo>
                <a:lnTo>
                  <a:pt x="4810712" y="3073483"/>
                </a:lnTo>
                <a:lnTo>
                  <a:pt x="173" y="3073483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523557" y="727591"/>
            <a:ext cx="6785114" cy="879475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9971" y="2526767"/>
            <a:ext cx="6785114" cy="6741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s-MX" dirty="0"/>
          </a:p>
        </p:txBody>
      </p:sp>
      <p:sp>
        <p:nvSpPr>
          <p:cNvPr id="14" name="Trapezoid 10"/>
          <p:cNvSpPr/>
          <p:nvPr/>
        </p:nvSpPr>
        <p:spPr>
          <a:xfrm>
            <a:off x="7861694" y="-13649"/>
            <a:ext cx="4412776" cy="3353195"/>
          </a:xfrm>
          <a:custGeom>
            <a:avLst/>
            <a:gdLst>
              <a:gd name="connsiteX0" fmla="*/ 0 w 4399128"/>
              <a:gd name="connsiteY0" fmla="*/ 3339547 h 3339547"/>
              <a:gd name="connsiteX1" fmla="*/ 834887 w 4399128"/>
              <a:gd name="connsiteY1" fmla="*/ 0 h 3339547"/>
              <a:gd name="connsiteX2" fmla="*/ 3564241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834887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2950290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3414314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53195 h 3353195"/>
              <a:gd name="connsiteX1" fmla="*/ 3946577 w 4399128"/>
              <a:gd name="connsiteY1" fmla="*/ 0 h 3353195"/>
              <a:gd name="connsiteX2" fmla="*/ 4396754 w 4399128"/>
              <a:gd name="connsiteY2" fmla="*/ 13648 h 3353195"/>
              <a:gd name="connsiteX3" fmla="*/ 4399128 w 4399128"/>
              <a:gd name="connsiteY3" fmla="*/ 3353195 h 3353195"/>
              <a:gd name="connsiteX4" fmla="*/ 0 w 4399128"/>
              <a:gd name="connsiteY4" fmla="*/ 3353195 h 3353195"/>
              <a:gd name="connsiteX0" fmla="*/ 0 w 4399128"/>
              <a:gd name="connsiteY0" fmla="*/ 3353195 h 3353195"/>
              <a:gd name="connsiteX1" fmla="*/ 4083055 w 4399128"/>
              <a:gd name="connsiteY1" fmla="*/ 0 h 3353195"/>
              <a:gd name="connsiteX2" fmla="*/ 4396754 w 4399128"/>
              <a:gd name="connsiteY2" fmla="*/ 13648 h 3353195"/>
              <a:gd name="connsiteX3" fmla="*/ 4399128 w 4399128"/>
              <a:gd name="connsiteY3" fmla="*/ 3353195 h 3353195"/>
              <a:gd name="connsiteX4" fmla="*/ 0 w 4399128"/>
              <a:gd name="connsiteY4" fmla="*/ 3353195 h 33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9128" h="3353195">
                <a:moveTo>
                  <a:pt x="0" y="3353195"/>
                </a:moveTo>
                <a:lnTo>
                  <a:pt x="4083055" y="0"/>
                </a:lnTo>
                <a:lnTo>
                  <a:pt x="4396754" y="13648"/>
                </a:lnTo>
                <a:cubicBezTo>
                  <a:pt x="4397545" y="1126830"/>
                  <a:pt x="4398337" y="2240013"/>
                  <a:pt x="4399128" y="3353195"/>
                </a:cubicBezTo>
                <a:lnTo>
                  <a:pt x="0" y="3353195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Parallelogram 14"/>
          <p:cNvSpPr/>
          <p:nvPr/>
        </p:nvSpPr>
        <p:spPr>
          <a:xfrm rot="10800000">
            <a:off x="7560860" y="-13649"/>
            <a:ext cx="4380932" cy="3353195"/>
          </a:xfrm>
          <a:prstGeom prst="parallelogram">
            <a:avLst>
              <a:gd name="adj" fmla="val 123455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Parallelogram 15"/>
          <p:cNvSpPr/>
          <p:nvPr/>
        </p:nvSpPr>
        <p:spPr>
          <a:xfrm rot="10800000">
            <a:off x="7297004" y="791569"/>
            <a:ext cx="3416488" cy="2547976"/>
          </a:xfrm>
          <a:prstGeom prst="parallelogram">
            <a:avLst>
              <a:gd name="adj" fmla="val 123455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2" y="5054268"/>
            <a:ext cx="3315431" cy="8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1758" y="6649383"/>
            <a:ext cx="10760242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8341" y="30606"/>
            <a:ext cx="6594987" cy="1207001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11" name="Parallelogram 3"/>
          <p:cNvSpPr/>
          <p:nvPr/>
        </p:nvSpPr>
        <p:spPr>
          <a:xfrm>
            <a:off x="7981950" y="-1"/>
            <a:ext cx="4211360" cy="112705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lelogram 11"/>
          <p:cNvSpPr/>
          <p:nvPr/>
        </p:nvSpPr>
        <p:spPr>
          <a:xfrm>
            <a:off x="7740502" y="0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12"/>
          <p:cNvSpPr/>
          <p:nvPr/>
        </p:nvSpPr>
        <p:spPr>
          <a:xfrm>
            <a:off x="7464052" y="0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Diagonal Stripe 13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Diagonal Stripe 14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748341" y="1378424"/>
            <a:ext cx="10702297" cy="4882011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289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5048" y="446734"/>
            <a:ext cx="10771097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8" name="Parallelogram 1"/>
          <p:cNvSpPr/>
          <p:nvPr/>
        </p:nvSpPr>
        <p:spPr>
          <a:xfrm>
            <a:off x="7747710" y="5887453"/>
            <a:ext cx="4454317" cy="986589"/>
          </a:xfrm>
          <a:custGeom>
            <a:avLst/>
            <a:gdLst>
              <a:gd name="connsiteX0" fmla="*/ 0 w 4468196"/>
              <a:gd name="connsiteY0" fmla="*/ 986589 h 986589"/>
              <a:gd name="connsiteX1" fmla="*/ 1241257 w 4468196"/>
              <a:gd name="connsiteY1" fmla="*/ 0 h 986589"/>
              <a:gd name="connsiteX2" fmla="*/ 4468196 w 4468196"/>
              <a:gd name="connsiteY2" fmla="*/ 0 h 986589"/>
              <a:gd name="connsiteX3" fmla="*/ 3226939 w 4468196"/>
              <a:gd name="connsiteY3" fmla="*/ 986589 h 986589"/>
              <a:gd name="connsiteX4" fmla="*/ 0 w 4468196"/>
              <a:gd name="connsiteY4" fmla="*/ 986589 h 986589"/>
              <a:gd name="connsiteX0" fmla="*/ 0 w 4478223"/>
              <a:gd name="connsiteY0" fmla="*/ 986589 h 1002631"/>
              <a:gd name="connsiteX1" fmla="*/ 1241257 w 4478223"/>
              <a:gd name="connsiteY1" fmla="*/ 0 h 1002631"/>
              <a:gd name="connsiteX2" fmla="*/ 4468196 w 4478223"/>
              <a:gd name="connsiteY2" fmla="*/ 0 h 1002631"/>
              <a:gd name="connsiteX3" fmla="*/ 4478223 w 4478223"/>
              <a:gd name="connsiteY3" fmla="*/ 1002631 h 1002631"/>
              <a:gd name="connsiteX4" fmla="*/ 0 w 4478223"/>
              <a:gd name="connsiteY4" fmla="*/ 986589 h 1002631"/>
              <a:gd name="connsiteX0" fmla="*/ 0 w 4454317"/>
              <a:gd name="connsiteY0" fmla="*/ 992664 h 1002631"/>
              <a:gd name="connsiteX1" fmla="*/ 1217351 w 4454317"/>
              <a:gd name="connsiteY1" fmla="*/ 0 h 1002631"/>
              <a:gd name="connsiteX2" fmla="*/ 4444290 w 4454317"/>
              <a:gd name="connsiteY2" fmla="*/ 0 h 1002631"/>
              <a:gd name="connsiteX3" fmla="*/ 4454317 w 4454317"/>
              <a:gd name="connsiteY3" fmla="*/ 1002631 h 1002631"/>
              <a:gd name="connsiteX4" fmla="*/ 0 w 4454317"/>
              <a:gd name="connsiteY4" fmla="*/ 992664 h 100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4317" h="1002631">
                <a:moveTo>
                  <a:pt x="0" y="992664"/>
                </a:moveTo>
                <a:lnTo>
                  <a:pt x="1217351" y="0"/>
                </a:lnTo>
                <a:lnTo>
                  <a:pt x="4444290" y="0"/>
                </a:lnTo>
                <a:lnTo>
                  <a:pt x="4454317" y="1002631"/>
                </a:lnTo>
                <a:lnTo>
                  <a:pt x="0" y="99266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arallelogram 8"/>
          <p:cNvSpPr/>
          <p:nvPr/>
        </p:nvSpPr>
        <p:spPr>
          <a:xfrm>
            <a:off x="0" y="-4333"/>
            <a:ext cx="567708" cy="212348"/>
          </a:xfrm>
          <a:custGeom>
            <a:avLst/>
            <a:gdLst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567708 w 567708"/>
              <a:gd name="connsiteY2" fmla="*/ 0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403029 w 567708"/>
              <a:gd name="connsiteY2" fmla="*/ 4334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5014 h 195014"/>
              <a:gd name="connsiteX1" fmla="*/ 0 w 567708"/>
              <a:gd name="connsiteY1" fmla="*/ 4333 h 195014"/>
              <a:gd name="connsiteX2" fmla="*/ 338024 w 567708"/>
              <a:gd name="connsiteY2" fmla="*/ 0 h 195014"/>
              <a:gd name="connsiteX3" fmla="*/ 567708 w 567708"/>
              <a:gd name="connsiteY3" fmla="*/ 195014 h 195014"/>
              <a:gd name="connsiteX4" fmla="*/ 0 w 567708"/>
              <a:gd name="connsiteY4" fmla="*/ 195014 h 1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08" h="195014">
                <a:moveTo>
                  <a:pt x="0" y="195014"/>
                </a:moveTo>
                <a:lnTo>
                  <a:pt x="0" y="4333"/>
                </a:lnTo>
                <a:lnTo>
                  <a:pt x="338024" y="0"/>
                </a:lnTo>
                <a:lnTo>
                  <a:pt x="567708" y="195014"/>
                </a:lnTo>
                <a:lnTo>
                  <a:pt x="0" y="19501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lelogram 11"/>
          <p:cNvSpPr/>
          <p:nvPr/>
        </p:nvSpPr>
        <p:spPr>
          <a:xfrm flipH="1">
            <a:off x="327185" y="-4332"/>
            <a:ext cx="666958" cy="212348"/>
          </a:xfrm>
          <a:prstGeom prst="parallelogram">
            <a:avLst>
              <a:gd name="adj" fmla="val 112500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12"/>
          <p:cNvSpPr/>
          <p:nvPr/>
        </p:nvSpPr>
        <p:spPr>
          <a:xfrm flipH="1">
            <a:off x="715050" y="-4332"/>
            <a:ext cx="1265427" cy="212348"/>
          </a:xfrm>
          <a:prstGeom prst="parallelogram">
            <a:avLst>
              <a:gd name="adj" fmla="val 112500"/>
            </a:avLst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Parallelogram 12"/>
          <p:cNvSpPr/>
          <p:nvPr/>
        </p:nvSpPr>
        <p:spPr>
          <a:xfrm flipH="1">
            <a:off x="1711787" y="-4333"/>
            <a:ext cx="10490240" cy="212349"/>
          </a:xfrm>
          <a:custGeom>
            <a:avLst/>
            <a:gdLst>
              <a:gd name="connsiteX0" fmla="*/ 0 w 10490240"/>
              <a:gd name="connsiteY0" fmla="*/ 212348 h 212348"/>
              <a:gd name="connsiteX1" fmla="*/ 238892 w 10490240"/>
              <a:gd name="connsiteY1" fmla="*/ 0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  <a:gd name="connsiteX0" fmla="*/ 0 w 10490240"/>
              <a:gd name="connsiteY0" fmla="*/ 212348 h 212348"/>
              <a:gd name="connsiteX1" fmla="*/ 4875 w 10490240"/>
              <a:gd name="connsiteY1" fmla="*/ 8668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0240" h="212348">
                <a:moveTo>
                  <a:pt x="0" y="212348"/>
                </a:moveTo>
                <a:lnTo>
                  <a:pt x="4875" y="8668"/>
                </a:lnTo>
                <a:lnTo>
                  <a:pt x="10490240" y="0"/>
                </a:lnTo>
                <a:lnTo>
                  <a:pt x="10251349" y="212348"/>
                </a:lnTo>
                <a:lnTo>
                  <a:pt x="0" y="212348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arallelogram 8"/>
          <p:cNvSpPr/>
          <p:nvPr/>
        </p:nvSpPr>
        <p:spPr>
          <a:xfrm>
            <a:off x="7443537" y="5887453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lelogram 9"/>
          <p:cNvSpPr/>
          <p:nvPr/>
        </p:nvSpPr>
        <p:spPr>
          <a:xfrm>
            <a:off x="7121693" y="5887453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0"/>
          </p:nvPr>
        </p:nvSpPr>
        <p:spPr>
          <a:xfrm>
            <a:off x="715047" y="2019300"/>
            <a:ext cx="10771097" cy="4241135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777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2163" y="384175"/>
            <a:ext cx="9881633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8" y="6649383"/>
            <a:ext cx="10760242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3"/>
          <p:cNvSpPr/>
          <p:nvPr/>
        </p:nvSpPr>
        <p:spPr>
          <a:xfrm rot="16200000" flipV="1">
            <a:off x="10186737" y="1042737"/>
            <a:ext cx="3047999" cy="96252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Parallelogram 3"/>
          <p:cNvSpPr/>
          <p:nvPr/>
        </p:nvSpPr>
        <p:spPr>
          <a:xfrm rot="16200000" flipV="1">
            <a:off x="9894091" y="1168466"/>
            <a:ext cx="2503848" cy="16691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Parallelogram 3"/>
          <p:cNvSpPr/>
          <p:nvPr/>
        </p:nvSpPr>
        <p:spPr>
          <a:xfrm rot="16200000" flipV="1">
            <a:off x="9685663" y="1242890"/>
            <a:ext cx="2659053" cy="17327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0"/>
          </p:nvPr>
        </p:nvSpPr>
        <p:spPr>
          <a:xfrm>
            <a:off x="792163" y="2019300"/>
            <a:ext cx="10658475" cy="4241135"/>
          </a:xfrm>
        </p:spPr>
        <p:txBody>
          <a:bodyPr/>
          <a:lstStyle>
            <a:lvl1pPr marL="514350" indent="-514350">
              <a:buClr>
                <a:srgbClr val="173144"/>
              </a:buClr>
              <a:buFont typeface="Wingdings" panose="05000000000000000000" pitchFamily="2" charset="2"/>
              <a:buChar char="§"/>
              <a:defRPr>
                <a:solidFill>
                  <a:srgbClr val="173144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21" name="Diagonal Stripe 20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Diagonal Stripe 21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5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7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8" y="131768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4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78169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1758" y="6649383"/>
            <a:ext cx="10760242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8341" y="30606"/>
            <a:ext cx="6594987" cy="1207001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11" name="Parallelogram 3"/>
          <p:cNvSpPr/>
          <p:nvPr/>
        </p:nvSpPr>
        <p:spPr>
          <a:xfrm>
            <a:off x="7981950" y="-1"/>
            <a:ext cx="4211360" cy="112705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lelogram 11"/>
          <p:cNvSpPr/>
          <p:nvPr/>
        </p:nvSpPr>
        <p:spPr>
          <a:xfrm>
            <a:off x="7740502" y="0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12"/>
          <p:cNvSpPr/>
          <p:nvPr/>
        </p:nvSpPr>
        <p:spPr>
          <a:xfrm>
            <a:off x="7464052" y="0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Diagonal Stripe 13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Diagonal Stripe 14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748341" y="1378424"/>
            <a:ext cx="5338559" cy="4882011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1"/>
          </p:nvPr>
        </p:nvSpPr>
        <p:spPr>
          <a:xfrm>
            <a:off x="6264322" y="1378423"/>
            <a:ext cx="5269176" cy="4882011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548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2163" y="384175"/>
            <a:ext cx="9881633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8" y="6649383"/>
            <a:ext cx="10760242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iagonal Stripe 9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3"/>
          <p:cNvSpPr/>
          <p:nvPr/>
        </p:nvSpPr>
        <p:spPr>
          <a:xfrm rot="16200000" flipV="1">
            <a:off x="10186737" y="1042737"/>
            <a:ext cx="3047999" cy="96252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Parallelogram 3"/>
          <p:cNvSpPr/>
          <p:nvPr/>
        </p:nvSpPr>
        <p:spPr>
          <a:xfrm rot="16200000" flipV="1">
            <a:off x="9894091" y="1168466"/>
            <a:ext cx="2503848" cy="16691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Parallelogram 3"/>
          <p:cNvSpPr/>
          <p:nvPr/>
        </p:nvSpPr>
        <p:spPr>
          <a:xfrm rot="16200000" flipV="1">
            <a:off x="9685663" y="1242890"/>
            <a:ext cx="2659053" cy="17327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792163" y="2019300"/>
            <a:ext cx="10658475" cy="4241135"/>
          </a:xfrm>
        </p:spPr>
        <p:txBody>
          <a:bodyPr/>
          <a:lstStyle>
            <a:lvl1pPr>
              <a:buClr>
                <a:srgbClr val="DE9697"/>
              </a:buClr>
              <a:defRPr>
                <a:solidFill>
                  <a:schemeClr val="bg1"/>
                </a:solidFill>
                <a:latin typeface="+mn-lt"/>
              </a:defRPr>
            </a:lvl1pPr>
            <a:lvl2pPr marL="685800" indent="-22860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2pPr>
            <a:lvl3pPr marL="1143000" indent="-22860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3pPr>
            <a:lvl4pPr marL="1600200" indent="-22860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4pPr>
            <a:lvl5pPr marL="2057400" indent="-22860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409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+mn-lt"/>
            </a:endParaRPr>
          </a:p>
        </p:txBody>
      </p:sp>
      <p:sp>
        <p:nvSpPr>
          <p:cNvPr id="11" name="Diagonal Stripe 10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71" y="0"/>
            <a:ext cx="5782326" cy="66492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12102872">
            <a:off x="6980511" y="-225592"/>
            <a:ext cx="605546" cy="3023378"/>
          </a:xfrm>
          <a:custGeom>
            <a:avLst/>
            <a:gdLst>
              <a:gd name="connsiteX0" fmla="*/ 0 w 535429"/>
              <a:gd name="connsiteY0" fmla="*/ 4800258 h 4800258"/>
              <a:gd name="connsiteX1" fmla="*/ 267715 w 535429"/>
              <a:gd name="connsiteY1" fmla="*/ 0 h 4800258"/>
              <a:gd name="connsiteX2" fmla="*/ 535429 w 535429"/>
              <a:gd name="connsiteY2" fmla="*/ 4800258 h 4800258"/>
              <a:gd name="connsiteX3" fmla="*/ 0 w 535429"/>
              <a:gd name="connsiteY3" fmla="*/ 4800258 h 4800258"/>
              <a:gd name="connsiteX0" fmla="*/ 0 w 466507"/>
              <a:gd name="connsiteY0" fmla="*/ 4800258 h 4800258"/>
              <a:gd name="connsiteX1" fmla="*/ 267715 w 466507"/>
              <a:gd name="connsiteY1" fmla="*/ 0 h 4800258"/>
              <a:gd name="connsiteX2" fmla="*/ 466507 w 466507"/>
              <a:gd name="connsiteY2" fmla="*/ 4364555 h 4800258"/>
              <a:gd name="connsiteX3" fmla="*/ 0 w 466507"/>
              <a:gd name="connsiteY3" fmla="*/ 4800258 h 4800258"/>
              <a:gd name="connsiteX0" fmla="*/ 0 w 475326"/>
              <a:gd name="connsiteY0" fmla="*/ 4800258 h 4800258"/>
              <a:gd name="connsiteX1" fmla="*/ 267715 w 475326"/>
              <a:gd name="connsiteY1" fmla="*/ 0 h 4800258"/>
              <a:gd name="connsiteX2" fmla="*/ 475326 w 475326"/>
              <a:gd name="connsiteY2" fmla="*/ 4374446 h 4800258"/>
              <a:gd name="connsiteX3" fmla="*/ 0 w 475326"/>
              <a:gd name="connsiteY3" fmla="*/ 4800258 h 4800258"/>
              <a:gd name="connsiteX0" fmla="*/ 0 w 475326"/>
              <a:gd name="connsiteY0" fmla="*/ 3569912 h 3569912"/>
              <a:gd name="connsiteX1" fmla="*/ 198747 w 475326"/>
              <a:gd name="connsiteY1" fmla="*/ 0 h 3569912"/>
              <a:gd name="connsiteX2" fmla="*/ 475326 w 475326"/>
              <a:gd name="connsiteY2" fmla="*/ 3144100 h 3569912"/>
              <a:gd name="connsiteX3" fmla="*/ 0 w 475326"/>
              <a:gd name="connsiteY3" fmla="*/ 3569912 h 3569912"/>
              <a:gd name="connsiteX0" fmla="*/ 0 w 397501"/>
              <a:gd name="connsiteY0" fmla="*/ 3569912 h 3569912"/>
              <a:gd name="connsiteX1" fmla="*/ 198747 w 397501"/>
              <a:gd name="connsiteY1" fmla="*/ 0 h 3569912"/>
              <a:gd name="connsiteX2" fmla="*/ 397501 w 397501"/>
              <a:gd name="connsiteY2" fmla="*/ 3050267 h 3569912"/>
              <a:gd name="connsiteX3" fmla="*/ 0 w 397501"/>
              <a:gd name="connsiteY3" fmla="*/ 3569912 h 3569912"/>
              <a:gd name="connsiteX0" fmla="*/ 0 w 401929"/>
              <a:gd name="connsiteY0" fmla="*/ 3569912 h 3569912"/>
              <a:gd name="connsiteX1" fmla="*/ 198747 w 401929"/>
              <a:gd name="connsiteY1" fmla="*/ 0 h 3569912"/>
              <a:gd name="connsiteX2" fmla="*/ 401929 w 401929"/>
              <a:gd name="connsiteY2" fmla="*/ 3044692 h 3569912"/>
              <a:gd name="connsiteX3" fmla="*/ 0 w 401929"/>
              <a:gd name="connsiteY3" fmla="*/ 3569912 h 3569912"/>
              <a:gd name="connsiteX0" fmla="*/ 0 w 396869"/>
              <a:gd name="connsiteY0" fmla="*/ 3569912 h 3569912"/>
              <a:gd name="connsiteX1" fmla="*/ 198747 w 396869"/>
              <a:gd name="connsiteY1" fmla="*/ 0 h 3569912"/>
              <a:gd name="connsiteX2" fmla="*/ 396869 w 396869"/>
              <a:gd name="connsiteY2" fmla="*/ 3062347 h 3569912"/>
              <a:gd name="connsiteX3" fmla="*/ 0 w 396869"/>
              <a:gd name="connsiteY3" fmla="*/ 3569912 h 3569912"/>
              <a:gd name="connsiteX0" fmla="*/ 0 w 405584"/>
              <a:gd name="connsiteY0" fmla="*/ 3569912 h 3569912"/>
              <a:gd name="connsiteX1" fmla="*/ 198747 w 405584"/>
              <a:gd name="connsiteY1" fmla="*/ 0 h 3569912"/>
              <a:gd name="connsiteX2" fmla="*/ 405584 w 405584"/>
              <a:gd name="connsiteY2" fmla="*/ 3278557 h 3569912"/>
              <a:gd name="connsiteX3" fmla="*/ 0 w 405584"/>
              <a:gd name="connsiteY3" fmla="*/ 3569912 h 35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584" h="3569912">
                <a:moveTo>
                  <a:pt x="0" y="3569912"/>
                </a:moveTo>
                <a:lnTo>
                  <a:pt x="198747" y="0"/>
                </a:lnTo>
                <a:lnTo>
                  <a:pt x="405584" y="3278557"/>
                </a:lnTo>
                <a:lnTo>
                  <a:pt x="0" y="3569912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Diagonal Stripe 5"/>
          <p:cNvSpPr/>
          <p:nvPr/>
        </p:nvSpPr>
        <p:spPr>
          <a:xfrm rot="7188869">
            <a:off x="5130616" y="1124797"/>
            <a:ext cx="3418956" cy="946476"/>
          </a:xfrm>
          <a:custGeom>
            <a:avLst/>
            <a:gdLst>
              <a:gd name="connsiteX0" fmla="*/ 0 w 4232366"/>
              <a:gd name="connsiteY0" fmla="*/ 544286 h 1088571"/>
              <a:gd name="connsiteX1" fmla="*/ 2116183 w 4232366"/>
              <a:gd name="connsiteY1" fmla="*/ 0 h 1088571"/>
              <a:gd name="connsiteX2" fmla="*/ 4232366 w 4232366"/>
              <a:gd name="connsiteY2" fmla="*/ 0 h 1088571"/>
              <a:gd name="connsiteX3" fmla="*/ 0 w 4232366"/>
              <a:gd name="connsiteY3" fmla="*/ 1088571 h 1088571"/>
              <a:gd name="connsiteX4" fmla="*/ 0 w 4232366"/>
              <a:gd name="connsiteY4" fmla="*/ 544286 h 1088571"/>
              <a:gd name="connsiteX0" fmla="*/ 0 w 4232366"/>
              <a:gd name="connsiteY0" fmla="*/ 544286 h 842526"/>
              <a:gd name="connsiteX1" fmla="*/ 2116183 w 4232366"/>
              <a:gd name="connsiteY1" fmla="*/ 0 h 842526"/>
              <a:gd name="connsiteX2" fmla="*/ 4232366 w 4232366"/>
              <a:gd name="connsiteY2" fmla="*/ 0 h 842526"/>
              <a:gd name="connsiteX3" fmla="*/ 356388 w 4232366"/>
              <a:gd name="connsiteY3" fmla="*/ 842526 h 842526"/>
              <a:gd name="connsiteX4" fmla="*/ 0 w 4232366"/>
              <a:gd name="connsiteY4" fmla="*/ 544286 h 842526"/>
              <a:gd name="connsiteX0" fmla="*/ 0 w 4099854"/>
              <a:gd name="connsiteY0" fmla="*/ 873081 h 1171321"/>
              <a:gd name="connsiteX1" fmla="*/ 2116183 w 4099854"/>
              <a:gd name="connsiteY1" fmla="*/ 328795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171321"/>
              <a:gd name="connsiteX1" fmla="*/ 2944071 w 4099854"/>
              <a:gd name="connsiteY1" fmla="*/ 105159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086961"/>
              <a:gd name="connsiteX1" fmla="*/ 2944071 w 4099854"/>
              <a:gd name="connsiteY1" fmla="*/ 105159 h 1086961"/>
              <a:gd name="connsiteX2" fmla="*/ 4099854 w 4099854"/>
              <a:gd name="connsiteY2" fmla="*/ 0 h 1086961"/>
              <a:gd name="connsiteX3" fmla="*/ 256651 w 4099854"/>
              <a:gd name="connsiteY3" fmla="*/ 1086961 h 1086961"/>
              <a:gd name="connsiteX4" fmla="*/ 0 w 4099854"/>
              <a:gd name="connsiteY4" fmla="*/ 873081 h 1086961"/>
              <a:gd name="connsiteX0" fmla="*/ 0 w 4113152"/>
              <a:gd name="connsiteY0" fmla="*/ 861833 h 1075713"/>
              <a:gd name="connsiteX1" fmla="*/ 2944071 w 4113152"/>
              <a:gd name="connsiteY1" fmla="*/ 93911 h 1075713"/>
              <a:gd name="connsiteX2" fmla="*/ 4113152 w 4113152"/>
              <a:gd name="connsiteY2" fmla="*/ 0 h 1075713"/>
              <a:gd name="connsiteX3" fmla="*/ 256651 w 4113152"/>
              <a:gd name="connsiteY3" fmla="*/ 1075713 h 1075713"/>
              <a:gd name="connsiteX4" fmla="*/ 0 w 4113152"/>
              <a:gd name="connsiteY4" fmla="*/ 861833 h 1075713"/>
              <a:gd name="connsiteX0" fmla="*/ 0 w 4113152"/>
              <a:gd name="connsiteY0" fmla="*/ 861833 h 1135088"/>
              <a:gd name="connsiteX1" fmla="*/ 2944071 w 4113152"/>
              <a:gd name="connsiteY1" fmla="*/ 93911 h 1135088"/>
              <a:gd name="connsiteX2" fmla="*/ 4113152 w 4113152"/>
              <a:gd name="connsiteY2" fmla="*/ 0 h 1135088"/>
              <a:gd name="connsiteX3" fmla="*/ 169634 w 4113152"/>
              <a:gd name="connsiteY3" fmla="*/ 1135088 h 1135088"/>
              <a:gd name="connsiteX4" fmla="*/ 0 w 4113152"/>
              <a:gd name="connsiteY4" fmla="*/ 861833 h 1135088"/>
              <a:gd name="connsiteX0" fmla="*/ 0 w 4135844"/>
              <a:gd name="connsiteY0" fmla="*/ 842102 h 1115357"/>
              <a:gd name="connsiteX1" fmla="*/ 2944071 w 4135844"/>
              <a:gd name="connsiteY1" fmla="*/ 74180 h 1115357"/>
              <a:gd name="connsiteX2" fmla="*/ 4135845 w 4135844"/>
              <a:gd name="connsiteY2" fmla="*/ -1 h 1115357"/>
              <a:gd name="connsiteX3" fmla="*/ 169634 w 4135844"/>
              <a:gd name="connsiteY3" fmla="*/ 1115357 h 1115357"/>
              <a:gd name="connsiteX4" fmla="*/ 0 w 4135844"/>
              <a:gd name="connsiteY4" fmla="*/ 842102 h 1115357"/>
              <a:gd name="connsiteX0" fmla="*/ 0 w 4135845"/>
              <a:gd name="connsiteY0" fmla="*/ 842103 h 1115358"/>
              <a:gd name="connsiteX1" fmla="*/ 3162367 w 4135845"/>
              <a:gd name="connsiteY1" fmla="*/ 49516 h 1115358"/>
              <a:gd name="connsiteX2" fmla="*/ 4135845 w 4135845"/>
              <a:gd name="connsiteY2" fmla="*/ 0 h 1115358"/>
              <a:gd name="connsiteX3" fmla="*/ 169634 w 4135845"/>
              <a:gd name="connsiteY3" fmla="*/ 1115358 h 1115358"/>
              <a:gd name="connsiteX4" fmla="*/ 0 w 4135845"/>
              <a:gd name="connsiteY4" fmla="*/ 842103 h 111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5845" h="1115358">
                <a:moveTo>
                  <a:pt x="0" y="842103"/>
                </a:moveTo>
                <a:lnTo>
                  <a:pt x="3162367" y="49516"/>
                </a:lnTo>
                <a:lnTo>
                  <a:pt x="4135845" y="0"/>
                </a:lnTo>
                <a:lnTo>
                  <a:pt x="169634" y="1115358"/>
                </a:lnTo>
                <a:lnTo>
                  <a:pt x="0" y="842103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96036" y="1712070"/>
            <a:ext cx="522108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4921" y="3200808"/>
            <a:ext cx="5222203" cy="6741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| Click to edit Master subtitle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7" y="6649381"/>
            <a:ext cx="10760243" cy="216568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iagonal Stripe 9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 rot="20398054" flipH="1">
            <a:off x="7141498" y="3866248"/>
            <a:ext cx="486546" cy="2938867"/>
          </a:xfrm>
          <a:custGeom>
            <a:avLst/>
            <a:gdLst>
              <a:gd name="connsiteX0" fmla="*/ 0 w 436150"/>
              <a:gd name="connsiteY0" fmla="*/ 2807382 h 2807382"/>
              <a:gd name="connsiteX1" fmla="*/ 326750 w 436150"/>
              <a:gd name="connsiteY1" fmla="*/ 0 h 2807382"/>
              <a:gd name="connsiteX2" fmla="*/ 436150 w 436150"/>
              <a:gd name="connsiteY2" fmla="*/ 0 h 2807382"/>
              <a:gd name="connsiteX3" fmla="*/ 109400 w 436150"/>
              <a:gd name="connsiteY3" fmla="*/ 2807382 h 2807382"/>
              <a:gd name="connsiteX4" fmla="*/ 0 w 436150"/>
              <a:gd name="connsiteY4" fmla="*/ 2807382 h 2807382"/>
              <a:gd name="connsiteX0" fmla="*/ 0 w 471665"/>
              <a:gd name="connsiteY0" fmla="*/ 2945727 h 2945727"/>
              <a:gd name="connsiteX1" fmla="*/ 362265 w 471665"/>
              <a:gd name="connsiteY1" fmla="*/ 0 h 2945727"/>
              <a:gd name="connsiteX2" fmla="*/ 471665 w 471665"/>
              <a:gd name="connsiteY2" fmla="*/ 0 h 2945727"/>
              <a:gd name="connsiteX3" fmla="*/ 144915 w 471665"/>
              <a:gd name="connsiteY3" fmla="*/ 2807382 h 2945727"/>
              <a:gd name="connsiteX4" fmla="*/ 0 w 471665"/>
              <a:gd name="connsiteY4" fmla="*/ 2945727 h 2945727"/>
              <a:gd name="connsiteX0" fmla="*/ 0 w 477031"/>
              <a:gd name="connsiteY0" fmla="*/ 2938867 h 2938867"/>
              <a:gd name="connsiteX1" fmla="*/ 367631 w 477031"/>
              <a:gd name="connsiteY1" fmla="*/ 0 h 2938867"/>
              <a:gd name="connsiteX2" fmla="*/ 477031 w 477031"/>
              <a:gd name="connsiteY2" fmla="*/ 0 h 2938867"/>
              <a:gd name="connsiteX3" fmla="*/ 150281 w 477031"/>
              <a:gd name="connsiteY3" fmla="*/ 2807382 h 2938867"/>
              <a:gd name="connsiteX4" fmla="*/ 0 w 477031"/>
              <a:gd name="connsiteY4" fmla="*/ 2938867 h 2938867"/>
              <a:gd name="connsiteX0" fmla="*/ 0 w 498770"/>
              <a:gd name="connsiteY0" fmla="*/ 2938867 h 2938867"/>
              <a:gd name="connsiteX1" fmla="*/ 367631 w 498770"/>
              <a:gd name="connsiteY1" fmla="*/ 0 h 2938867"/>
              <a:gd name="connsiteX2" fmla="*/ 498770 w 498770"/>
              <a:gd name="connsiteY2" fmla="*/ 126729 h 2938867"/>
              <a:gd name="connsiteX3" fmla="*/ 150281 w 498770"/>
              <a:gd name="connsiteY3" fmla="*/ 2807382 h 2938867"/>
              <a:gd name="connsiteX4" fmla="*/ 0 w 498770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0281 w 486546"/>
              <a:gd name="connsiteY3" fmla="*/ 2807382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5180 w 486546"/>
              <a:gd name="connsiteY3" fmla="*/ 2813646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64754 w 486546"/>
              <a:gd name="connsiteY3" fmla="*/ 2886326 h 2938867"/>
              <a:gd name="connsiteX4" fmla="*/ 0 w 486546"/>
              <a:gd name="connsiteY4" fmla="*/ 2938867 h 2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46" h="2938867">
                <a:moveTo>
                  <a:pt x="0" y="2938867"/>
                </a:moveTo>
                <a:lnTo>
                  <a:pt x="367631" y="0"/>
                </a:lnTo>
                <a:lnTo>
                  <a:pt x="486546" y="125235"/>
                </a:lnTo>
                <a:lnTo>
                  <a:pt x="164754" y="2886326"/>
                </a:lnTo>
                <a:lnTo>
                  <a:pt x="0" y="29388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u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33" y="0"/>
            <a:ext cx="12192000" cy="690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7" name="Rectangle 6"/>
          <p:cNvSpPr/>
          <p:nvPr/>
        </p:nvSpPr>
        <p:spPr>
          <a:xfrm>
            <a:off x="1" y="5127601"/>
            <a:ext cx="12192000" cy="139673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0" y="5320726"/>
            <a:ext cx="8475258" cy="616449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0" y="5916623"/>
            <a:ext cx="8475258" cy="4251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Diagonal Stripe 21"/>
          <p:cNvSpPr/>
          <p:nvPr/>
        </p:nvSpPr>
        <p:spPr>
          <a:xfrm rot="10800000" flipH="1">
            <a:off x="0" y="5125235"/>
            <a:ext cx="1353164" cy="1399096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10800000" flipH="1">
            <a:off x="0" y="5789233"/>
            <a:ext cx="707492" cy="735096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4" name="Right Triangle 23"/>
          <p:cNvSpPr/>
          <p:nvPr/>
        </p:nvSpPr>
        <p:spPr>
          <a:xfrm>
            <a:off x="-1" y="6125447"/>
            <a:ext cx="380117" cy="398884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Parallelogram 7"/>
          <p:cNvSpPr/>
          <p:nvPr/>
        </p:nvSpPr>
        <p:spPr>
          <a:xfrm rot="20387186" flipH="1">
            <a:off x="10119645" y="5948173"/>
            <a:ext cx="157859" cy="620734"/>
          </a:xfrm>
          <a:custGeom>
            <a:avLst/>
            <a:gdLst>
              <a:gd name="connsiteX0" fmla="*/ 0 w 436150"/>
              <a:gd name="connsiteY0" fmla="*/ 2807382 h 2807382"/>
              <a:gd name="connsiteX1" fmla="*/ 326750 w 436150"/>
              <a:gd name="connsiteY1" fmla="*/ 0 h 2807382"/>
              <a:gd name="connsiteX2" fmla="*/ 436150 w 436150"/>
              <a:gd name="connsiteY2" fmla="*/ 0 h 2807382"/>
              <a:gd name="connsiteX3" fmla="*/ 109400 w 436150"/>
              <a:gd name="connsiteY3" fmla="*/ 2807382 h 2807382"/>
              <a:gd name="connsiteX4" fmla="*/ 0 w 436150"/>
              <a:gd name="connsiteY4" fmla="*/ 2807382 h 2807382"/>
              <a:gd name="connsiteX0" fmla="*/ 0 w 471665"/>
              <a:gd name="connsiteY0" fmla="*/ 2945727 h 2945727"/>
              <a:gd name="connsiteX1" fmla="*/ 362265 w 471665"/>
              <a:gd name="connsiteY1" fmla="*/ 0 h 2945727"/>
              <a:gd name="connsiteX2" fmla="*/ 471665 w 471665"/>
              <a:gd name="connsiteY2" fmla="*/ 0 h 2945727"/>
              <a:gd name="connsiteX3" fmla="*/ 144915 w 471665"/>
              <a:gd name="connsiteY3" fmla="*/ 2807382 h 2945727"/>
              <a:gd name="connsiteX4" fmla="*/ 0 w 471665"/>
              <a:gd name="connsiteY4" fmla="*/ 2945727 h 2945727"/>
              <a:gd name="connsiteX0" fmla="*/ 0 w 477031"/>
              <a:gd name="connsiteY0" fmla="*/ 2938867 h 2938867"/>
              <a:gd name="connsiteX1" fmla="*/ 367631 w 477031"/>
              <a:gd name="connsiteY1" fmla="*/ 0 h 2938867"/>
              <a:gd name="connsiteX2" fmla="*/ 477031 w 477031"/>
              <a:gd name="connsiteY2" fmla="*/ 0 h 2938867"/>
              <a:gd name="connsiteX3" fmla="*/ 150281 w 477031"/>
              <a:gd name="connsiteY3" fmla="*/ 2807382 h 2938867"/>
              <a:gd name="connsiteX4" fmla="*/ 0 w 477031"/>
              <a:gd name="connsiteY4" fmla="*/ 2938867 h 2938867"/>
              <a:gd name="connsiteX0" fmla="*/ 0 w 498770"/>
              <a:gd name="connsiteY0" fmla="*/ 2938867 h 2938867"/>
              <a:gd name="connsiteX1" fmla="*/ 367631 w 498770"/>
              <a:gd name="connsiteY1" fmla="*/ 0 h 2938867"/>
              <a:gd name="connsiteX2" fmla="*/ 498770 w 498770"/>
              <a:gd name="connsiteY2" fmla="*/ 126729 h 2938867"/>
              <a:gd name="connsiteX3" fmla="*/ 150281 w 498770"/>
              <a:gd name="connsiteY3" fmla="*/ 2807382 h 2938867"/>
              <a:gd name="connsiteX4" fmla="*/ 0 w 498770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0281 w 486546"/>
              <a:gd name="connsiteY3" fmla="*/ 2807382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5180 w 486546"/>
              <a:gd name="connsiteY3" fmla="*/ 2813646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44020 w 486546"/>
              <a:gd name="connsiteY3" fmla="*/ 2867646 h 2938867"/>
              <a:gd name="connsiteX4" fmla="*/ 0 w 486546"/>
              <a:gd name="connsiteY4" fmla="*/ 2938867 h 2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46" h="2938867">
                <a:moveTo>
                  <a:pt x="0" y="2938867"/>
                </a:moveTo>
                <a:lnTo>
                  <a:pt x="367631" y="0"/>
                </a:lnTo>
                <a:lnTo>
                  <a:pt x="486546" y="125235"/>
                </a:lnTo>
                <a:lnTo>
                  <a:pt x="144020" y="2867646"/>
                </a:lnTo>
                <a:lnTo>
                  <a:pt x="0" y="29388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Isosceles Triangle 4"/>
          <p:cNvSpPr/>
          <p:nvPr/>
        </p:nvSpPr>
        <p:spPr>
          <a:xfrm rot="12331948">
            <a:off x="10094345" y="5061606"/>
            <a:ext cx="144978" cy="684442"/>
          </a:xfrm>
          <a:custGeom>
            <a:avLst/>
            <a:gdLst>
              <a:gd name="connsiteX0" fmla="*/ 0 w 535429"/>
              <a:gd name="connsiteY0" fmla="*/ 4800258 h 4800258"/>
              <a:gd name="connsiteX1" fmla="*/ 267715 w 535429"/>
              <a:gd name="connsiteY1" fmla="*/ 0 h 4800258"/>
              <a:gd name="connsiteX2" fmla="*/ 535429 w 535429"/>
              <a:gd name="connsiteY2" fmla="*/ 4800258 h 4800258"/>
              <a:gd name="connsiteX3" fmla="*/ 0 w 535429"/>
              <a:gd name="connsiteY3" fmla="*/ 4800258 h 4800258"/>
              <a:gd name="connsiteX0" fmla="*/ 0 w 466507"/>
              <a:gd name="connsiteY0" fmla="*/ 4800258 h 4800258"/>
              <a:gd name="connsiteX1" fmla="*/ 267715 w 466507"/>
              <a:gd name="connsiteY1" fmla="*/ 0 h 4800258"/>
              <a:gd name="connsiteX2" fmla="*/ 466507 w 466507"/>
              <a:gd name="connsiteY2" fmla="*/ 4364555 h 4800258"/>
              <a:gd name="connsiteX3" fmla="*/ 0 w 466507"/>
              <a:gd name="connsiteY3" fmla="*/ 4800258 h 4800258"/>
              <a:gd name="connsiteX0" fmla="*/ 0 w 475326"/>
              <a:gd name="connsiteY0" fmla="*/ 4800258 h 4800258"/>
              <a:gd name="connsiteX1" fmla="*/ 267715 w 475326"/>
              <a:gd name="connsiteY1" fmla="*/ 0 h 4800258"/>
              <a:gd name="connsiteX2" fmla="*/ 475326 w 475326"/>
              <a:gd name="connsiteY2" fmla="*/ 4374446 h 4800258"/>
              <a:gd name="connsiteX3" fmla="*/ 0 w 475326"/>
              <a:gd name="connsiteY3" fmla="*/ 4800258 h 4800258"/>
              <a:gd name="connsiteX0" fmla="*/ 0 w 475326"/>
              <a:gd name="connsiteY0" fmla="*/ 3569912 h 3569912"/>
              <a:gd name="connsiteX1" fmla="*/ 198747 w 475326"/>
              <a:gd name="connsiteY1" fmla="*/ 0 h 3569912"/>
              <a:gd name="connsiteX2" fmla="*/ 475326 w 475326"/>
              <a:gd name="connsiteY2" fmla="*/ 3144100 h 3569912"/>
              <a:gd name="connsiteX3" fmla="*/ 0 w 475326"/>
              <a:gd name="connsiteY3" fmla="*/ 3569912 h 3569912"/>
              <a:gd name="connsiteX0" fmla="*/ 0 w 397501"/>
              <a:gd name="connsiteY0" fmla="*/ 3569912 h 3569912"/>
              <a:gd name="connsiteX1" fmla="*/ 198747 w 397501"/>
              <a:gd name="connsiteY1" fmla="*/ 0 h 3569912"/>
              <a:gd name="connsiteX2" fmla="*/ 397501 w 397501"/>
              <a:gd name="connsiteY2" fmla="*/ 3050267 h 3569912"/>
              <a:gd name="connsiteX3" fmla="*/ 0 w 397501"/>
              <a:gd name="connsiteY3" fmla="*/ 3569912 h 3569912"/>
              <a:gd name="connsiteX0" fmla="*/ 0 w 401929"/>
              <a:gd name="connsiteY0" fmla="*/ 3569912 h 3569912"/>
              <a:gd name="connsiteX1" fmla="*/ 198747 w 401929"/>
              <a:gd name="connsiteY1" fmla="*/ 0 h 3569912"/>
              <a:gd name="connsiteX2" fmla="*/ 401929 w 401929"/>
              <a:gd name="connsiteY2" fmla="*/ 3044692 h 3569912"/>
              <a:gd name="connsiteX3" fmla="*/ 0 w 401929"/>
              <a:gd name="connsiteY3" fmla="*/ 3569912 h 3569912"/>
              <a:gd name="connsiteX0" fmla="*/ 0 w 396869"/>
              <a:gd name="connsiteY0" fmla="*/ 3569912 h 3569912"/>
              <a:gd name="connsiteX1" fmla="*/ 198747 w 396869"/>
              <a:gd name="connsiteY1" fmla="*/ 0 h 3569912"/>
              <a:gd name="connsiteX2" fmla="*/ 396869 w 396869"/>
              <a:gd name="connsiteY2" fmla="*/ 3062347 h 3569912"/>
              <a:gd name="connsiteX3" fmla="*/ 0 w 396869"/>
              <a:gd name="connsiteY3" fmla="*/ 3569912 h 3569912"/>
              <a:gd name="connsiteX0" fmla="*/ 0 w 449563"/>
              <a:gd name="connsiteY0" fmla="*/ 3569912 h 3569912"/>
              <a:gd name="connsiteX1" fmla="*/ 198747 w 449563"/>
              <a:gd name="connsiteY1" fmla="*/ 0 h 3569912"/>
              <a:gd name="connsiteX2" fmla="*/ 449562 w 449563"/>
              <a:gd name="connsiteY2" fmla="*/ 3249587 h 3569912"/>
              <a:gd name="connsiteX3" fmla="*/ 0 w 449563"/>
              <a:gd name="connsiteY3" fmla="*/ 3569912 h 3569912"/>
              <a:gd name="connsiteX0" fmla="*/ 0 w 441280"/>
              <a:gd name="connsiteY0" fmla="*/ 3569912 h 3569912"/>
              <a:gd name="connsiteX1" fmla="*/ 198747 w 441280"/>
              <a:gd name="connsiteY1" fmla="*/ 0 h 3569912"/>
              <a:gd name="connsiteX2" fmla="*/ 441280 w 441280"/>
              <a:gd name="connsiteY2" fmla="*/ 3256093 h 3569912"/>
              <a:gd name="connsiteX3" fmla="*/ 0 w 441280"/>
              <a:gd name="connsiteY3" fmla="*/ 3569912 h 3569912"/>
              <a:gd name="connsiteX0" fmla="*/ 0 w 433371"/>
              <a:gd name="connsiteY0" fmla="*/ 3569912 h 3569912"/>
              <a:gd name="connsiteX1" fmla="*/ 198747 w 433371"/>
              <a:gd name="connsiteY1" fmla="*/ 0 h 3569912"/>
              <a:gd name="connsiteX2" fmla="*/ 433372 w 433371"/>
              <a:gd name="connsiteY2" fmla="*/ 3228856 h 3569912"/>
              <a:gd name="connsiteX3" fmla="*/ 0 w 433371"/>
              <a:gd name="connsiteY3" fmla="*/ 3569912 h 35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71" h="3569912">
                <a:moveTo>
                  <a:pt x="0" y="3569912"/>
                </a:moveTo>
                <a:lnTo>
                  <a:pt x="198747" y="0"/>
                </a:lnTo>
                <a:lnTo>
                  <a:pt x="433372" y="3228856"/>
                </a:lnTo>
                <a:lnTo>
                  <a:pt x="0" y="3569912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iagonal Stripe 5"/>
          <p:cNvSpPr/>
          <p:nvPr/>
        </p:nvSpPr>
        <p:spPr>
          <a:xfrm rot="7526267">
            <a:off x="9701065" y="5329745"/>
            <a:ext cx="728981" cy="259973"/>
          </a:xfrm>
          <a:custGeom>
            <a:avLst/>
            <a:gdLst>
              <a:gd name="connsiteX0" fmla="*/ 0 w 4232366"/>
              <a:gd name="connsiteY0" fmla="*/ 544286 h 1088571"/>
              <a:gd name="connsiteX1" fmla="*/ 2116183 w 4232366"/>
              <a:gd name="connsiteY1" fmla="*/ 0 h 1088571"/>
              <a:gd name="connsiteX2" fmla="*/ 4232366 w 4232366"/>
              <a:gd name="connsiteY2" fmla="*/ 0 h 1088571"/>
              <a:gd name="connsiteX3" fmla="*/ 0 w 4232366"/>
              <a:gd name="connsiteY3" fmla="*/ 1088571 h 1088571"/>
              <a:gd name="connsiteX4" fmla="*/ 0 w 4232366"/>
              <a:gd name="connsiteY4" fmla="*/ 544286 h 1088571"/>
              <a:gd name="connsiteX0" fmla="*/ 0 w 4232366"/>
              <a:gd name="connsiteY0" fmla="*/ 544286 h 842526"/>
              <a:gd name="connsiteX1" fmla="*/ 2116183 w 4232366"/>
              <a:gd name="connsiteY1" fmla="*/ 0 h 842526"/>
              <a:gd name="connsiteX2" fmla="*/ 4232366 w 4232366"/>
              <a:gd name="connsiteY2" fmla="*/ 0 h 842526"/>
              <a:gd name="connsiteX3" fmla="*/ 356388 w 4232366"/>
              <a:gd name="connsiteY3" fmla="*/ 842526 h 842526"/>
              <a:gd name="connsiteX4" fmla="*/ 0 w 4232366"/>
              <a:gd name="connsiteY4" fmla="*/ 544286 h 842526"/>
              <a:gd name="connsiteX0" fmla="*/ 0 w 4099854"/>
              <a:gd name="connsiteY0" fmla="*/ 873081 h 1171321"/>
              <a:gd name="connsiteX1" fmla="*/ 2116183 w 4099854"/>
              <a:gd name="connsiteY1" fmla="*/ 328795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171321"/>
              <a:gd name="connsiteX1" fmla="*/ 2944071 w 4099854"/>
              <a:gd name="connsiteY1" fmla="*/ 105159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086961"/>
              <a:gd name="connsiteX1" fmla="*/ 2944071 w 4099854"/>
              <a:gd name="connsiteY1" fmla="*/ 105159 h 1086961"/>
              <a:gd name="connsiteX2" fmla="*/ 4099854 w 4099854"/>
              <a:gd name="connsiteY2" fmla="*/ 0 h 1086961"/>
              <a:gd name="connsiteX3" fmla="*/ 256651 w 4099854"/>
              <a:gd name="connsiteY3" fmla="*/ 1086961 h 1086961"/>
              <a:gd name="connsiteX4" fmla="*/ 0 w 4099854"/>
              <a:gd name="connsiteY4" fmla="*/ 873081 h 1086961"/>
              <a:gd name="connsiteX0" fmla="*/ 0 w 4113152"/>
              <a:gd name="connsiteY0" fmla="*/ 861833 h 1075713"/>
              <a:gd name="connsiteX1" fmla="*/ 2944071 w 4113152"/>
              <a:gd name="connsiteY1" fmla="*/ 93911 h 1075713"/>
              <a:gd name="connsiteX2" fmla="*/ 4113152 w 4113152"/>
              <a:gd name="connsiteY2" fmla="*/ 0 h 1075713"/>
              <a:gd name="connsiteX3" fmla="*/ 256651 w 4113152"/>
              <a:gd name="connsiteY3" fmla="*/ 1075713 h 1075713"/>
              <a:gd name="connsiteX4" fmla="*/ 0 w 4113152"/>
              <a:gd name="connsiteY4" fmla="*/ 861833 h 1075713"/>
              <a:gd name="connsiteX0" fmla="*/ 0 w 4113152"/>
              <a:gd name="connsiteY0" fmla="*/ 861833 h 1098585"/>
              <a:gd name="connsiteX1" fmla="*/ 2944071 w 4113152"/>
              <a:gd name="connsiteY1" fmla="*/ 93911 h 1098585"/>
              <a:gd name="connsiteX2" fmla="*/ 4113152 w 4113152"/>
              <a:gd name="connsiteY2" fmla="*/ 0 h 1098585"/>
              <a:gd name="connsiteX3" fmla="*/ 216747 w 4113152"/>
              <a:gd name="connsiteY3" fmla="*/ 1098586 h 1098585"/>
              <a:gd name="connsiteX4" fmla="*/ 0 w 4113152"/>
              <a:gd name="connsiteY4" fmla="*/ 861833 h 1098585"/>
              <a:gd name="connsiteX0" fmla="*/ 0 w 4113152"/>
              <a:gd name="connsiteY0" fmla="*/ 861833 h 1101130"/>
              <a:gd name="connsiteX1" fmla="*/ 2944071 w 4113152"/>
              <a:gd name="connsiteY1" fmla="*/ 93911 h 1101130"/>
              <a:gd name="connsiteX2" fmla="*/ 4113152 w 4113152"/>
              <a:gd name="connsiteY2" fmla="*/ 0 h 1101130"/>
              <a:gd name="connsiteX3" fmla="*/ 235480 w 4113152"/>
              <a:gd name="connsiteY3" fmla="*/ 1101130 h 1101130"/>
              <a:gd name="connsiteX4" fmla="*/ 0 w 4113152"/>
              <a:gd name="connsiteY4" fmla="*/ 861833 h 1101130"/>
              <a:gd name="connsiteX0" fmla="*/ 0 w 4113152"/>
              <a:gd name="connsiteY0" fmla="*/ 861833 h 1113677"/>
              <a:gd name="connsiteX1" fmla="*/ 2944071 w 4113152"/>
              <a:gd name="connsiteY1" fmla="*/ 93911 h 1113677"/>
              <a:gd name="connsiteX2" fmla="*/ 4113152 w 4113152"/>
              <a:gd name="connsiteY2" fmla="*/ 0 h 1113677"/>
              <a:gd name="connsiteX3" fmla="*/ 213592 w 4113152"/>
              <a:gd name="connsiteY3" fmla="*/ 1113677 h 1113677"/>
              <a:gd name="connsiteX4" fmla="*/ 0 w 4113152"/>
              <a:gd name="connsiteY4" fmla="*/ 861833 h 111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3152" h="1113677">
                <a:moveTo>
                  <a:pt x="0" y="861833"/>
                </a:moveTo>
                <a:lnTo>
                  <a:pt x="2944071" y="93911"/>
                </a:lnTo>
                <a:lnTo>
                  <a:pt x="4113152" y="0"/>
                </a:lnTo>
                <a:lnTo>
                  <a:pt x="213592" y="1113677"/>
                </a:lnTo>
                <a:lnTo>
                  <a:pt x="0" y="861833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001" y="5126400"/>
            <a:ext cx="2238732" cy="14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8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0" y="0"/>
            <a:ext cx="8604394" cy="2260799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05195" y="4791842"/>
            <a:ext cx="50750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s-MX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Derechos Reservados </a:t>
            </a:r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2018 Tecnológico </a:t>
            </a:r>
            <a:r>
              <a:rPr lang="es-MX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de </a:t>
            </a:r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Monterrey</a:t>
            </a:r>
          </a:p>
          <a:p>
            <a:pPr algn="ctr"/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Prohibida </a:t>
            </a:r>
            <a:r>
              <a:rPr lang="es-MX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la reproducción total o parcial de esta </a:t>
            </a:r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obra</a:t>
            </a:r>
          </a:p>
          <a:p>
            <a:pPr algn="ctr"/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sin </a:t>
            </a:r>
            <a:r>
              <a:rPr lang="es-MX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expresa autorización del Tecnológico de Monterrey.</a:t>
            </a:r>
          </a:p>
        </p:txBody>
      </p:sp>
      <p:pic>
        <p:nvPicPr>
          <p:cNvPr id="7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70" y="2986961"/>
            <a:ext cx="5472486" cy="145919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7568" y="-6349"/>
            <a:ext cx="5665419" cy="2271877"/>
            <a:chOff x="-7568" y="3329667"/>
            <a:chExt cx="9319750" cy="3534434"/>
          </a:xfrm>
        </p:grpSpPr>
        <p:sp>
          <p:nvSpPr>
            <p:cNvPr id="10" name="Trapezoid 8"/>
            <p:cNvSpPr/>
            <p:nvPr/>
          </p:nvSpPr>
          <p:spPr>
            <a:xfrm>
              <a:off x="-7568" y="3340106"/>
              <a:ext cx="8813198" cy="3517894"/>
            </a:xfrm>
            <a:custGeom>
              <a:avLst/>
              <a:gdLst>
                <a:gd name="connsiteX0" fmla="*/ 0 w 5579165"/>
                <a:gd name="connsiteY0" fmla="*/ 3153327 h 3153327"/>
                <a:gd name="connsiteX1" fmla="*/ 642553 w 5579165"/>
                <a:gd name="connsiteY1" fmla="*/ 0 h 3153327"/>
                <a:gd name="connsiteX2" fmla="*/ 4936612 w 5579165"/>
                <a:gd name="connsiteY2" fmla="*/ 0 h 3153327"/>
                <a:gd name="connsiteX3" fmla="*/ 5579165 w 5579165"/>
                <a:gd name="connsiteY3" fmla="*/ 3153327 h 3153327"/>
                <a:gd name="connsiteX4" fmla="*/ 0 w 5579165"/>
                <a:gd name="connsiteY4" fmla="*/ 3153327 h 3153327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4943415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2571276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802649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802649 w 5585968"/>
                <a:gd name="connsiteY2" fmla="*/ 26505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939127 w 5585968"/>
                <a:gd name="connsiteY2" fmla="*/ 19681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1932977 w 5579818"/>
                <a:gd name="connsiteY2" fmla="*/ 19681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34983 w 5579818"/>
                <a:gd name="connsiteY2" fmla="*/ 33328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45733 w 5579818"/>
                <a:gd name="connsiteY2" fmla="*/ 6033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45733 w 5579818"/>
                <a:gd name="connsiteY2" fmla="*/ 19681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39600 w 5579818"/>
                <a:gd name="connsiteY2" fmla="*/ 13045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318 w 5579483"/>
                <a:gd name="connsiteY0" fmla="*/ 3153535 h 3153535"/>
                <a:gd name="connsiteX1" fmla="*/ 6472 w 5579483"/>
                <a:gd name="connsiteY1" fmla="*/ 228 h 3153535"/>
                <a:gd name="connsiteX2" fmla="*/ 2539265 w 5579483"/>
                <a:gd name="connsiteY2" fmla="*/ 0 h 3153535"/>
                <a:gd name="connsiteX3" fmla="*/ 5579483 w 5579483"/>
                <a:gd name="connsiteY3" fmla="*/ 3153535 h 3153535"/>
                <a:gd name="connsiteX4" fmla="*/ 318 w 5579483"/>
                <a:gd name="connsiteY4" fmla="*/ 3153535 h 31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9483" h="3153535">
                  <a:moveTo>
                    <a:pt x="318" y="3153535"/>
                  </a:moveTo>
                  <a:cubicBezTo>
                    <a:pt x="-1950" y="2098008"/>
                    <a:pt x="8740" y="1055755"/>
                    <a:pt x="6472" y="228"/>
                  </a:cubicBezTo>
                  <a:lnTo>
                    <a:pt x="2539265" y="0"/>
                  </a:lnTo>
                  <a:lnTo>
                    <a:pt x="5579483" y="3153535"/>
                  </a:lnTo>
                  <a:lnTo>
                    <a:pt x="318" y="3153535"/>
                  </a:lnTo>
                  <a:close/>
                </a:path>
              </a:pathLst>
            </a:custGeom>
            <a:solidFill>
              <a:srgbClr val="D5BC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Parallelogram 7"/>
            <p:cNvSpPr/>
            <p:nvPr/>
          </p:nvSpPr>
          <p:spPr>
            <a:xfrm rot="10800000" flipH="1">
              <a:off x="3999698" y="3329667"/>
              <a:ext cx="5312484" cy="3534434"/>
            </a:xfrm>
            <a:custGeom>
              <a:avLst/>
              <a:gdLst>
                <a:gd name="connsiteX0" fmla="*/ 0 w 5466783"/>
                <a:gd name="connsiteY0" fmla="*/ 3153027 h 3153027"/>
                <a:gd name="connsiteX1" fmla="*/ 3892569 w 5466783"/>
                <a:gd name="connsiteY1" fmla="*/ 0 h 3153027"/>
                <a:gd name="connsiteX2" fmla="*/ 5466783 w 5466783"/>
                <a:gd name="connsiteY2" fmla="*/ 0 h 3153027"/>
                <a:gd name="connsiteX3" fmla="*/ 1574214 w 5466783"/>
                <a:gd name="connsiteY3" fmla="*/ 3153027 h 3153027"/>
                <a:gd name="connsiteX4" fmla="*/ 0 w 5466783"/>
                <a:gd name="connsiteY4" fmla="*/ 3153027 h 3153027"/>
                <a:gd name="connsiteX0" fmla="*/ 0 w 5466783"/>
                <a:gd name="connsiteY0" fmla="*/ 3166675 h 3166675"/>
                <a:gd name="connsiteX1" fmla="*/ 3701500 w 5466783"/>
                <a:gd name="connsiteY1" fmla="*/ 0 h 3166675"/>
                <a:gd name="connsiteX2" fmla="*/ 5466783 w 5466783"/>
                <a:gd name="connsiteY2" fmla="*/ 13648 h 3166675"/>
                <a:gd name="connsiteX3" fmla="*/ 1574214 w 5466783"/>
                <a:gd name="connsiteY3" fmla="*/ 3166675 h 3166675"/>
                <a:gd name="connsiteX4" fmla="*/ 0 w 5466783"/>
                <a:gd name="connsiteY4" fmla="*/ 3166675 h 3166675"/>
                <a:gd name="connsiteX0" fmla="*/ 0 w 5488026"/>
                <a:gd name="connsiteY0" fmla="*/ 3166675 h 3166675"/>
                <a:gd name="connsiteX1" fmla="*/ 3701500 w 5488026"/>
                <a:gd name="connsiteY1" fmla="*/ 0 h 3166675"/>
                <a:gd name="connsiteX2" fmla="*/ 5488026 w 5488026"/>
                <a:gd name="connsiteY2" fmla="*/ 4078 h 3166675"/>
                <a:gd name="connsiteX3" fmla="*/ 1574214 w 5488026"/>
                <a:gd name="connsiteY3" fmla="*/ 3166675 h 3166675"/>
                <a:gd name="connsiteX4" fmla="*/ 0 w 5488026"/>
                <a:gd name="connsiteY4" fmla="*/ 3166675 h 3166675"/>
                <a:gd name="connsiteX0" fmla="*/ 0 w 5482715"/>
                <a:gd name="connsiteY0" fmla="*/ 3172167 h 3172167"/>
                <a:gd name="connsiteX1" fmla="*/ 3701500 w 5482715"/>
                <a:gd name="connsiteY1" fmla="*/ 5492 h 3172167"/>
                <a:gd name="connsiteX2" fmla="*/ 5482715 w 5482715"/>
                <a:gd name="connsiteY2" fmla="*/ 0 h 3172167"/>
                <a:gd name="connsiteX3" fmla="*/ 1574214 w 5482715"/>
                <a:gd name="connsiteY3" fmla="*/ 3172167 h 3172167"/>
                <a:gd name="connsiteX4" fmla="*/ 0 w 5482715"/>
                <a:gd name="connsiteY4" fmla="*/ 3172167 h 3172167"/>
                <a:gd name="connsiteX0" fmla="*/ 0 w 5710944"/>
                <a:gd name="connsiteY0" fmla="*/ 3172167 h 3172167"/>
                <a:gd name="connsiteX1" fmla="*/ 3929729 w 5710944"/>
                <a:gd name="connsiteY1" fmla="*/ 5492 h 3172167"/>
                <a:gd name="connsiteX2" fmla="*/ 5710944 w 5710944"/>
                <a:gd name="connsiteY2" fmla="*/ 0 h 3172167"/>
                <a:gd name="connsiteX3" fmla="*/ 1802443 w 5710944"/>
                <a:gd name="connsiteY3" fmla="*/ 3172167 h 3172167"/>
                <a:gd name="connsiteX4" fmla="*/ 0 w 5710944"/>
                <a:gd name="connsiteY4" fmla="*/ 3172167 h 3172167"/>
                <a:gd name="connsiteX0" fmla="*/ 0 w 5710944"/>
                <a:gd name="connsiteY0" fmla="*/ 3172167 h 3172167"/>
                <a:gd name="connsiteX1" fmla="*/ 3929729 w 5710944"/>
                <a:gd name="connsiteY1" fmla="*/ 5492 h 3172167"/>
                <a:gd name="connsiteX2" fmla="*/ 5710944 w 5710944"/>
                <a:gd name="connsiteY2" fmla="*/ 0 h 3172167"/>
                <a:gd name="connsiteX3" fmla="*/ 2085447 w 5710944"/>
                <a:gd name="connsiteY3" fmla="*/ 3163276 h 3172167"/>
                <a:gd name="connsiteX4" fmla="*/ 0 w 5710944"/>
                <a:gd name="connsiteY4" fmla="*/ 3172167 h 3172167"/>
                <a:gd name="connsiteX0" fmla="*/ 0 w 5190581"/>
                <a:gd name="connsiteY0" fmla="*/ 3166675 h 3166675"/>
                <a:gd name="connsiteX1" fmla="*/ 3929729 w 5190581"/>
                <a:gd name="connsiteY1" fmla="*/ 0 h 3166675"/>
                <a:gd name="connsiteX2" fmla="*/ 5190581 w 5190581"/>
                <a:gd name="connsiteY2" fmla="*/ 3399 h 3166675"/>
                <a:gd name="connsiteX3" fmla="*/ 2085447 w 5190581"/>
                <a:gd name="connsiteY3" fmla="*/ 3157784 h 3166675"/>
                <a:gd name="connsiteX4" fmla="*/ 0 w 5190581"/>
                <a:gd name="connsiteY4" fmla="*/ 3166675 h 3166675"/>
                <a:gd name="connsiteX0" fmla="*/ 0 w 4889318"/>
                <a:gd name="connsiteY0" fmla="*/ 3166675 h 3166675"/>
                <a:gd name="connsiteX1" fmla="*/ 3929729 w 4889318"/>
                <a:gd name="connsiteY1" fmla="*/ 0 h 3166675"/>
                <a:gd name="connsiteX2" fmla="*/ 4889318 w 4889318"/>
                <a:gd name="connsiteY2" fmla="*/ 3400 h 3166675"/>
                <a:gd name="connsiteX3" fmla="*/ 2085447 w 4889318"/>
                <a:gd name="connsiteY3" fmla="*/ 3157784 h 3166675"/>
                <a:gd name="connsiteX4" fmla="*/ 0 w 4889318"/>
                <a:gd name="connsiteY4" fmla="*/ 3166675 h 3166675"/>
                <a:gd name="connsiteX0" fmla="*/ 0 w 4734122"/>
                <a:gd name="connsiteY0" fmla="*/ 3166675 h 3166675"/>
                <a:gd name="connsiteX1" fmla="*/ 3929729 w 4734122"/>
                <a:gd name="connsiteY1" fmla="*/ 0 h 3166675"/>
                <a:gd name="connsiteX2" fmla="*/ 4734122 w 4734122"/>
                <a:gd name="connsiteY2" fmla="*/ 12291 h 3166675"/>
                <a:gd name="connsiteX3" fmla="*/ 2085447 w 4734122"/>
                <a:gd name="connsiteY3" fmla="*/ 3157784 h 3166675"/>
                <a:gd name="connsiteX4" fmla="*/ 0 w 4734122"/>
                <a:gd name="connsiteY4" fmla="*/ 3166675 h 3166675"/>
                <a:gd name="connsiteX0" fmla="*/ 0 w 4642830"/>
                <a:gd name="connsiteY0" fmla="*/ 3172167 h 3172167"/>
                <a:gd name="connsiteX1" fmla="*/ 3929729 w 4642830"/>
                <a:gd name="connsiteY1" fmla="*/ 5492 h 3172167"/>
                <a:gd name="connsiteX2" fmla="*/ 4642830 w 4642830"/>
                <a:gd name="connsiteY2" fmla="*/ 0 h 3172167"/>
                <a:gd name="connsiteX3" fmla="*/ 2085447 w 4642830"/>
                <a:gd name="connsiteY3" fmla="*/ 3163276 h 3172167"/>
                <a:gd name="connsiteX4" fmla="*/ 0 w 4642830"/>
                <a:gd name="connsiteY4" fmla="*/ 3172167 h 3172167"/>
                <a:gd name="connsiteX0" fmla="*/ 0 w 4642830"/>
                <a:gd name="connsiteY0" fmla="*/ 3172167 h 3181058"/>
                <a:gd name="connsiteX1" fmla="*/ 3929729 w 4642830"/>
                <a:gd name="connsiteY1" fmla="*/ 5492 h 3181058"/>
                <a:gd name="connsiteX2" fmla="*/ 4642830 w 4642830"/>
                <a:gd name="connsiteY2" fmla="*/ 0 h 3181058"/>
                <a:gd name="connsiteX3" fmla="*/ 2076318 w 4642830"/>
                <a:gd name="connsiteY3" fmla="*/ 3181058 h 3181058"/>
                <a:gd name="connsiteX4" fmla="*/ 0 w 4642830"/>
                <a:gd name="connsiteY4" fmla="*/ 3172167 h 318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2830" h="3181058">
                  <a:moveTo>
                    <a:pt x="0" y="3172167"/>
                  </a:moveTo>
                  <a:lnTo>
                    <a:pt x="3929729" y="5492"/>
                  </a:lnTo>
                  <a:lnTo>
                    <a:pt x="4642830" y="0"/>
                  </a:lnTo>
                  <a:lnTo>
                    <a:pt x="2076318" y="3181058"/>
                  </a:lnTo>
                  <a:lnTo>
                    <a:pt x="0" y="3172167"/>
                  </a:lnTo>
                  <a:close/>
                </a:path>
              </a:pathLst>
            </a:custGeom>
            <a:solidFill>
              <a:srgbClr val="574C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apezoid 7"/>
            <p:cNvSpPr/>
            <p:nvPr/>
          </p:nvSpPr>
          <p:spPr>
            <a:xfrm>
              <a:off x="-6629" y="3384314"/>
              <a:ext cx="7221005" cy="3473687"/>
            </a:xfrm>
            <a:custGeom>
              <a:avLst/>
              <a:gdLst>
                <a:gd name="connsiteX0" fmla="*/ 0 w 4810539"/>
                <a:gd name="connsiteY0" fmla="*/ 3179832 h 3179832"/>
                <a:gd name="connsiteX1" fmla="*/ 794958 w 4810539"/>
                <a:gd name="connsiteY1" fmla="*/ 0 h 3179832"/>
                <a:gd name="connsiteX2" fmla="*/ 4015581 w 4810539"/>
                <a:gd name="connsiteY2" fmla="*/ 0 h 3179832"/>
                <a:gd name="connsiteX3" fmla="*/ 4810539 w 4810539"/>
                <a:gd name="connsiteY3" fmla="*/ 3179832 h 3179832"/>
                <a:gd name="connsiteX4" fmla="*/ 0 w 4810539"/>
                <a:gd name="connsiteY4" fmla="*/ 3179832 h 3179832"/>
                <a:gd name="connsiteX0" fmla="*/ 173 w 4810712"/>
                <a:gd name="connsiteY0" fmla="*/ 3179832 h 3179832"/>
                <a:gd name="connsiteX1" fmla="*/ 0 w 4810712"/>
                <a:gd name="connsiteY1" fmla="*/ 755374 h 3179832"/>
                <a:gd name="connsiteX2" fmla="*/ 4015754 w 4810712"/>
                <a:gd name="connsiteY2" fmla="*/ 0 h 3179832"/>
                <a:gd name="connsiteX3" fmla="*/ 4810712 w 4810712"/>
                <a:gd name="connsiteY3" fmla="*/ 3179832 h 3179832"/>
                <a:gd name="connsiteX4" fmla="*/ 173 w 4810712"/>
                <a:gd name="connsiteY4" fmla="*/ 3179832 h 3179832"/>
                <a:gd name="connsiteX0" fmla="*/ 173 w 4810712"/>
                <a:gd name="connsiteY0" fmla="*/ 3100319 h 3100319"/>
                <a:gd name="connsiteX1" fmla="*/ 0 w 4810712"/>
                <a:gd name="connsiteY1" fmla="*/ 675861 h 3100319"/>
                <a:gd name="connsiteX2" fmla="*/ 901493 w 4810712"/>
                <a:gd name="connsiteY2" fmla="*/ 0 h 3100319"/>
                <a:gd name="connsiteX3" fmla="*/ 4810712 w 4810712"/>
                <a:gd name="connsiteY3" fmla="*/ 3100319 h 3100319"/>
                <a:gd name="connsiteX4" fmla="*/ 173 w 4810712"/>
                <a:gd name="connsiteY4" fmla="*/ 3100319 h 3100319"/>
                <a:gd name="connsiteX0" fmla="*/ 173 w 4810712"/>
                <a:gd name="connsiteY0" fmla="*/ 3073483 h 3073483"/>
                <a:gd name="connsiteX1" fmla="*/ 0 w 4810712"/>
                <a:gd name="connsiteY1" fmla="*/ 649025 h 3073483"/>
                <a:gd name="connsiteX2" fmla="*/ 1851608 w 4810712"/>
                <a:gd name="connsiteY2" fmla="*/ 0 h 3073483"/>
                <a:gd name="connsiteX3" fmla="*/ 4810712 w 4810712"/>
                <a:gd name="connsiteY3" fmla="*/ 3073483 h 3073483"/>
                <a:gd name="connsiteX4" fmla="*/ 173 w 4810712"/>
                <a:gd name="connsiteY4" fmla="*/ 3073483 h 307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0712" h="3073483">
                  <a:moveTo>
                    <a:pt x="173" y="3073483"/>
                  </a:moveTo>
                  <a:cubicBezTo>
                    <a:pt x="115" y="2265330"/>
                    <a:pt x="58" y="1457178"/>
                    <a:pt x="0" y="649025"/>
                  </a:cubicBezTo>
                  <a:lnTo>
                    <a:pt x="1851608" y="0"/>
                  </a:lnTo>
                  <a:lnTo>
                    <a:pt x="4810712" y="3073483"/>
                  </a:lnTo>
                  <a:lnTo>
                    <a:pt x="173" y="3073483"/>
                  </a:lnTo>
                  <a:close/>
                </a:path>
              </a:pathLst>
            </a:custGeom>
            <a:solidFill>
              <a:srgbClr val="002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620567"/>
            <a:ext cx="12192000" cy="245382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7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5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 dirty="0"/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 dirty="0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65513"/>
            <a:ext cx="114130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7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473" y="6432554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91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623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2060"/>
                </a:solidFill>
              </a:defRPr>
            </a:lvl1pPr>
          </a:lstStyle>
          <a:p>
            <a:fld id="{83BF11D4-FFDE-4D79-AD89-BBA5D59B0FC4}" type="datetimeFigureOut">
              <a:rPr lang="es-MX" smtClean="0"/>
              <a:pPr/>
              <a:t>05/05/2020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2060"/>
                </a:solidFill>
              </a:defRPr>
            </a:lvl1pPr>
          </a:lstStyle>
          <a:p>
            <a:fld id="{E14E89BC-8322-487F-A2FD-21D44359A19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4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0206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173144"/>
        </a:buClr>
        <a:buFont typeface="Wingdings" panose="05000000000000000000" pitchFamily="2" charset="2"/>
        <a:buChar char="§"/>
        <a:defRPr sz="2100" kern="1200">
          <a:solidFill>
            <a:srgbClr val="002060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83BF11D4-FFDE-4D79-AD89-BBA5D59B0FC4}" type="datetimeFigureOut">
              <a:rPr lang="es-MX" smtClean="0"/>
              <a:pPr/>
              <a:t>05/05/2020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E14E89BC-8322-487F-A2FD-21D44359A19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7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4" r:id="rId5"/>
    <p:sldLayoutId id="2147483740" r:id="rId6"/>
    <p:sldLayoutId id="2147483741" r:id="rId7"/>
    <p:sldLayoutId id="2147483742" r:id="rId8"/>
    <p:sldLayoutId id="214748374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73144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5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 dirty="0"/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 dirty="0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65513"/>
            <a:ext cx="114130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7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473" y="6432554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91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32120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05/05/2020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  <a:latin typeface="Arial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2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3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  <a:latin typeface="Arial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  <a:latin typeface="Arial"/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Está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17024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  <a:latin typeface="Arial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  <a:latin typeface="Arial"/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Está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26539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</a:rPr>
              <a:t>Está </a:t>
            </a:r>
            <a:r>
              <a:rPr lang="es-MX" sz="600" i="1" dirty="0">
                <a:solidFill>
                  <a:srgbClr val="000000"/>
                </a:solidFill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40800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  <a:latin typeface="Arial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  <a:latin typeface="Arial"/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Está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76130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Quadratic_knapsack_problem#cite_note-2" TargetMode="Externa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307" y="413266"/>
            <a:ext cx="8163368" cy="149699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6. Optimization – NP hard models</a:t>
            </a:r>
            <a:endParaRPr lang="es-MX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Laura Hervert Escobar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33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Knapsack</a:t>
            </a:r>
            <a:r>
              <a:rPr lang="es-MX" dirty="0"/>
              <a:t> </a:t>
            </a:r>
            <a:r>
              <a:rPr lang="es-MX" dirty="0" err="1"/>
              <a:t>problem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5047" y="2019300"/>
            <a:ext cx="7076403" cy="424113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 Given a set of items, each with a weight and a value, determine the number of each item to include in a collection so that the total weight is less than or equal to a given limit and the total value is as large as possible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derives its name from the problem faced by someone who is constrained by a fixed-size knapsack and must fill it with the most valuable items.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problem often arises in resource allocation where the decision makers have to choose from a set of non-divisible projects or tasks under a fixed budget or time constraint, respectively. </a:t>
            </a:r>
            <a:endParaRPr lang="es-MX" sz="2400" dirty="0"/>
          </a:p>
        </p:txBody>
      </p:sp>
      <p:pic>
        <p:nvPicPr>
          <p:cNvPr id="4" name="Picture 3" descr="Knapsack problem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1772297"/>
            <a:ext cx="3937489" cy="34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Problem</a:t>
            </a:r>
            <a:r>
              <a:rPr lang="es-MX" dirty="0" smtClean="0"/>
              <a:t> </a:t>
            </a:r>
            <a:r>
              <a:rPr lang="es-MX" dirty="0" err="1" smtClean="0"/>
              <a:t>formulation</a:t>
            </a:r>
            <a:r>
              <a:rPr lang="es-MX" dirty="0" smtClean="0"/>
              <a:t> (linear </a:t>
            </a:r>
            <a:r>
              <a:rPr lang="es-MX" dirty="0" err="1" smtClean="0"/>
              <a:t>approach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8" y="1966912"/>
            <a:ext cx="6262580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owner has a freighter with a capacity of up to 700 tons. The freighter carries containers of different weights for a given route. On the current route the freighter can transport some of the following containers</a:t>
            </a:r>
            <a:r>
              <a:rPr lang="en-US" dirty="0" smtClean="0"/>
              <a:t>: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n-US" dirty="0"/>
              <a:t>The </a:t>
            </a:r>
            <a:r>
              <a:rPr lang="en-US" dirty="0" smtClean="0"/>
              <a:t>owner wants </a:t>
            </a:r>
            <a:r>
              <a:rPr lang="en-US" dirty="0"/>
              <a:t>to determine the shipment (set of containers) that maximizes the cargo transported.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48" y="3701716"/>
            <a:ext cx="7158007" cy="7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5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EXAMPLE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Objective Function: </a:t>
            </a:r>
            <a:r>
              <a:rPr lang="en-US" dirty="0"/>
              <a:t>It consists of maximizing the load that the freighter will </a:t>
            </a:r>
            <a:r>
              <a:rPr lang="en-US" dirty="0" smtClean="0"/>
              <a:t>transport.</a:t>
            </a:r>
          </a:p>
          <a:p>
            <a:endParaRPr lang="en-US" b="1" dirty="0"/>
          </a:p>
          <a:p>
            <a:endParaRPr lang="en-US" b="1" smtClean="0"/>
          </a:p>
          <a:p>
            <a:r>
              <a:rPr lang="en-US" b="1" smtClean="0"/>
              <a:t>Restrictions</a:t>
            </a:r>
            <a:r>
              <a:rPr lang="en-US" b="1" dirty="0"/>
              <a:t>: </a:t>
            </a:r>
            <a:r>
              <a:rPr lang="en-US" dirty="0"/>
              <a:t>The weight of the transported cargo cannot exceed the maximum capacity of the freighter.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34" y="3019211"/>
            <a:ext cx="8203522" cy="338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96" y="5130491"/>
            <a:ext cx="9978039" cy="369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77" b="-6449"/>
          <a:stretch/>
        </p:blipFill>
        <p:spPr>
          <a:xfrm>
            <a:off x="1662396" y="5929487"/>
            <a:ext cx="904093" cy="6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3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Quadratic</a:t>
            </a:r>
            <a:r>
              <a:rPr lang="es-MX" dirty="0" smtClean="0"/>
              <a:t> </a:t>
            </a:r>
            <a:r>
              <a:rPr lang="es-MX" dirty="0" err="1" smtClean="0"/>
              <a:t>Knapsack</a:t>
            </a:r>
            <a:r>
              <a:rPr lang="es-MX" dirty="0" smtClean="0"/>
              <a:t> </a:t>
            </a:r>
            <a:r>
              <a:rPr lang="es-MX" dirty="0" err="1" smtClean="0"/>
              <a:t>Problem</a:t>
            </a:r>
            <a:r>
              <a:rPr lang="es-MX" dirty="0" smtClean="0"/>
              <a:t> (QKP)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</a:t>
            </a:r>
            <a:r>
              <a:rPr lang="en-US" dirty="0"/>
              <a:t>a set of items, each with a weight, a value, and an extra profit that can be earned if two items are selected, determine the number of item to include in a collection without exceeding capacity of the knapsack, so as to maximize the overall profit. 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/>
              <a:t>, quadratic knapsack problems come with a restriction on the number of copies of each kind of item: either 0, or 1. This special type of QKP forms the 0-1 quadratic knapsack problem, which was first discussed by Gallo et al.</a:t>
            </a:r>
            <a:r>
              <a:rPr lang="en-US" baseline="30000" dirty="0">
                <a:hlinkClick r:id="rId2"/>
              </a:rPr>
              <a:t>[2</a:t>
            </a:r>
            <a:r>
              <a:rPr lang="en-US" baseline="30000" dirty="0" smtClean="0">
                <a:hlinkClick r:id="rId2"/>
              </a:rPr>
              <a:t>]</a:t>
            </a:r>
            <a:endParaRPr lang="en-US" baseline="30000" dirty="0" smtClean="0"/>
          </a:p>
          <a:p>
            <a:r>
              <a:rPr lang="en-US" dirty="0" smtClean="0"/>
              <a:t> </a:t>
            </a:r>
            <a:r>
              <a:rPr lang="en-US" dirty="0"/>
              <a:t>The 0-1 quadratic knapsack problem is a variation of knapsack problems, combining the features of unbounded knapsack problem, 0-1 knapsack problem and quadratic knapsack problem.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231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Problem</a:t>
            </a:r>
            <a:r>
              <a:rPr lang="es-MX" dirty="0" smtClean="0"/>
              <a:t> </a:t>
            </a:r>
            <a:r>
              <a:rPr lang="es-MX" dirty="0" err="1" smtClean="0"/>
              <a:t>formulation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58" y="2329682"/>
            <a:ext cx="4869536" cy="33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063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-ITESM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-ITESM" id="{E03CA1D1-06E5-4C12-BA89-2F1C4E09A4D7}" vid="{EA9A8373-A69E-4A7D-8FF8-74D665A7E351}"/>
    </a:ext>
  </a:extLst>
</a:theme>
</file>

<file path=ppt/theme/theme10.xml><?xml version="1.0" encoding="utf-8"?>
<a:theme xmlns:a="http://schemas.openxmlformats.org/drawingml/2006/main" name="itesm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m2" id="{48F87552-8EA5-4198-B624-648B3B0F7360}" vid="{7230A462-B74A-491C-B158-6D179A384B63}"/>
    </a:ext>
  </a:extLst>
</a:theme>
</file>

<file path=ppt/theme/theme11.xml><?xml version="1.0" encoding="utf-8"?>
<a:theme xmlns:a="http://schemas.openxmlformats.org/drawingml/2006/main" name="1_itesm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m2" id="{48F87552-8EA5-4198-B624-648B3B0F7360}" vid="{7230A462-B74A-491C-B158-6D179A384B63}"/>
    </a:ext>
  </a:extLst>
</a:theme>
</file>

<file path=ppt/theme/theme2.xml><?xml version="1.0" encoding="utf-8"?>
<a:theme xmlns:a="http://schemas.openxmlformats.org/drawingml/2006/main" name="12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3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4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5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6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7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8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Theme2-ITESM</Template>
  <TotalTime>5793</TotalTime>
  <Words>358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Candara</vt:lpstr>
      <vt:lpstr>Wingdings</vt:lpstr>
      <vt:lpstr>Theme2-ITESM</vt:lpstr>
      <vt:lpstr>12_Blank</vt:lpstr>
      <vt:lpstr>Office Theme</vt:lpstr>
      <vt:lpstr>13_Blank</vt:lpstr>
      <vt:lpstr>14_Blank</vt:lpstr>
      <vt:lpstr>15_Blank</vt:lpstr>
      <vt:lpstr>16_Blank</vt:lpstr>
      <vt:lpstr>17_Blank</vt:lpstr>
      <vt:lpstr>18_Blank</vt:lpstr>
      <vt:lpstr>itesm2</vt:lpstr>
      <vt:lpstr>1_itesm2</vt:lpstr>
      <vt:lpstr>6. Optimization – NP hard models</vt:lpstr>
      <vt:lpstr>Knapsack problem</vt:lpstr>
      <vt:lpstr>Problem formulation (linear approach)</vt:lpstr>
      <vt:lpstr>Ejemplo</vt:lpstr>
      <vt:lpstr>EXAMPLE</vt:lpstr>
      <vt:lpstr>Quadratic Knapsack Problem (QKP)</vt:lpstr>
      <vt:lpstr>Problem formulation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Numerical methods for calculus and differential equations.</dc:title>
  <dc:creator>Laura Hervert Escobar</dc:creator>
  <cp:lastModifiedBy>Laura Hervert Escobar</cp:lastModifiedBy>
  <cp:revision>177</cp:revision>
  <dcterms:created xsi:type="dcterms:W3CDTF">2020-03-22T16:02:47Z</dcterms:created>
  <dcterms:modified xsi:type="dcterms:W3CDTF">2020-05-05T17:32:24Z</dcterms:modified>
</cp:coreProperties>
</file>