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2"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3"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5"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6"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7"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8"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40"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41"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42"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43"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44"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45"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58"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60"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62"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63"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67"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68"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69"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1"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71"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72"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73"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75"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76"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77"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79"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0"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82"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3"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4"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5"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87"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8"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89"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90"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91"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92"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03"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05"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07"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08"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3"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12"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13"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14"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16"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17"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18"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20"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21"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22"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24"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25"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27"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28"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29"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0"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32"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3"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4"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5"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6"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37"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49"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51"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5"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53"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54"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58"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59"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0"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62"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3"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4"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66"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7"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68"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70"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71"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73"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74"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75"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76"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78"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79"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80"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81"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82"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83"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94"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96"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198"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199"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03"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04"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05"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07"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08"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09"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11"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12"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13"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15"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16"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18"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19"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0"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1"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23"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4"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5"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6"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7"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8"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41"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43"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45"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46"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50"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1"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2"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54"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5"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6"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58"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9"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0"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0"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1"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2"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62"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3"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65"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6"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7"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8"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70"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71"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72"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73"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74"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75"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85" name="PlaceHolder 2"/>
          <p:cNvSpPr>
            <a:spLocks noGrp="1"/>
          </p:cNvSpPr>
          <p:nvPr>
            <p:ph type="subTitle"/>
          </p:nvPr>
        </p:nvSpPr>
        <p:spPr>
          <a:xfrm>
            <a:off x="1228320" y="5901120"/>
            <a:ext cx="8474760" cy="45612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87" name="PlaceHolder 2"/>
          <p:cNvSpPr>
            <a:spLocks noGrp="1"/>
          </p:cNvSpPr>
          <p:nvPr>
            <p:ph type="body"/>
          </p:nvPr>
        </p:nvSpPr>
        <p:spPr>
          <a:xfrm>
            <a:off x="1228320" y="5916600"/>
            <a:ext cx="847476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89"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90"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1228320" y="5320800"/>
            <a:ext cx="8474760" cy="2856600"/>
          </a:xfrm>
          <a:prstGeom prst="rect">
            <a:avLst/>
          </a:prstGeom>
        </p:spPr>
        <p:txBody>
          <a:bodyPr lIns="0" tIns="0" rIns="0" bIns="0" anchor="ctr"/>
          <a:lstStyle/>
          <a:p>
            <a:pPr algn="ctr"/>
            <a:endParaRPr lang="es-MX"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94"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95" name="PlaceHolder 3"/>
          <p:cNvSpPr>
            <a:spLocks noGrp="1"/>
          </p:cNvSpPr>
          <p:nvPr>
            <p:ph type="body"/>
          </p:nvPr>
        </p:nvSpPr>
        <p:spPr>
          <a:xfrm>
            <a:off x="557064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96"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4"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5"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6"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98" name="PlaceHolder 2"/>
          <p:cNvSpPr>
            <a:spLocks noGrp="1"/>
          </p:cNvSpPr>
          <p:nvPr>
            <p:ph type="body"/>
          </p:nvPr>
        </p:nvSpPr>
        <p:spPr>
          <a:xfrm>
            <a:off x="1228320" y="5916600"/>
            <a:ext cx="4135320" cy="42480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99"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00" name="PlaceHolder 4"/>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02"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03"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04"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06" name="PlaceHolder 2"/>
          <p:cNvSpPr>
            <a:spLocks noGrp="1"/>
          </p:cNvSpPr>
          <p:nvPr>
            <p:ph type="body"/>
          </p:nvPr>
        </p:nvSpPr>
        <p:spPr>
          <a:xfrm>
            <a:off x="1228320" y="591660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07" name="PlaceHolder 3"/>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09"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0"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1" name="PlaceHolder 4"/>
          <p:cNvSpPr>
            <a:spLocks noGrp="1"/>
          </p:cNvSpPr>
          <p:nvPr>
            <p:ph type="body"/>
          </p:nvPr>
        </p:nvSpPr>
        <p:spPr>
          <a:xfrm>
            <a:off x="122832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2" name="PlaceHolder 5"/>
          <p:cNvSpPr>
            <a:spLocks noGrp="1"/>
          </p:cNvSpPr>
          <p:nvPr>
            <p:ph type="body"/>
          </p:nvPr>
        </p:nvSpPr>
        <p:spPr>
          <a:xfrm>
            <a:off x="5570640" y="613836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314" name="PlaceHolder 2"/>
          <p:cNvSpPr>
            <a:spLocks noGrp="1"/>
          </p:cNvSpPr>
          <p:nvPr>
            <p:ph type="body"/>
          </p:nvPr>
        </p:nvSpPr>
        <p:spPr>
          <a:xfrm>
            <a:off x="12283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5" name="PlaceHolder 3"/>
          <p:cNvSpPr>
            <a:spLocks noGrp="1"/>
          </p:cNvSpPr>
          <p:nvPr>
            <p:ph type="body"/>
          </p:nvPr>
        </p:nvSpPr>
        <p:spPr>
          <a:xfrm>
            <a:off x="40939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6" name="PlaceHolder 4"/>
          <p:cNvSpPr>
            <a:spLocks noGrp="1"/>
          </p:cNvSpPr>
          <p:nvPr>
            <p:ph type="body"/>
          </p:nvPr>
        </p:nvSpPr>
        <p:spPr>
          <a:xfrm>
            <a:off x="6959520" y="591660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7" name="PlaceHolder 5"/>
          <p:cNvSpPr>
            <a:spLocks noGrp="1"/>
          </p:cNvSpPr>
          <p:nvPr>
            <p:ph type="body"/>
          </p:nvPr>
        </p:nvSpPr>
        <p:spPr>
          <a:xfrm>
            <a:off x="12283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8" name="PlaceHolder 6"/>
          <p:cNvSpPr>
            <a:spLocks noGrp="1"/>
          </p:cNvSpPr>
          <p:nvPr>
            <p:ph type="body"/>
          </p:nvPr>
        </p:nvSpPr>
        <p:spPr>
          <a:xfrm>
            <a:off x="40939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19" name="PlaceHolder 7"/>
          <p:cNvSpPr>
            <a:spLocks noGrp="1"/>
          </p:cNvSpPr>
          <p:nvPr>
            <p:ph type="body"/>
          </p:nvPr>
        </p:nvSpPr>
        <p:spPr>
          <a:xfrm>
            <a:off x="6959520" y="6138360"/>
            <a:ext cx="272880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28320" y="5320800"/>
            <a:ext cx="8474760" cy="615960"/>
          </a:xfrm>
          <a:prstGeom prst="rect">
            <a:avLst/>
          </a:prstGeom>
        </p:spPr>
        <p:txBody>
          <a:bodyPr lIns="0" tIns="0" rIns="0" bIns="0" anchor="ctr"/>
          <a:lstStyle/>
          <a:p>
            <a:endParaRPr lang="es-MX" sz="1800" b="0" strike="noStrike" spc="-1">
              <a:solidFill>
                <a:srgbClr val="000000"/>
              </a:solidFill>
              <a:latin typeface="Calibri"/>
            </a:endParaRPr>
          </a:p>
        </p:txBody>
      </p:sp>
      <p:sp>
        <p:nvSpPr>
          <p:cNvPr id="28" name="PlaceHolder 2"/>
          <p:cNvSpPr>
            <a:spLocks noGrp="1"/>
          </p:cNvSpPr>
          <p:nvPr>
            <p:ph type="body"/>
          </p:nvPr>
        </p:nvSpPr>
        <p:spPr>
          <a:xfrm>
            <a:off x="122832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29" name="PlaceHolder 3"/>
          <p:cNvSpPr>
            <a:spLocks noGrp="1"/>
          </p:cNvSpPr>
          <p:nvPr>
            <p:ph type="body"/>
          </p:nvPr>
        </p:nvSpPr>
        <p:spPr>
          <a:xfrm>
            <a:off x="5570640" y="5916600"/>
            <a:ext cx="4135320" cy="202320"/>
          </a:xfrm>
          <a:prstGeom prst="rect">
            <a:avLst/>
          </a:prstGeom>
        </p:spPr>
        <p:txBody>
          <a:bodyPr lIns="0" tIns="0" rIns="0" bIns="0">
            <a:normAutofit/>
          </a:bodyPr>
          <a:lstStyle/>
          <a:p>
            <a:endParaRPr lang="es-MX" sz="2800" b="0" strike="noStrike" spc="-1">
              <a:solidFill>
                <a:srgbClr val="002060"/>
              </a:solidFill>
              <a:latin typeface="Candara"/>
            </a:endParaRPr>
          </a:p>
        </p:txBody>
      </p:sp>
      <p:sp>
        <p:nvSpPr>
          <p:cNvPr id="30" name="PlaceHolder 4"/>
          <p:cNvSpPr>
            <a:spLocks noGrp="1"/>
          </p:cNvSpPr>
          <p:nvPr>
            <p:ph type="body"/>
          </p:nvPr>
        </p:nvSpPr>
        <p:spPr>
          <a:xfrm>
            <a:off x="1228320" y="6138360"/>
            <a:ext cx="8474760" cy="202320"/>
          </a:xfrm>
          <a:prstGeom prst="rect">
            <a:avLst/>
          </a:prstGeom>
        </p:spPr>
        <p:txBody>
          <a:bodyPr lIns="0" tIns="0" rIns="0" bIns="0">
            <a:normAutofit/>
          </a:bodyPr>
          <a:lstStyle/>
          <a:p>
            <a:endParaRPr lang="es-MX" sz="2800" b="0" strike="noStrike" spc="-1">
              <a:solidFill>
                <a:srgbClr val="002060"/>
              </a:solidFill>
              <a:latin typeface="Candar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6.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pic>
        <p:nvPicPr>
          <p:cNvPr id="10" name="Picture 5"/>
          <p:cNvPicPr/>
          <p:nvPr/>
        </p:nvPicPr>
        <p:blipFill>
          <a:blip r:embed="rId14"/>
          <a:stretch/>
        </p:blipFill>
        <p:spPr>
          <a:xfrm>
            <a:off x="4418640" y="3339720"/>
            <a:ext cx="7772760" cy="3543120"/>
          </a:xfrm>
          <a:prstGeom prst="rect">
            <a:avLst/>
          </a:prstGeom>
          <a:ln>
            <a:noFill/>
          </a:ln>
        </p:spPr>
      </p:pic>
      <p:sp>
        <p:nvSpPr>
          <p:cNvPr id="11" name="CustomShape 1"/>
          <p:cNvSpPr/>
          <p:nvPr/>
        </p:nvSpPr>
        <p:spPr>
          <a:xfrm>
            <a:off x="-7560" y="3340080"/>
            <a:ext cx="6708960" cy="3523680"/>
          </a:xfrm>
          <a:custGeom>
            <a:avLst/>
            <a:gdLst/>
            <a:ahLst/>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rot="10800000" flipH="1">
            <a:off x="8422200" y="6879240"/>
            <a:ext cx="5488200" cy="3539160"/>
          </a:xfrm>
          <a:custGeom>
            <a:avLst/>
            <a:gdLst/>
            <a:ahLst/>
            <a:cxnLst/>
            <a:rect l="l" t="t" r="r" b="b"/>
            <a:pathLst>
              <a:path w="5482715" h="3172167">
                <a:moveTo>
                  <a:pt x="0" y="3172167"/>
                </a:moveTo>
                <a:lnTo>
                  <a:pt x="3701500" y="5492"/>
                </a:lnTo>
                <a:lnTo>
                  <a:pt x="5482715" y="0"/>
                </a:lnTo>
                <a:lnTo>
                  <a:pt x="1574214" y="3172167"/>
                </a:lnTo>
                <a:lnTo>
                  <a:pt x="0" y="31721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3" name="CustomShape 3"/>
          <p:cNvSpPr/>
          <p:nvPr/>
        </p:nvSpPr>
        <p:spPr>
          <a:xfrm>
            <a:off x="-6480" y="3384360"/>
            <a:ext cx="5894280" cy="3473280"/>
          </a:xfrm>
          <a:custGeom>
            <a:avLst/>
            <a:gdLst/>
            <a:ahLst/>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862200" y="651600"/>
            <a:ext cx="6784920" cy="879120"/>
          </a:xfrm>
          <a:prstGeom prst="rect">
            <a:avLst/>
          </a:prstGeom>
        </p:spPr>
        <p:txBody>
          <a:bodyPr anchor="b">
            <a:normAutofit/>
          </a:bodyPr>
          <a:lstStyle/>
          <a:p>
            <a:pPr>
              <a:lnSpc>
                <a:spcPct val="90000"/>
              </a:lnSpc>
            </a:pPr>
            <a:r>
              <a:rPr lang="es-MX" sz="4000" b="1" strike="noStrike" spc="-1">
                <a:solidFill>
                  <a:srgbClr val="002060"/>
                </a:solidFill>
                <a:latin typeface="Candara"/>
              </a:rPr>
              <a:t>Click to edit Master title style</a:t>
            </a:r>
            <a:endParaRPr lang="es-MX" sz="4000" b="0" strike="noStrike" spc="-1">
              <a:solidFill>
                <a:srgbClr val="000000"/>
              </a:solidFill>
              <a:latin typeface="Calibri"/>
            </a:endParaRPr>
          </a:p>
        </p:txBody>
      </p:sp>
      <p:sp>
        <p:nvSpPr>
          <p:cNvPr id="5" name="CustomShape 5"/>
          <p:cNvSpPr/>
          <p:nvPr/>
        </p:nvSpPr>
        <p:spPr>
          <a:xfrm>
            <a:off x="7779240" y="-13680"/>
            <a:ext cx="4412520" cy="3352680"/>
          </a:xfrm>
          <a:custGeom>
            <a:avLst/>
            <a:gdLst/>
            <a:ahLst/>
            <a:cxnLst/>
            <a:rect l="l" t="t" r="r" b="b"/>
            <a:pathLst>
              <a:path w="4399128" h="3353195">
                <a:moveTo>
                  <a:pt x="0" y="3353195"/>
                </a:moveTo>
                <a:lnTo>
                  <a:pt x="4083055" y="0"/>
                </a:lnTo>
                <a:lnTo>
                  <a:pt x="4396754" y="13648"/>
                </a:lnTo>
                <a:cubicBezTo>
                  <a:pt x="4397545" y="1126830"/>
                  <a:pt x="4398337" y="2240013"/>
                  <a:pt x="4399128" y="3353195"/>
                </a:cubicBezTo>
                <a:lnTo>
                  <a:pt x="0" y="3353195"/>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6" name="CustomShape 6"/>
          <p:cNvSpPr/>
          <p:nvPr/>
        </p:nvSpPr>
        <p:spPr>
          <a:xfrm rot="10800000">
            <a:off x="11941920" y="3339720"/>
            <a:ext cx="4380480" cy="3352680"/>
          </a:xfrm>
          <a:prstGeom prst="parallelogram">
            <a:avLst>
              <a:gd name="adj" fmla="val 123455"/>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7" name="CustomShape 7"/>
          <p:cNvSpPr/>
          <p:nvPr/>
        </p:nvSpPr>
        <p:spPr>
          <a:xfrm rot="10800000">
            <a:off x="10713600" y="3339720"/>
            <a:ext cx="3416040" cy="2547720"/>
          </a:xfrm>
          <a:prstGeom prst="parallelogram">
            <a:avLst>
              <a:gd name="adj" fmla="val 123455"/>
            </a:avLst>
          </a:prstGeom>
          <a:solidFill>
            <a:srgbClr val="D5BCB7"/>
          </a:solidFill>
          <a:ln>
            <a:noFill/>
          </a:ln>
        </p:spPr>
        <p:style>
          <a:lnRef idx="2">
            <a:schemeClr val="accent1">
              <a:shade val="50000"/>
            </a:schemeClr>
          </a:lnRef>
          <a:fillRef idx="1">
            <a:schemeClr val="accent1"/>
          </a:fillRef>
          <a:effectRef idx="0">
            <a:schemeClr val="accent1"/>
          </a:effectRef>
          <a:fontRef idx="minor"/>
        </p:style>
      </p:sp>
      <p:pic>
        <p:nvPicPr>
          <p:cNvPr id="8" name="Picture 1"/>
          <p:cNvPicPr/>
          <p:nvPr/>
        </p:nvPicPr>
        <p:blipFill>
          <a:blip r:embed="rId15"/>
          <a:stretch/>
        </p:blipFill>
        <p:spPr>
          <a:xfrm>
            <a:off x="518760" y="5054400"/>
            <a:ext cx="3315240" cy="883800"/>
          </a:xfrm>
          <a:prstGeom prst="rect">
            <a:avLst/>
          </a:prstGeom>
          <a:ln>
            <a:noFill/>
          </a:ln>
        </p:spPr>
      </p:pic>
      <p:sp>
        <p:nvSpPr>
          <p:cNvPr id="9"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2800" b="0" strike="noStrike" spc="-1">
                <a:solidFill>
                  <a:srgbClr val="002060"/>
                </a:solidFill>
                <a:latin typeface="Candara"/>
              </a:rPr>
              <a:t>Pulse para editar el formato de esquema del texto</a:t>
            </a:r>
          </a:p>
          <a:p>
            <a:pPr marL="864000" lvl="1" indent="-324000">
              <a:spcBef>
                <a:spcPts val="1134"/>
              </a:spcBef>
              <a:buClr>
                <a:srgbClr val="000000"/>
              </a:buClr>
              <a:buSzPct val="75000"/>
              <a:buFont typeface="Symbol" charset="2"/>
              <a:buChar char=""/>
            </a:pPr>
            <a:r>
              <a:rPr lang="es-MX" sz="2000" b="0" strike="noStrike" spc="-1">
                <a:solidFill>
                  <a:srgbClr val="F2F2F2"/>
                </a:solidFill>
                <a:latin typeface="Candara"/>
              </a:rPr>
              <a:t>Segundo nivel del esquema</a:t>
            </a:r>
          </a:p>
          <a:p>
            <a:pPr marL="1296000" lvl="2" indent="-288000">
              <a:spcBef>
                <a:spcPts val="850"/>
              </a:spcBef>
              <a:buClr>
                <a:srgbClr val="000000"/>
              </a:buClr>
              <a:buSzPct val="45000"/>
              <a:buFont typeface="Wingdings" charset="2"/>
              <a:buChar char=""/>
            </a:pPr>
            <a:r>
              <a:rPr lang="es-MX" sz="1800" b="0" strike="noStrike" spc="-1">
                <a:solidFill>
                  <a:srgbClr val="F2F2F2"/>
                </a:solidFill>
                <a:latin typeface="Candara"/>
              </a:rPr>
              <a:t>Tercer nivel del esquema</a:t>
            </a:r>
          </a:p>
          <a:p>
            <a:pPr marL="1728000" lvl="3" indent="-216000">
              <a:spcBef>
                <a:spcPts val="567"/>
              </a:spcBef>
              <a:buClr>
                <a:srgbClr val="000000"/>
              </a:buClr>
              <a:buSzPct val="75000"/>
              <a:buFont typeface="Symbol" charset="2"/>
              <a:buChar char=""/>
            </a:pPr>
            <a:r>
              <a:rPr lang="es-MX" sz="1800" b="0" strike="noStrike" spc="-1">
                <a:solidFill>
                  <a:srgbClr val="F2F2F2"/>
                </a:solidFill>
                <a:latin typeface="Candara"/>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F2F2F2"/>
                </a:solidFill>
                <a:latin typeface="Candara"/>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F2F2F2"/>
                </a:solidFill>
                <a:latin typeface="Candara"/>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F2F2F2"/>
                </a:solidFill>
                <a:latin typeface="Candara"/>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46" name="CustomShape 1"/>
          <p:cNvSpPr/>
          <p:nvPr/>
        </p:nvSpPr>
        <p:spPr>
          <a:xfrm>
            <a:off x="0" y="0"/>
            <a:ext cx="12191760" cy="6857640"/>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rot="10800000" flipH="1">
            <a:off x="1094400" y="6865920"/>
            <a:ext cx="1094760" cy="871560"/>
          </a:xfrm>
          <a:prstGeom prst="diagStripe">
            <a:avLst>
              <a:gd name="adj" fmla="val 50000"/>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48" name="CustomShape 3"/>
          <p:cNvSpPr/>
          <p:nvPr/>
        </p:nvSpPr>
        <p:spPr>
          <a:xfrm>
            <a:off x="0" y="6392880"/>
            <a:ext cx="587880" cy="472680"/>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p:style>
      </p:sp>
      <p:pic>
        <p:nvPicPr>
          <p:cNvPr id="49" name="Picture 17"/>
          <p:cNvPicPr/>
          <p:nvPr/>
        </p:nvPicPr>
        <p:blipFill>
          <a:blip r:embed="rId14"/>
          <a:stretch/>
        </p:blipFill>
        <p:spPr>
          <a:xfrm>
            <a:off x="6409080" y="0"/>
            <a:ext cx="5781960" cy="6648840"/>
          </a:xfrm>
          <a:prstGeom prst="rect">
            <a:avLst/>
          </a:prstGeom>
          <a:ln>
            <a:noFill/>
          </a:ln>
        </p:spPr>
      </p:pic>
      <p:sp>
        <p:nvSpPr>
          <p:cNvPr id="50" name="CustomShape 4"/>
          <p:cNvSpPr/>
          <p:nvPr/>
        </p:nvSpPr>
        <p:spPr>
          <a:xfrm rot="12102600">
            <a:off x="6980400" y="-225000"/>
            <a:ext cx="605160" cy="3022920"/>
          </a:xfrm>
          <a:custGeom>
            <a:avLst/>
            <a:gdLst/>
            <a:ahLst/>
            <a:cxnLst/>
            <a:rect l="l" t="t" r="r" b="b"/>
            <a:pathLst>
              <a:path w="405584" h="3569912">
                <a:moveTo>
                  <a:pt x="0" y="3569912"/>
                </a:moveTo>
                <a:lnTo>
                  <a:pt x="198747" y="0"/>
                </a:lnTo>
                <a:lnTo>
                  <a:pt x="405584" y="3278557"/>
                </a:lnTo>
                <a:lnTo>
                  <a:pt x="0" y="3569912"/>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51" name="CustomShape 5"/>
          <p:cNvSpPr/>
          <p:nvPr/>
        </p:nvSpPr>
        <p:spPr>
          <a:xfrm rot="7188600">
            <a:off x="5131080" y="1125000"/>
            <a:ext cx="3418560" cy="946080"/>
          </a:xfrm>
          <a:custGeom>
            <a:avLst/>
            <a:gdLst/>
            <a:ahLst/>
            <a:cxnLst/>
            <a:rect l="l" t="t" r="r" b="b"/>
            <a:pathLst>
              <a:path w="4135845" h="1115358">
                <a:moveTo>
                  <a:pt x="0" y="842103"/>
                </a:moveTo>
                <a:lnTo>
                  <a:pt x="3162367" y="49516"/>
                </a:lnTo>
                <a:lnTo>
                  <a:pt x="4135845" y="0"/>
                </a:lnTo>
                <a:lnTo>
                  <a:pt x="169634" y="1115358"/>
                </a:lnTo>
                <a:lnTo>
                  <a:pt x="0" y="842103"/>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52" name="PlaceHolder 6"/>
          <p:cNvSpPr>
            <a:spLocks noGrp="1"/>
          </p:cNvSpPr>
          <p:nvPr>
            <p:ph type="title"/>
          </p:nvPr>
        </p:nvSpPr>
        <p:spPr>
          <a:xfrm>
            <a:off x="695880" y="1712160"/>
            <a:ext cx="5220720" cy="1325160"/>
          </a:xfrm>
          <a:prstGeom prst="rect">
            <a:avLst/>
          </a:prstGeom>
        </p:spPr>
        <p:txBody>
          <a:bodyPr anchor="ctr">
            <a:normAutofit/>
          </a:bodyPr>
          <a:lstStyle/>
          <a:p>
            <a:pPr>
              <a:lnSpc>
                <a:spcPct val="90000"/>
              </a:lnSpc>
            </a:pPr>
            <a:r>
              <a:rPr lang="es-MX" sz="4000" b="1" strike="noStrike" spc="-1">
                <a:solidFill>
                  <a:srgbClr val="FFFFFF"/>
                </a:solidFill>
                <a:latin typeface="Candara"/>
              </a:rPr>
              <a:t>Click to edit Master title style</a:t>
            </a:r>
            <a:endParaRPr lang="es-MX" sz="4000" b="0" strike="noStrike" spc="-1">
              <a:solidFill>
                <a:srgbClr val="000000"/>
              </a:solidFill>
              <a:latin typeface="Calibri"/>
            </a:endParaRPr>
          </a:p>
        </p:txBody>
      </p:sp>
      <p:sp>
        <p:nvSpPr>
          <p:cNvPr id="53" name="CustomShape 7"/>
          <p:cNvSpPr/>
          <p:nvPr/>
        </p:nvSpPr>
        <p:spPr>
          <a:xfrm>
            <a:off x="1431720" y="6649560"/>
            <a:ext cx="10760040" cy="216360"/>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54" name="CustomShape 8"/>
          <p:cNvSpPr/>
          <p:nvPr/>
        </p:nvSpPr>
        <p:spPr>
          <a:xfrm rot="10800000" flipH="1">
            <a:off x="2093760" y="6865920"/>
            <a:ext cx="2094120" cy="1658880"/>
          </a:xfrm>
          <a:prstGeom prst="diagStripe">
            <a:avLst>
              <a:gd name="adj" fmla="val 50000"/>
            </a:avLst>
          </a:pr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55" name="CustomShape 9"/>
          <p:cNvSpPr/>
          <p:nvPr/>
        </p:nvSpPr>
        <p:spPr>
          <a:xfrm rot="20398200" flipH="1">
            <a:off x="7141320" y="3866040"/>
            <a:ext cx="486360" cy="2938680"/>
          </a:xfrm>
          <a:custGeom>
            <a:avLst/>
            <a:gdLst/>
            <a:ahLst/>
            <a:cxnLst/>
            <a:rect l="l" t="t" r="r" b="b"/>
            <a:pathLst>
              <a:path w="486546" h="2938867">
                <a:moveTo>
                  <a:pt x="0" y="2938867"/>
                </a:moveTo>
                <a:lnTo>
                  <a:pt x="367631" y="0"/>
                </a:lnTo>
                <a:lnTo>
                  <a:pt x="486546" y="125235"/>
                </a:lnTo>
                <a:lnTo>
                  <a:pt x="164754" y="288632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56"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2800" b="0" strike="noStrike" spc="-1">
                <a:solidFill>
                  <a:srgbClr val="002060"/>
                </a:solidFill>
                <a:latin typeface="Candara"/>
              </a:rPr>
              <a:t>Pulse para editar el formato de esquema del texto</a:t>
            </a:r>
          </a:p>
          <a:p>
            <a:pPr marL="864000" lvl="1" indent="-324000">
              <a:spcBef>
                <a:spcPts val="1134"/>
              </a:spcBef>
              <a:buClr>
                <a:srgbClr val="000000"/>
              </a:buClr>
              <a:buSzPct val="75000"/>
              <a:buFont typeface="Symbol" charset="2"/>
              <a:buChar char=""/>
            </a:pPr>
            <a:r>
              <a:rPr lang="es-MX" sz="2000" b="0" strike="noStrike" spc="-1">
                <a:solidFill>
                  <a:srgbClr val="F2F2F2"/>
                </a:solidFill>
                <a:latin typeface="Candara"/>
              </a:rPr>
              <a:t>Segundo nivel del esquema</a:t>
            </a:r>
          </a:p>
          <a:p>
            <a:pPr marL="1296000" lvl="2" indent="-288000">
              <a:spcBef>
                <a:spcPts val="850"/>
              </a:spcBef>
              <a:buClr>
                <a:srgbClr val="000000"/>
              </a:buClr>
              <a:buSzPct val="45000"/>
              <a:buFont typeface="Wingdings" charset="2"/>
              <a:buChar char=""/>
            </a:pPr>
            <a:r>
              <a:rPr lang="es-MX" sz="1800" b="0" strike="noStrike" spc="-1">
                <a:solidFill>
                  <a:srgbClr val="F2F2F2"/>
                </a:solidFill>
                <a:latin typeface="Candara"/>
              </a:rPr>
              <a:t>Tercer nivel del esquema</a:t>
            </a:r>
          </a:p>
          <a:p>
            <a:pPr marL="1728000" lvl="3" indent="-216000">
              <a:spcBef>
                <a:spcPts val="567"/>
              </a:spcBef>
              <a:buClr>
                <a:srgbClr val="000000"/>
              </a:buClr>
              <a:buSzPct val="75000"/>
              <a:buFont typeface="Symbol" charset="2"/>
              <a:buChar char=""/>
            </a:pPr>
            <a:r>
              <a:rPr lang="es-MX" sz="1800" b="0" strike="noStrike" spc="-1">
                <a:solidFill>
                  <a:srgbClr val="F2F2F2"/>
                </a:solidFill>
                <a:latin typeface="Candara"/>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F2F2F2"/>
                </a:solidFill>
                <a:latin typeface="Candara"/>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F2F2F2"/>
                </a:solidFill>
                <a:latin typeface="Candara"/>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F2F2F2"/>
                </a:solidFill>
                <a:latin typeface="Candara"/>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92000" y="384120"/>
            <a:ext cx="9881280" cy="1325160"/>
          </a:xfrm>
          <a:prstGeom prst="rect">
            <a:avLst/>
          </a:prstGeom>
        </p:spPr>
        <p:txBody>
          <a:bodyPr anchor="ctr">
            <a:normAutofit/>
          </a:bodyPr>
          <a:lstStyle/>
          <a:p>
            <a:pPr>
              <a:lnSpc>
                <a:spcPct val="90000"/>
              </a:lnSpc>
            </a:pPr>
            <a:r>
              <a:rPr lang="es-MX" sz="4000" b="1" strike="noStrike" spc="-1">
                <a:solidFill>
                  <a:srgbClr val="002060"/>
                </a:solidFill>
                <a:latin typeface="Candara"/>
              </a:rPr>
              <a:t>Click to edit Master title style</a:t>
            </a:r>
            <a:endParaRPr lang="es-MX" sz="4000" b="0" strike="noStrike" spc="-1">
              <a:solidFill>
                <a:srgbClr val="000000"/>
              </a:solidFill>
              <a:latin typeface="Calibri"/>
            </a:endParaRPr>
          </a:p>
        </p:txBody>
      </p:sp>
      <p:sp>
        <p:nvSpPr>
          <p:cNvPr id="94" name="CustomShape 2"/>
          <p:cNvSpPr/>
          <p:nvPr/>
        </p:nvSpPr>
        <p:spPr>
          <a:xfrm>
            <a:off x="1431720" y="6649560"/>
            <a:ext cx="10760040" cy="216360"/>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0" y="6392880"/>
            <a:ext cx="587880" cy="472680"/>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96" name="CustomShape 4"/>
          <p:cNvSpPr/>
          <p:nvPr/>
        </p:nvSpPr>
        <p:spPr>
          <a:xfrm rot="16200000" flipV="1">
            <a:off x="10186920" y="1042560"/>
            <a:ext cx="3047760" cy="962280"/>
          </a:xfrm>
          <a:custGeom>
            <a:avLst/>
            <a:gdLst/>
            <a:ahLst/>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97" name="CustomShape 5"/>
          <p:cNvSpPr/>
          <p:nvPr/>
        </p:nvSpPr>
        <p:spPr>
          <a:xfrm rot="16200000" flipV="1">
            <a:off x="9894240" y="1168200"/>
            <a:ext cx="2503440" cy="166680"/>
          </a:xfrm>
          <a:custGeom>
            <a:avLst/>
            <a:gdLst/>
            <a:ahLst/>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98" name="CustomShape 6"/>
          <p:cNvSpPr/>
          <p:nvPr/>
        </p:nvSpPr>
        <p:spPr>
          <a:xfrm rot="16200000" flipV="1">
            <a:off x="9685800" y="1242000"/>
            <a:ext cx="2658600" cy="172800"/>
          </a:xfrm>
          <a:custGeom>
            <a:avLst/>
            <a:gdLst/>
            <a:ahLst/>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99" name="PlaceHolder 7"/>
          <p:cNvSpPr>
            <a:spLocks noGrp="1"/>
          </p:cNvSpPr>
          <p:nvPr>
            <p:ph type="body"/>
          </p:nvPr>
        </p:nvSpPr>
        <p:spPr>
          <a:xfrm>
            <a:off x="792000" y="2019240"/>
            <a:ext cx="10658160" cy="4240800"/>
          </a:xfrm>
          <a:prstGeom prst="rect">
            <a:avLst/>
          </a:prstGeom>
        </p:spPr>
        <p:txBody>
          <a:bodyPr/>
          <a:lstStyle/>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Click to edit Master text styles</a:t>
            </a:r>
            <a:endParaRPr lang="es-MX" sz="28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Second level</a:t>
            </a:r>
            <a:endParaRPr lang="es-MX" sz="2400" b="0" strike="noStrike" spc="-1">
              <a:solidFill>
                <a:srgbClr val="F2F2F2"/>
              </a:solidFill>
              <a:latin typeface="Candara"/>
            </a:endParaRPr>
          </a:p>
          <a:p>
            <a:pPr marL="1143000" lvl="2" indent="-228240">
              <a:lnSpc>
                <a:spcPct val="90000"/>
              </a:lnSpc>
              <a:spcBef>
                <a:spcPts val="499"/>
              </a:spcBef>
              <a:buClr>
                <a:srgbClr val="973674"/>
              </a:buClr>
              <a:buFont typeface="Wingdings" charset="2"/>
              <a:buChar char=""/>
            </a:pPr>
            <a:r>
              <a:rPr lang="es-MX" sz="2000" b="0" strike="noStrike" spc="-1">
                <a:solidFill>
                  <a:srgbClr val="002060"/>
                </a:solidFill>
                <a:latin typeface="Candara"/>
              </a:rPr>
              <a:t>Third level</a:t>
            </a:r>
            <a:endParaRPr lang="es-MX" sz="2000" b="0" strike="noStrike" spc="-1">
              <a:solidFill>
                <a:srgbClr val="F2F2F2"/>
              </a:solidFill>
              <a:latin typeface="Candara"/>
            </a:endParaRPr>
          </a:p>
          <a:p>
            <a:pPr marL="1600200" lvl="3" indent="-228240">
              <a:lnSpc>
                <a:spcPct val="90000"/>
              </a:lnSpc>
              <a:spcBef>
                <a:spcPts val="499"/>
              </a:spcBef>
              <a:buClr>
                <a:srgbClr val="973674"/>
              </a:buClr>
              <a:buFont typeface="Wingdings" charset="2"/>
              <a:buChar char=""/>
            </a:pPr>
            <a:r>
              <a:rPr lang="es-MX" sz="1800" b="0" strike="noStrike" spc="-1">
                <a:solidFill>
                  <a:srgbClr val="002060"/>
                </a:solidFill>
                <a:latin typeface="Candara"/>
              </a:rPr>
              <a:t>Fourth level</a:t>
            </a:r>
            <a:endParaRPr lang="es-MX" sz="1800" b="0" strike="noStrike" spc="-1">
              <a:solidFill>
                <a:srgbClr val="F2F2F2"/>
              </a:solidFill>
              <a:latin typeface="Candara"/>
            </a:endParaRPr>
          </a:p>
          <a:p>
            <a:pPr marL="2057400" lvl="4" indent="-228240">
              <a:lnSpc>
                <a:spcPct val="90000"/>
              </a:lnSpc>
              <a:spcBef>
                <a:spcPts val="499"/>
              </a:spcBef>
              <a:buClr>
                <a:srgbClr val="973674"/>
              </a:buClr>
              <a:buFont typeface="Wingdings" charset="2"/>
              <a:buChar char=""/>
            </a:pPr>
            <a:r>
              <a:rPr lang="es-MX" sz="1800" b="0" strike="noStrike" spc="-1">
                <a:solidFill>
                  <a:srgbClr val="002060"/>
                </a:solidFill>
                <a:latin typeface="Candara"/>
              </a:rPr>
              <a:t>Fifth level</a:t>
            </a:r>
            <a:endParaRPr lang="es-MX" sz="1800" b="0" strike="noStrike" spc="-1">
              <a:solidFill>
                <a:srgbClr val="F2F2F2"/>
              </a:solidFill>
              <a:latin typeface="Candara"/>
            </a:endParaRPr>
          </a:p>
        </p:txBody>
      </p:sp>
      <p:sp>
        <p:nvSpPr>
          <p:cNvPr id="100" name="CustomShape 8"/>
          <p:cNvSpPr/>
          <p:nvPr/>
        </p:nvSpPr>
        <p:spPr>
          <a:xfrm rot="10800000" flipH="1">
            <a:off x="2093760" y="6865920"/>
            <a:ext cx="2094120" cy="1658880"/>
          </a:xfrm>
          <a:prstGeom prst="diagStripe">
            <a:avLst>
              <a:gd name="adj" fmla="val 50000"/>
            </a:avLst>
          </a:prstGeom>
          <a:solidFill>
            <a:srgbClr val="D5BCB7"/>
          </a:solidFill>
          <a:ln>
            <a:noFill/>
          </a:ln>
          <a:effectLst>
            <a:outerShdw blurRad="50800" dist="381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01" name="CustomShape 9"/>
          <p:cNvSpPr/>
          <p:nvPr/>
        </p:nvSpPr>
        <p:spPr>
          <a:xfrm rot="10800000" flipH="1">
            <a:off x="1094400" y="6865920"/>
            <a:ext cx="1094760" cy="871560"/>
          </a:xfrm>
          <a:prstGeom prst="diagStripe">
            <a:avLst>
              <a:gd name="adj" fmla="val 50000"/>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138" name="CustomShape 1"/>
          <p:cNvSpPr/>
          <p:nvPr/>
        </p:nvSpPr>
        <p:spPr>
          <a:xfrm>
            <a:off x="0" y="0"/>
            <a:ext cx="12191760" cy="6857640"/>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p:style>
      </p:sp>
      <p:sp>
        <p:nvSpPr>
          <p:cNvPr id="139" name="PlaceHolder 2"/>
          <p:cNvSpPr>
            <a:spLocks noGrp="1"/>
          </p:cNvSpPr>
          <p:nvPr>
            <p:ph type="title"/>
          </p:nvPr>
        </p:nvSpPr>
        <p:spPr>
          <a:xfrm>
            <a:off x="792000" y="384120"/>
            <a:ext cx="9881280" cy="1325160"/>
          </a:xfrm>
          <a:prstGeom prst="rect">
            <a:avLst/>
          </a:prstGeom>
        </p:spPr>
        <p:txBody>
          <a:bodyPr anchor="ctr">
            <a:normAutofit/>
          </a:bodyPr>
          <a:lstStyle/>
          <a:p>
            <a:pPr>
              <a:lnSpc>
                <a:spcPct val="90000"/>
              </a:lnSpc>
            </a:pPr>
            <a:r>
              <a:rPr lang="es-MX" sz="4000" b="1" strike="noStrike" spc="-1">
                <a:solidFill>
                  <a:srgbClr val="FFFFFF"/>
                </a:solidFill>
                <a:latin typeface="Candara"/>
              </a:rPr>
              <a:t>Click to edit Master title style</a:t>
            </a:r>
            <a:endParaRPr lang="es-MX" sz="4000" b="0" strike="noStrike" spc="-1">
              <a:solidFill>
                <a:srgbClr val="000000"/>
              </a:solidFill>
              <a:latin typeface="Calibri"/>
            </a:endParaRPr>
          </a:p>
        </p:txBody>
      </p:sp>
      <p:sp>
        <p:nvSpPr>
          <p:cNvPr id="140" name="CustomShape 3"/>
          <p:cNvSpPr/>
          <p:nvPr/>
        </p:nvSpPr>
        <p:spPr>
          <a:xfrm>
            <a:off x="1431720" y="6649560"/>
            <a:ext cx="10760040" cy="216360"/>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rot="10800000" flipH="1">
            <a:off x="2093760" y="6865920"/>
            <a:ext cx="2094120" cy="1658880"/>
          </a:xfrm>
          <a:prstGeom prst="diagStripe">
            <a:avLst>
              <a:gd name="adj" fmla="val 50000"/>
            </a:avLst>
          </a:pr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142" name="CustomShape 5"/>
          <p:cNvSpPr/>
          <p:nvPr/>
        </p:nvSpPr>
        <p:spPr>
          <a:xfrm rot="10800000" flipH="1">
            <a:off x="1094400" y="6865920"/>
            <a:ext cx="1094760" cy="871560"/>
          </a:xfrm>
          <a:prstGeom prst="diagStripe">
            <a:avLst>
              <a:gd name="adj" fmla="val 50000"/>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43" name="CustomShape 6"/>
          <p:cNvSpPr/>
          <p:nvPr/>
        </p:nvSpPr>
        <p:spPr>
          <a:xfrm>
            <a:off x="0" y="6392880"/>
            <a:ext cx="587880" cy="472680"/>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144" name="CustomShape 7"/>
          <p:cNvSpPr/>
          <p:nvPr/>
        </p:nvSpPr>
        <p:spPr>
          <a:xfrm rot="16200000" flipV="1">
            <a:off x="10186920" y="1042560"/>
            <a:ext cx="3047760" cy="962280"/>
          </a:xfrm>
          <a:custGeom>
            <a:avLst/>
            <a:gdLst/>
            <a:ahLst/>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145" name="CustomShape 8"/>
          <p:cNvSpPr/>
          <p:nvPr/>
        </p:nvSpPr>
        <p:spPr>
          <a:xfrm rot="16200000" flipV="1">
            <a:off x="9894240" y="1168200"/>
            <a:ext cx="2503440" cy="166680"/>
          </a:xfrm>
          <a:custGeom>
            <a:avLst/>
            <a:gdLst/>
            <a:ahLst/>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46" name="CustomShape 9"/>
          <p:cNvSpPr/>
          <p:nvPr/>
        </p:nvSpPr>
        <p:spPr>
          <a:xfrm rot="16200000" flipV="1">
            <a:off x="9685800" y="1242000"/>
            <a:ext cx="2658600" cy="172800"/>
          </a:xfrm>
          <a:custGeom>
            <a:avLst/>
            <a:gdLst/>
            <a:ahLst/>
            <a:cxnLst/>
            <a:rect l="l" t="t" r="r" b="b"/>
            <a:pathLst>
              <a:path w="3459517" h="1142992">
                <a:moveTo>
                  <a:pt x="0" y="1142997"/>
                </a:moveTo>
                <a:lnTo>
                  <a:pt x="220812" y="-5"/>
                </a:lnTo>
                <a:lnTo>
                  <a:pt x="3458207" y="0"/>
                </a:lnTo>
                <a:cubicBezTo>
                  <a:pt x="3458644" y="361950"/>
                  <a:pt x="3459080" y="723900"/>
                  <a:pt x="3459517" y="1085850"/>
                </a:cubicBezTo>
                <a:lnTo>
                  <a:pt x="0" y="1142997"/>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147" name="PlaceHolder 10"/>
          <p:cNvSpPr>
            <a:spLocks noGrp="1"/>
          </p:cNvSpPr>
          <p:nvPr>
            <p:ph type="body"/>
          </p:nvPr>
        </p:nvSpPr>
        <p:spPr>
          <a:xfrm>
            <a:off x="792000" y="2019240"/>
            <a:ext cx="10658160" cy="4240800"/>
          </a:xfrm>
          <a:prstGeom prst="rect">
            <a:avLst/>
          </a:prstGeom>
        </p:spPr>
        <p:txBody>
          <a:bodyPr/>
          <a:lstStyle/>
          <a:p>
            <a:pPr marL="228600" indent="-228240">
              <a:lnSpc>
                <a:spcPct val="90000"/>
              </a:lnSpc>
              <a:spcBef>
                <a:spcPts val="1001"/>
              </a:spcBef>
              <a:buClr>
                <a:srgbClr val="DE9697"/>
              </a:buClr>
              <a:buFont typeface="Wingdings" charset="2"/>
              <a:buChar char=""/>
            </a:pPr>
            <a:r>
              <a:rPr lang="es-MX" sz="2800" b="0" strike="noStrike" spc="-1">
                <a:solidFill>
                  <a:srgbClr val="FFFFFF"/>
                </a:solidFill>
                <a:latin typeface="Candara"/>
              </a:rPr>
              <a:t>Click to edit Master text styles</a:t>
            </a:r>
            <a:endParaRPr lang="es-MX" sz="2800" b="0" strike="noStrike" spc="-1">
              <a:solidFill>
                <a:srgbClr val="002060"/>
              </a:solidFill>
              <a:latin typeface="Candara"/>
            </a:endParaRPr>
          </a:p>
          <a:p>
            <a:pPr marL="685800" lvl="1" indent="-228240">
              <a:lnSpc>
                <a:spcPct val="90000"/>
              </a:lnSpc>
              <a:spcBef>
                <a:spcPts val="499"/>
              </a:spcBef>
              <a:buClr>
                <a:srgbClr val="DE9697"/>
              </a:buClr>
              <a:buFont typeface="Wingdings" charset="2"/>
              <a:buChar char=""/>
            </a:pPr>
            <a:r>
              <a:rPr lang="es-MX" sz="2400" b="0" strike="noStrike" spc="-1">
                <a:solidFill>
                  <a:srgbClr val="FFFFFF"/>
                </a:solidFill>
                <a:latin typeface="Candara"/>
              </a:rPr>
              <a:t>Second level</a:t>
            </a:r>
            <a:endParaRPr lang="es-MX" sz="2400" b="0" strike="noStrike" spc="-1">
              <a:solidFill>
                <a:srgbClr val="F2F2F2"/>
              </a:solidFill>
              <a:latin typeface="Candara"/>
            </a:endParaRPr>
          </a:p>
          <a:p>
            <a:pPr marL="1143000" lvl="2" indent="-228240">
              <a:lnSpc>
                <a:spcPct val="90000"/>
              </a:lnSpc>
              <a:spcBef>
                <a:spcPts val="499"/>
              </a:spcBef>
              <a:buClr>
                <a:srgbClr val="DE9697"/>
              </a:buClr>
              <a:buFont typeface="Wingdings" charset="2"/>
              <a:buChar char=""/>
            </a:pPr>
            <a:r>
              <a:rPr lang="es-MX" sz="2000" b="0" strike="noStrike" spc="-1">
                <a:solidFill>
                  <a:srgbClr val="FFFFFF"/>
                </a:solidFill>
                <a:latin typeface="Candara"/>
              </a:rPr>
              <a:t>Third level</a:t>
            </a:r>
            <a:endParaRPr lang="es-MX" sz="2000" b="0" strike="noStrike" spc="-1">
              <a:solidFill>
                <a:srgbClr val="F2F2F2"/>
              </a:solidFill>
              <a:latin typeface="Candara"/>
            </a:endParaRPr>
          </a:p>
          <a:p>
            <a:pPr marL="1600200" lvl="3" indent="-228240">
              <a:lnSpc>
                <a:spcPct val="90000"/>
              </a:lnSpc>
              <a:spcBef>
                <a:spcPts val="499"/>
              </a:spcBef>
              <a:buClr>
                <a:srgbClr val="DE9697"/>
              </a:buClr>
              <a:buFont typeface="Wingdings" charset="2"/>
              <a:buChar char=""/>
            </a:pPr>
            <a:r>
              <a:rPr lang="es-MX" sz="1800" b="0" strike="noStrike" spc="-1">
                <a:solidFill>
                  <a:srgbClr val="FFFFFF"/>
                </a:solidFill>
                <a:latin typeface="Candara"/>
              </a:rPr>
              <a:t>Fourth level</a:t>
            </a:r>
            <a:endParaRPr lang="es-MX" sz="1800" b="0" strike="noStrike" spc="-1">
              <a:solidFill>
                <a:srgbClr val="F2F2F2"/>
              </a:solidFill>
              <a:latin typeface="Candara"/>
            </a:endParaRPr>
          </a:p>
          <a:p>
            <a:pPr marL="2057400" lvl="4" indent="-228240">
              <a:lnSpc>
                <a:spcPct val="90000"/>
              </a:lnSpc>
              <a:spcBef>
                <a:spcPts val="499"/>
              </a:spcBef>
              <a:buClr>
                <a:srgbClr val="DE9697"/>
              </a:buClr>
              <a:buFont typeface="Wingdings" charset="2"/>
              <a:buChar char=""/>
            </a:pPr>
            <a:r>
              <a:rPr lang="es-MX" sz="1800" b="0" strike="noStrike" spc="-1">
                <a:solidFill>
                  <a:srgbClr val="FFFFFF"/>
                </a:solidFill>
                <a:latin typeface="Candara"/>
              </a:rPr>
              <a:t>Fifth level</a:t>
            </a:r>
            <a:endParaRPr lang="es-MX" sz="1800" b="0" strike="noStrike" spc="-1">
              <a:solidFill>
                <a:srgbClr val="F2F2F2"/>
              </a:solidFill>
              <a:latin typeface="Candara"/>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184" name="CustomShape 1"/>
          <p:cNvSpPr/>
          <p:nvPr/>
        </p:nvSpPr>
        <p:spPr>
          <a:xfrm>
            <a:off x="1431720" y="6649560"/>
            <a:ext cx="10760040" cy="216360"/>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85" name="PlaceHolder 2"/>
          <p:cNvSpPr>
            <a:spLocks noGrp="1"/>
          </p:cNvSpPr>
          <p:nvPr>
            <p:ph type="title"/>
          </p:nvPr>
        </p:nvSpPr>
        <p:spPr>
          <a:xfrm>
            <a:off x="838080" y="365040"/>
            <a:ext cx="6594480" cy="1206720"/>
          </a:xfrm>
          <a:prstGeom prst="rect">
            <a:avLst/>
          </a:prstGeom>
        </p:spPr>
        <p:txBody>
          <a:bodyPr anchor="ctr">
            <a:normAutofit/>
          </a:bodyPr>
          <a:lstStyle/>
          <a:p>
            <a:pPr>
              <a:lnSpc>
                <a:spcPct val="90000"/>
              </a:lnSpc>
            </a:pPr>
            <a:r>
              <a:rPr lang="es-MX" sz="4000" b="1" strike="noStrike" spc="-1">
                <a:solidFill>
                  <a:srgbClr val="002060"/>
                </a:solidFill>
                <a:latin typeface="Candara"/>
              </a:rPr>
              <a:t>Click to edit Master title style</a:t>
            </a:r>
            <a:endParaRPr lang="es-MX" sz="4000" b="0" strike="noStrike" spc="-1">
              <a:solidFill>
                <a:srgbClr val="000000"/>
              </a:solidFill>
              <a:latin typeface="Calibri"/>
            </a:endParaRPr>
          </a:p>
        </p:txBody>
      </p:sp>
      <p:sp>
        <p:nvSpPr>
          <p:cNvPr id="186" name="CustomShape 3"/>
          <p:cNvSpPr/>
          <p:nvPr/>
        </p:nvSpPr>
        <p:spPr>
          <a:xfrm>
            <a:off x="7981920" y="0"/>
            <a:ext cx="4210920" cy="1126800"/>
          </a:xfrm>
          <a:custGeom>
            <a:avLst/>
            <a:gdLst/>
            <a:ahLst/>
            <a:cxnLst/>
            <a:rect l="l" t="t" r="r" b="b"/>
            <a:pathLst>
              <a:path w="4211360" h="1085850">
                <a:moveTo>
                  <a:pt x="0" y="1085850"/>
                </a:moveTo>
                <a:lnTo>
                  <a:pt x="1414461" y="0"/>
                </a:lnTo>
                <a:lnTo>
                  <a:pt x="4210050" y="0"/>
                </a:lnTo>
                <a:cubicBezTo>
                  <a:pt x="4210487" y="361950"/>
                  <a:pt x="4210923" y="723900"/>
                  <a:pt x="4211360" y="1085850"/>
                </a:cubicBezTo>
                <a:lnTo>
                  <a:pt x="0" y="1085850"/>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7740360" y="0"/>
            <a:ext cx="1679760" cy="1126800"/>
          </a:xfrm>
          <a:prstGeom prst="parallelogram">
            <a:avLst>
              <a:gd name="adj" fmla="val 124057"/>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7463880" y="0"/>
            <a:ext cx="1679760" cy="1126800"/>
          </a:xfrm>
          <a:prstGeom prst="parallelogram">
            <a:avLst>
              <a:gd name="adj" fmla="val 124057"/>
            </a:avLst>
          </a:pr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189" name="CustomShape 6"/>
          <p:cNvSpPr/>
          <p:nvPr/>
        </p:nvSpPr>
        <p:spPr>
          <a:xfrm rot="10800000" flipH="1">
            <a:off x="2093760" y="6865920"/>
            <a:ext cx="2094120" cy="1658880"/>
          </a:xfrm>
          <a:prstGeom prst="diagStripe">
            <a:avLst>
              <a:gd name="adj" fmla="val 50000"/>
            </a:avLst>
          </a:prstGeom>
          <a:solidFill>
            <a:srgbClr val="D5BCB7"/>
          </a:solidFill>
          <a:ln>
            <a:noFill/>
          </a:ln>
          <a:effectLst>
            <a:outerShdw blurRad="50800" dist="381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90" name="CustomShape 7"/>
          <p:cNvSpPr/>
          <p:nvPr/>
        </p:nvSpPr>
        <p:spPr>
          <a:xfrm rot="10800000" flipH="1">
            <a:off x="1094400" y="6865920"/>
            <a:ext cx="1094760" cy="871560"/>
          </a:xfrm>
          <a:prstGeom prst="diagStripe">
            <a:avLst>
              <a:gd name="adj" fmla="val 50000"/>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191" name="CustomShape 8"/>
          <p:cNvSpPr/>
          <p:nvPr/>
        </p:nvSpPr>
        <p:spPr>
          <a:xfrm>
            <a:off x="0" y="6392880"/>
            <a:ext cx="587880" cy="472680"/>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192" name="PlaceHolder 9"/>
          <p:cNvSpPr>
            <a:spLocks noGrp="1"/>
          </p:cNvSpPr>
          <p:nvPr>
            <p:ph type="body"/>
          </p:nvPr>
        </p:nvSpPr>
        <p:spPr>
          <a:xfrm>
            <a:off x="838080" y="2019240"/>
            <a:ext cx="10612080" cy="4240800"/>
          </a:xfrm>
          <a:prstGeom prst="rect">
            <a:avLst/>
          </a:prstGeom>
        </p:spPr>
        <p:txBody>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Click to edit Master text styles</a:t>
            </a: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Second level</a:t>
            </a:r>
            <a:endParaRPr lang="es-MX" sz="2400" b="0" strike="noStrike" spc="-1">
              <a:solidFill>
                <a:srgbClr val="F2F2F2"/>
              </a:solidFill>
              <a:latin typeface="Candara"/>
            </a:endParaRPr>
          </a:p>
          <a:p>
            <a:pPr marL="1143000" lvl="2" indent="-228240">
              <a:lnSpc>
                <a:spcPct val="90000"/>
              </a:lnSpc>
              <a:spcBef>
                <a:spcPts val="499"/>
              </a:spcBef>
              <a:buClr>
                <a:srgbClr val="973674"/>
              </a:buClr>
              <a:buFont typeface="Wingdings" charset="2"/>
              <a:buChar char=""/>
            </a:pPr>
            <a:r>
              <a:rPr lang="es-MX" sz="2000" b="0" strike="noStrike" spc="-1">
                <a:solidFill>
                  <a:srgbClr val="002060"/>
                </a:solidFill>
                <a:latin typeface="Candara"/>
              </a:rPr>
              <a:t>Third level</a:t>
            </a:r>
            <a:endParaRPr lang="es-MX" sz="2000" b="0" strike="noStrike" spc="-1">
              <a:solidFill>
                <a:srgbClr val="F2F2F2"/>
              </a:solidFill>
              <a:latin typeface="Candara"/>
            </a:endParaRPr>
          </a:p>
          <a:p>
            <a:pPr marL="1600200" lvl="3" indent="-228240">
              <a:lnSpc>
                <a:spcPct val="90000"/>
              </a:lnSpc>
              <a:spcBef>
                <a:spcPts val="499"/>
              </a:spcBef>
              <a:buClr>
                <a:srgbClr val="973674"/>
              </a:buClr>
              <a:buFont typeface="Wingdings" charset="2"/>
              <a:buChar char=""/>
            </a:pPr>
            <a:r>
              <a:rPr lang="es-MX" sz="1800" b="0" strike="noStrike" spc="-1">
                <a:solidFill>
                  <a:srgbClr val="002060"/>
                </a:solidFill>
                <a:latin typeface="Candara"/>
              </a:rPr>
              <a:t>Fourth level</a:t>
            </a:r>
            <a:endParaRPr lang="es-MX" sz="1800" b="0" strike="noStrike" spc="-1">
              <a:solidFill>
                <a:srgbClr val="F2F2F2"/>
              </a:solidFill>
              <a:latin typeface="Candara"/>
            </a:endParaRPr>
          </a:p>
          <a:p>
            <a:pPr marL="2057400" lvl="4" indent="-228240">
              <a:lnSpc>
                <a:spcPct val="90000"/>
              </a:lnSpc>
              <a:spcBef>
                <a:spcPts val="499"/>
              </a:spcBef>
              <a:buClr>
                <a:srgbClr val="973674"/>
              </a:buClr>
              <a:buFont typeface="Wingdings" charset="2"/>
              <a:buChar char=""/>
            </a:pPr>
            <a:r>
              <a:rPr lang="es-MX" sz="1800" b="0" strike="noStrike" spc="-1">
                <a:solidFill>
                  <a:srgbClr val="002060"/>
                </a:solidFill>
                <a:latin typeface="Candara"/>
              </a:rPr>
              <a:t>Fifth level</a:t>
            </a:r>
            <a:endParaRPr lang="es-MX" sz="1800" b="0" strike="noStrike" spc="-1">
              <a:solidFill>
                <a:srgbClr val="F2F2F2"/>
              </a:solidFill>
              <a:latin typeface="Candara"/>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sp>
        <p:nvSpPr>
          <p:cNvPr id="229" name="CustomShape 1"/>
          <p:cNvSpPr/>
          <p:nvPr/>
        </p:nvSpPr>
        <p:spPr>
          <a:xfrm>
            <a:off x="-1440" y="0"/>
            <a:ext cx="12191760" cy="6901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230" name="CustomShape 2"/>
          <p:cNvSpPr/>
          <p:nvPr/>
        </p:nvSpPr>
        <p:spPr>
          <a:xfrm>
            <a:off x="0" y="5127480"/>
            <a:ext cx="12191760" cy="1396440"/>
          </a:xfrm>
          <a:prstGeom prst="rect">
            <a:avLst/>
          </a:prstGeom>
          <a:solidFill>
            <a:srgbClr val="002544"/>
          </a:solidFill>
          <a:ln>
            <a:noFill/>
          </a:ln>
        </p:spPr>
        <p:style>
          <a:lnRef idx="2">
            <a:schemeClr val="accent1">
              <a:shade val="50000"/>
            </a:schemeClr>
          </a:lnRef>
          <a:fillRef idx="1">
            <a:schemeClr val="accent1"/>
          </a:fillRef>
          <a:effectRef idx="0">
            <a:schemeClr val="accent1"/>
          </a:effectRef>
          <a:fontRef idx="minor"/>
        </p:style>
      </p:sp>
      <p:sp>
        <p:nvSpPr>
          <p:cNvPr id="231" name="PlaceHolder 3"/>
          <p:cNvSpPr>
            <a:spLocks noGrp="1"/>
          </p:cNvSpPr>
          <p:nvPr>
            <p:ph type="title"/>
          </p:nvPr>
        </p:nvSpPr>
        <p:spPr>
          <a:xfrm>
            <a:off x="1228320" y="5320800"/>
            <a:ext cx="8474760" cy="615960"/>
          </a:xfrm>
          <a:prstGeom prst="rect">
            <a:avLst/>
          </a:prstGeom>
        </p:spPr>
        <p:txBody>
          <a:bodyPr anchor="ctr"/>
          <a:lstStyle/>
          <a:p>
            <a:pPr>
              <a:lnSpc>
                <a:spcPct val="90000"/>
              </a:lnSpc>
            </a:pPr>
            <a:r>
              <a:rPr lang="es-MX" sz="3600" b="1" strike="noStrike" spc="-1">
                <a:solidFill>
                  <a:srgbClr val="FFFFFF"/>
                </a:solidFill>
                <a:latin typeface="Candara"/>
              </a:rPr>
              <a:t>Click to edit Master title style</a:t>
            </a:r>
            <a:endParaRPr lang="es-MX" sz="3600" b="0" strike="noStrike" spc="-1">
              <a:solidFill>
                <a:srgbClr val="000000"/>
              </a:solidFill>
              <a:latin typeface="Calibri"/>
            </a:endParaRPr>
          </a:p>
        </p:txBody>
      </p:sp>
      <p:sp>
        <p:nvSpPr>
          <p:cNvPr id="232" name="PlaceHolder 4"/>
          <p:cNvSpPr>
            <a:spLocks noGrp="1"/>
          </p:cNvSpPr>
          <p:nvPr>
            <p:ph type="body"/>
          </p:nvPr>
        </p:nvSpPr>
        <p:spPr>
          <a:xfrm>
            <a:off x="1228320" y="5916600"/>
            <a:ext cx="8474760" cy="424800"/>
          </a:xfrm>
          <a:prstGeom prst="rect">
            <a:avLst/>
          </a:prstGeom>
        </p:spPr>
        <p:txBody>
          <a:bodyPr>
            <a:normAutofit/>
          </a:bodyPr>
          <a:lstStyle/>
          <a:p>
            <a:pPr>
              <a:lnSpc>
                <a:spcPct val="90000"/>
              </a:lnSpc>
              <a:spcBef>
                <a:spcPts val="1001"/>
              </a:spcBef>
            </a:pPr>
            <a:r>
              <a:rPr lang="es-MX" sz="2400" b="0" strike="noStrike" spc="-1">
                <a:solidFill>
                  <a:srgbClr val="F2F2F2"/>
                </a:solidFill>
                <a:latin typeface="Candara"/>
              </a:rPr>
              <a:t>Click to edit Master text styles</a:t>
            </a:r>
            <a:endParaRPr lang="es-MX" sz="2400" b="0" strike="noStrike" spc="-1">
              <a:solidFill>
                <a:srgbClr val="002060"/>
              </a:solidFill>
              <a:latin typeface="Candara"/>
            </a:endParaRPr>
          </a:p>
        </p:txBody>
      </p:sp>
      <p:sp>
        <p:nvSpPr>
          <p:cNvPr id="233" name="CustomShape 5"/>
          <p:cNvSpPr/>
          <p:nvPr/>
        </p:nvSpPr>
        <p:spPr>
          <a:xfrm rot="10800000" flipH="1">
            <a:off x="1353240" y="6524280"/>
            <a:ext cx="1352880" cy="1398600"/>
          </a:xfrm>
          <a:prstGeom prst="diagStripe">
            <a:avLst>
              <a:gd name="adj" fmla="val 50000"/>
            </a:avLst>
          </a:pr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234" name="CustomShape 6"/>
          <p:cNvSpPr/>
          <p:nvPr/>
        </p:nvSpPr>
        <p:spPr>
          <a:xfrm rot="10800000" flipH="1">
            <a:off x="707400" y="6524280"/>
            <a:ext cx="707040" cy="734760"/>
          </a:xfrm>
          <a:prstGeom prst="diagStripe">
            <a:avLst>
              <a:gd name="adj" fmla="val 50000"/>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235" name="CustomShape 7"/>
          <p:cNvSpPr/>
          <p:nvPr/>
        </p:nvSpPr>
        <p:spPr>
          <a:xfrm>
            <a:off x="0" y="6125400"/>
            <a:ext cx="379800" cy="398520"/>
          </a:xfrm>
          <a:prstGeom prst="rtTriangle">
            <a:avLst/>
          </a:prstGeom>
          <a:solidFill>
            <a:srgbClr val="002883"/>
          </a:solidFill>
          <a:ln>
            <a:noFill/>
          </a:ln>
        </p:spPr>
        <p:style>
          <a:lnRef idx="2">
            <a:schemeClr val="accent1">
              <a:shade val="50000"/>
            </a:schemeClr>
          </a:lnRef>
          <a:fillRef idx="1">
            <a:schemeClr val="accent1"/>
          </a:fillRef>
          <a:effectRef idx="0">
            <a:schemeClr val="accent1"/>
          </a:effectRef>
          <a:fontRef idx="minor"/>
        </p:style>
      </p:sp>
      <p:sp>
        <p:nvSpPr>
          <p:cNvPr id="236" name="CustomShape 8"/>
          <p:cNvSpPr/>
          <p:nvPr/>
        </p:nvSpPr>
        <p:spPr>
          <a:xfrm rot="20387400" flipH="1">
            <a:off x="10119600" y="5947920"/>
            <a:ext cx="157320" cy="620280"/>
          </a:xfrm>
          <a:custGeom>
            <a:avLst/>
            <a:gdLst/>
            <a:ahLst/>
            <a:cxnLst/>
            <a:rect l="l" t="t" r="r" b="b"/>
            <a:pathLst>
              <a:path w="486546" h="2938867">
                <a:moveTo>
                  <a:pt x="0" y="2938867"/>
                </a:moveTo>
                <a:lnTo>
                  <a:pt x="367631" y="0"/>
                </a:lnTo>
                <a:lnTo>
                  <a:pt x="486546" y="125235"/>
                </a:lnTo>
                <a:lnTo>
                  <a:pt x="144020" y="2867646"/>
                </a:lnTo>
                <a:lnTo>
                  <a:pt x="0" y="29388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237" name="CustomShape 9"/>
          <p:cNvSpPr/>
          <p:nvPr/>
        </p:nvSpPr>
        <p:spPr>
          <a:xfrm rot="12331800">
            <a:off x="10094400" y="5061960"/>
            <a:ext cx="144720" cy="684000"/>
          </a:xfrm>
          <a:custGeom>
            <a:avLst/>
            <a:gdLst/>
            <a:ahLst/>
            <a:cxnLst/>
            <a:rect l="l" t="t" r="r" b="b"/>
            <a:pathLst>
              <a:path w="433371" h="3569912">
                <a:moveTo>
                  <a:pt x="0" y="3569912"/>
                </a:moveTo>
                <a:lnTo>
                  <a:pt x="198747" y="0"/>
                </a:lnTo>
                <a:lnTo>
                  <a:pt x="433372" y="3228856"/>
                </a:lnTo>
                <a:lnTo>
                  <a:pt x="0" y="3569912"/>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238" name="CustomShape 10"/>
          <p:cNvSpPr/>
          <p:nvPr/>
        </p:nvSpPr>
        <p:spPr>
          <a:xfrm rot="7526400">
            <a:off x="9701280" y="5329440"/>
            <a:ext cx="728640" cy="259560"/>
          </a:xfrm>
          <a:custGeom>
            <a:avLst/>
            <a:gdLst/>
            <a:ahLst/>
            <a:cxnLst/>
            <a:rect l="l" t="t" r="r" b="b"/>
            <a:pathLst>
              <a:path w="4113152" h="1113677">
                <a:moveTo>
                  <a:pt x="0" y="861833"/>
                </a:moveTo>
                <a:lnTo>
                  <a:pt x="2944071" y="93911"/>
                </a:lnTo>
                <a:lnTo>
                  <a:pt x="4113152" y="0"/>
                </a:lnTo>
                <a:lnTo>
                  <a:pt x="213592" y="1113677"/>
                </a:lnTo>
                <a:lnTo>
                  <a:pt x="0" y="861833"/>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pic>
        <p:nvPicPr>
          <p:cNvPr id="239" name="Picture 16"/>
          <p:cNvPicPr/>
          <p:nvPr/>
        </p:nvPicPr>
        <p:blipFill>
          <a:blip r:embed="rId14"/>
          <a:stretch/>
        </p:blipFill>
        <p:spPr>
          <a:xfrm>
            <a:off x="9954000" y="5126400"/>
            <a:ext cx="2238480" cy="1400040"/>
          </a:xfrm>
          <a:prstGeom prst="rect">
            <a:avLst/>
          </a:prstGeom>
          <a:ln>
            <a:noFill/>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3F2F2"/>
        </a:solidFill>
        <a:effectLst/>
      </p:bgPr>
    </p:bg>
    <p:spTree>
      <p:nvGrpSpPr>
        <p:cNvPr id="1" name=""/>
        <p:cNvGrpSpPr/>
        <p:nvPr/>
      </p:nvGrpSpPr>
      <p:grpSpPr>
        <a:xfrm>
          <a:off x="0" y="0"/>
          <a:ext cx="0" cy="0"/>
          <a:chOff x="0" y="0"/>
          <a:chExt cx="0" cy="0"/>
        </a:xfrm>
      </p:grpSpPr>
      <p:pic>
        <p:nvPicPr>
          <p:cNvPr id="276" name="Picture 14"/>
          <p:cNvPicPr/>
          <p:nvPr/>
        </p:nvPicPr>
        <p:blipFill>
          <a:blip r:embed="rId14"/>
          <a:stretch/>
        </p:blipFill>
        <p:spPr>
          <a:xfrm>
            <a:off x="3603600" y="0"/>
            <a:ext cx="8604000" cy="2260440"/>
          </a:xfrm>
          <a:prstGeom prst="rect">
            <a:avLst/>
          </a:prstGeom>
          <a:ln>
            <a:noFill/>
          </a:ln>
        </p:spPr>
      </p:pic>
      <p:sp>
        <p:nvSpPr>
          <p:cNvPr id="277" name="CustomShape 1"/>
          <p:cNvSpPr/>
          <p:nvPr/>
        </p:nvSpPr>
        <p:spPr>
          <a:xfrm>
            <a:off x="3605040" y="4432680"/>
            <a:ext cx="5074560" cy="154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1600" b="0" strike="noStrike" spc="-1">
                <a:solidFill>
                  <a:srgbClr val="002060"/>
                </a:solidFill>
                <a:latin typeface="Candara"/>
              </a:rPr>
              <a:t>Derechos Reservados 2018 Tecnológico de Monterrey</a:t>
            </a:r>
            <a:endParaRPr lang="es-MX" sz="1600" b="0" strike="noStrike" spc="-1">
              <a:latin typeface="Arial"/>
            </a:endParaRPr>
          </a:p>
          <a:p>
            <a:pPr algn="ctr">
              <a:lnSpc>
                <a:spcPct val="100000"/>
              </a:lnSpc>
            </a:pPr>
            <a:r>
              <a:rPr lang="es-MX" sz="1600" b="0" strike="noStrike" spc="-1">
                <a:solidFill>
                  <a:srgbClr val="002060"/>
                </a:solidFill>
                <a:latin typeface="Candara"/>
              </a:rPr>
              <a:t>Prohibida la reproducción total o parcial de esta obra</a:t>
            </a:r>
            <a:endParaRPr lang="es-MX" sz="1600" b="0" strike="noStrike" spc="-1">
              <a:latin typeface="Arial"/>
            </a:endParaRPr>
          </a:p>
          <a:p>
            <a:pPr algn="ctr">
              <a:lnSpc>
                <a:spcPct val="100000"/>
              </a:lnSpc>
            </a:pPr>
            <a:r>
              <a:rPr lang="es-MX" sz="1600" b="0" strike="noStrike" spc="-1">
                <a:solidFill>
                  <a:srgbClr val="002060"/>
                </a:solidFill>
                <a:latin typeface="Candara"/>
              </a:rPr>
              <a:t> sin expresa autorización del Tecnológico de Monterrey.</a:t>
            </a:r>
            <a:endParaRPr lang="es-MX" sz="1600" b="0" strike="noStrike" spc="-1">
              <a:latin typeface="Arial"/>
            </a:endParaRPr>
          </a:p>
        </p:txBody>
      </p:sp>
      <p:pic>
        <p:nvPicPr>
          <p:cNvPr id="278" name="Imagen 2"/>
          <p:cNvPicPr/>
          <p:nvPr/>
        </p:nvPicPr>
        <p:blipFill>
          <a:blip r:embed="rId15"/>
          <a:stretch/>
        </p:blipFill>
        <p:spPr>
          <a:xfrm>
            <a:off x="3406320" y="2986920"/>
            <a:ext cx="5472000" cy="1458720"/>
          </a:xfrm>
          <a:prstGeom prst="rect">
            <a:avLst/>
          </a:prstGeom>
          <a:ln>
            <a:noFill/>
          </a:ln>
        </p:spPr>
      </p:pic>
      <p:grpSp>
        <p:nvGrpSpPr>
          <p:cNvPr id="279" name="Group 2"/>
          <p:cNvGrpSpPr/>
          <p:nvPr/>
        </p:nvGrpSpPr>
        <p:grpSpPr>
          <a:xfrm>
            <a:off x="-7560" y="-6120"/>
            <a:ext cx="5665320" cy="2271600"/>
            <a:chOff x="-7560" y="-6120"/>
            <a:chExt cx="5665320" cy="2271600"/>
          </a:xfrm>
        </p:grpSpPr>
        <p:sp>
          <p:nvSpPr>
            <p:cNvPr id="280" name="CustomShape 3"/>
            <p:cNvSpPr/>
            <p:nvPr/>
          </p:nvSpPr>
          <p:spPr>
            <a:xfrm>
              <a:off x="-7560" y="360"/>
              <a:ext cx="5357160" cy="2260800"/>
            </a:xfrm>
            <a:custGeom>
              <a:avLst/>
              <a:gdLst/>
              <a:ahLst/>
              <a:cxnLst/>
              <a:rect l="l" t="t" r="r" b="b"/>
              <a:pathLst>
                <a:path w="5579483" h="3153535">
                  <a:moveTo>
                    <a:pt x="318" y="3153535"/>
                  </a:moveTo>
                  <a:cubicBezTo>
                    <a:pt x="-1950" y="2098008"/>
                    <a:pt x="8740" y="1055755"/>
                    <a:pt x="6472" y="228"/>
                  </a:cubicBezTo>
                  <a:lnTo>
                    <a:pt x="2539265" y="0"/>
                  </a:lnTo>
                  <a:lnTo>
                    <a:pt x="5579483" y="3153535"/>
                  </a:lnTo>
                  <a:lnTo>
                    <a:pt x="318" y="3153535"/>
                  </a:lnTo>
                  <a:close/>
                </a:path>
              </a:pathLst>
            </a:custGeom>
            <a:solidFill>
              <a:srgbClr val="D5BCB7"/>
            </a:solidFill>
            <a:ln>
              <a:noFill/>
            </a:ln>
          </p:spPr>
          <p:style>
            <a:lnRef idx="2">
              <a:schemeClr val="accent1">
                <a:shade val="50000"/>
              </a:schemeClr>
            </a:lnRef>
            <a:fillRef idx="1">
              <a:schemeClr val="accent1"/>
            </a:fillRef>
            <a:effectRef idx="0">
              <a:schemeClr val="accent1"/>
            </a:effectRef>
            <a:fontRef idx="minor"/>
          </p:style>
        </p:sp>
        <p:sp>
          <p:nvSpPr>
            <p:cNvPr id="281" name="CustomShape 4"/>
            <p:cNvSpPr/>
            <p:nvPr/>
          </p:nvSpPr>
          <p:spPr>
            <a:xfrm rot="10800000" flipH="1">
              <a:off x="2428560" y="2265480"/>
              <a:ext cx="3229200" cy="2271600"/>
            </a:xfrm>
            <a:custGeom>
              <a:avLst/>
              <a:gdLst/>
              <a:ahLst/>
              <a:cxnLst/>
              <a:rect l="l" t="t" r="r" b="b"/>
              <a:pathLst>
                <a:path w="4642830" h="3181058">
                  <a:moveTo>
                    <a:pt x="0" y="3172167"/>
                  </a:moveTo>
                  <a:lnTo>
                    <a:pt x="3929729" y="5492"/>
                  </a:lnTo>
                  <a:lnTo>
                    <a:pt x="4642830" y="0"/>
                  </a:lnTo>
                  <a:lnTo>
                    <a:pt x="2076318" y="3181058"/>
                  </a:lnTo>
                  <a:lnTo>
                    <a:pt x="0" y="3172167"/>
                  </a:lnTo>
                  <a:close/>
                </a:path>
              </a:pathLst>
            </a:custGeom>
            <a:solidFill>
              <a:srgbClr val="574C68"/>
            </a:solidFill>
            <a:ln>
              <a:noFill/>
            </a:ln>
          </p:spPr>
          <p:style>
            <a:lnRef idx="2">
              <a:schemeClr val="accent1">
                <a:shade val="50000"/>
              </a:schemeClr>
            </a:lnRef>
            <a:fillRef idx="1">
              <a:schemeClr val="accent1"/>
            </a:fillRef>
            <a:effectRef idx="0">
              <a:schemeClr val="accent1"/>
            </a:effectRef>
            <a:fontRef idx="minor"/>
          </p:style>
        </p:sp>
        <p:sp>
          <p:nvSpPr>
            <p:cNvPr id="282" name="CustomShape 5"/>
            <p:cNvSpPr/>
            <p:nvPr/>
          </p:nvSpPr>
          <p:spPr>
            <a:xfrm>
              <a:off x="-6840" y="28800"/>
              <a:ext cx="4389120" cy="2232360"/>
            </a:xfrm>
            <a:custGeom>
              <a:avLst/>
              <a:gdLst/>
              <a:ahLst/>
              <a:cxnLst/>
              <a:rect l="l" t="t" r="r" b="b"/>
              <a:pathLst>
                <a:path w="4810712" h="3073483">
                  <a:moveTo>
                    <a:pt x="173" y="3073483"/>
                  </a:moveTo>
                  <a:cubicBezTo>
                    <a:pt x="115" y="2265330"/>
                    <a:pt x="58" y="1457178"/>
                    <a:pt x="0" y="649025"/>
                  </a:cubicBezTo>
                  <a:lnTo>
                    <a:pt x="1851608" y="0"/>
                  </a:lnTo>
                  <a:lnTo>
                    <a:pt x="4810712" y="3073483"/>
                  </a:lnTo>
                  <a:lnTo>
                    <a:pt x="173" y="3073483"/>
                  </a:lnTo>
                  <a:close/>
                </a:path>
              </a:pathLst>
            </a:custGeom>
            <a:solidFill>
              <a:srgbClr val="002883"/>
            </a:solidFill>
            <a:ln>
              <a:noFill/>
            </a:ln>
          </p:spPr>
          <p:style>
            <a:lnRef idx="2">
              <a:schemeClr val="accent1">
                <a:shade val="50000"/>
              </a:schemeClr>
            </a:lnRef>
            <a:fillRef idx="1">
              <a:schemeClr val="accent1"/>
            </a:fillRef>
            <a:effectRef idx="0">
              <a:schemeClr val="accent1"/>
            </a:effectRef>
            <a:fontRef idx="minor"/>
          </p:style>
        </p:sp>
      </p:grpSp>
      <p:sp>
        <p:nvSpPr>
          <p:cNvPr id="283" name="CustomShape 6"/>
          <p:cNvSpPr/>
          <p:nvPr/>
        </p:nvSpPr>
        <p:spPr>
          <a:xfrm>
            <a:off x="0" y="6620400"/>
            <a:ext cx="12191760" cy="245160"/>
          </a:xfrm>
          <a:prstGeom prst="rect">
            <a:avLst/>
          </a:prstGeom>
          <a:solidFill>
            <a:srgbClr val="574C68"/>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3.jpeg"/><Relationship Id="rId7" Type="http://schemas.openxmlformats.org/officeDocument/2006/relationships/image" Target="../media/image35.jpeg"/><Relationship Id="rId2" Type="http://schemas.openxmlformats.org/officeDocument/2006/relationships/image" Target="../media/image20.jpeg"/><Relationship Id="rId1" Type="http://schemas.openxmlformats.org/officeDocument/2006/relationships/slideLayout" Target="../slideLayouts/slideLayout49.xml"/><Relationship Id="rId6" Type="http://schemas.openxmlformats.org/officeDocument/2006/relationships/image" Target="../media/image34.jpeg"/><Relationship Id="rId5" Type="http://schemas.openxmlformats.org/officeDocument/2006/relationships/image" Target="../media/image14.jpeg"/><Relationship Id="rId4" Type="http://schemas.openxmlformats.org/officeDocument/2006/relationships/image" Target="../media/image12.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4.jpeg"/><Relationship Id="rId1" Type="http://schemas.openxmlformats.org/officeDocument/2006/relationships/slideLayout" Target="../slideLayouts/slideLayout49.xml"/><Relationship Id="rId5" Type="http://schemas.openxmlformats.org/officeDocument/2006/relationships/image" Target="../media/image19.jpeg"/><Relationship Id="rId4" Type="http://schemas.openxmlformats.org/officeDocument/2006/relationships/image" Target="../media/image37.jpeg"/></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9.xml"/><Relationship Id="rId4" Type="http://schemas.openxmlformats.org/officeDocument/2006/relationships/image" Target="../media/image40.jpeg"/></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5.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50.jpeg"/><Relationship Id="rId2" Type="http://schemas.openxmlformats.org/officeDocument/2006/relationships/image" Target="../media/image46.jpeg"/><Relationship Id="rId1" Type="http://schemas.openxmlformats.org/officeDocument/2006/relationships/slideLayout" Target="../slideLayouts/slideLayout25.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1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9.jpeg"/><Relationship Id="rId7" Type="http://schemas.openxmlformats.org/officeDocument/2006/relationships/image" Target="../media/image22.jpeg"/><Relationship Id="rId2" Type="http://schemas.openxmlformats.org/officeDocument/2006/relationships/image" Target="../media/image18.jpeg"/><Relationship Id="rId1" Type="http://schemas.openxmlformats.org/officeDocument/2006/relationships/slideLayout" Target="../slideLayouts/slideLayout49.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9.xml"/><Relationship Id="rId5" Type="http://schemas.openxmlformats.org/officeDocument/2006/relationships/image" Target="../media/image27.jpe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8.jpe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5.xml"/><Relationship Id="rId5" Type="http://schemas.openxmlformats.org/officeDocument/2006/relationships/image" Target="../media/image31.jpe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rot="19200">
            <a:off x="695520" y="771480"/>
            <a:ext cx="5784120" cy="1325160"/>
          </a:xfrm>
          <a:prstGeom prst="rect">
            <a:avLst/>
          </a:prstGeom>
          <a:noFill/>
          <a:ln>
            <a:noFill/>
          </a:ln>
        </p:spPr>
        <p:txBody>
          <a:bodyPr anchor="ctr"/>
          <a:lstStyle/>
          <a:p>
            <a:pPr>
              <a:lnSpc>
                <a:spcPct val="90000"/>
              </a:lnSpc>
            </a:pPr>
            <a:r>
              <a:rPr lang="es-MX" sz="4000" b="1" strike="noStrike" spc="-1">
                <a:solidFill>
                  <a:srgbClr val="FFFFFF"/>
                </a:solidFill>
                <a:latin typeface="Candara"/>
              </a:rPr>
              <a:t>Multivariate Statistical Analysis</a:t>
            </a:r>
            <a:endParaRPr lang="es-MX" sz="4000" b="0" strike="noStrike" spc="-1">
              <a:solidFill>
                <a:srgbClr val="000000"/>
              </a:solidFill>
              <a:latin typeface="Calibri"/>
            </a:endParaRPr>
          </a:p>
        </p:txBody>
      </p:sp>
      <p:sp>
        <p:nvSpPr>
          <p:cNvPr id="321" name="CustomShape 2"/>
          <p:cNvSpPr/>
          <p:nvPr/>
        </p:nvSpPr>
        <p:spPr>
          <a:xfrm>
            <a:off x="555120" y="2801520"/>
            <a:ext cx="5823000" cy="29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8240">
              <a:lnSpc>
                <a:spcPct val="90000"/>
              </a:lnSpc>
              <a:spcBef>
                <a:spcPts val="1001"/>
              </a:spcBef>
              <a:buClr>
                <a:srgbClr val="DA777C"/>
              </a:buClr>
              <a:buFont typeface="Wingdings" charset="2"/>
              <a:buChar char=""/>
            </a:pPr>
            <a:r>
              <a:rPr lang="es-MX" sz="2800" b="0" strike="noStrike" spc="-1">
                <a:solidFill>
                  <a:srgbClr val="FFFFFF"/>
                </a:solidFill>
                <a:latin typeface="Candara"/>
              </a:rPr>
              <a:t>Singular Value Decomposition (SVD)</a:t>
            </a:r>
            <a:endParaRPr lang="es-MX" sz="2800" b="0" strike="noStrike" spc="-1">
              <a:latin typeface="Arial"/>
            </a:endParaRPr>
          </a:p>
          <a:p>
            <a:pPr marL="228600" indent="-228240">
              <a:lnSpc>
                <a:spcPct val="90000"/>
              </a:lnSpc>
              <a:spcBef>
                <a:spcPts val="1001"/>
              </a:spcBef>
              <a:buClr>
                <a:srgbClr val="DA777C"/>
              </a:buClr>
              <a:buFont typeface="Wingdings" charset="2"/>
              <a:buChar char=""/>
            </a:pPr>
            <a:r>
              <a:rPr lang="es-MX" sz="2800" b="0" strike="noStrike" spc="-1">
                <a:solidFill>
                  <a:srgbClr val="FFFFFF"/>
                </a:solidFill>
                <a:latin typeface="Candara"/>
              </a:rPr>
              <a:t>Principal Componet Analysis (PCA)</a:t>
            </a:r>
            <a:endParaRPr lang="es-MX"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PCA: steps</a:t>
            </a:r>
            <a:endParaRPr lang="es-MX" sz="4000" b="0" strike="noStrike" spc="-1">
              <a:solidFill>
                <a:srgbClr val="000000"/>
              </a:solidFill>
              <a:latin typeface="Calibri"/>
            </a:endParaRPr>
          </a:p>
        </p:txBody>
      </p:sp>
      <p:sp>
        <p:nvSpPr>
          <p:cNvPr id="379" name="TextShape 2"/>
          <p:cNvSpPr txBox="1"/>
          <p:nvPr/>
        </p:nvSpPr>
        <p:spPr>
          <a:xfrm>
            <a:off x="838080" y="2019240"/>
            <a:ext cx="10612080" cy="4280760"/>
          </a:xfrm>
          <a:prstGeom prst="rect">
            <a:avLst/>
          </a:prstGeom>
          <a:noFill/>
          <a:ln>
            <a:noFill/>
          </a:ln>
        </p:spPr>
        <p:txBody>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Let the matrix       be standarized, i.e. each        ,</a:t>
            </a: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Has mean zero and variance equal one</a:t>
            </a:r>
            <a:endParaRPr lang="es-MX" sz="2400" b="0" strike="noStrike" spc="-1">
              <a:solidFill>
                <a:srgbClr val="F2F2F2"/>
              </a:solidFill>
              <a:latin typeface="Candara"/>
            </a:endParaRPr>
          </a:p>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Calculate its correlation matrix </a:t>
            </a:r>
          </a:p>
          <a:p>
            <a:endParaRPr lang="es-MX" sz="2800" b="0" strike="noStrike" spc="-1">
              <a:solidFill>
                <a:srgbClr val="002060"/>
              </a:solidFill>
              <a:latin typeface="Candara"/>
            </a:endParaRPr>
          </a:p>
        </p:txBody>
      </p:sp>
      <p:pic>
        <p:nvPicPr>
          <p:cNvPr id="380" name="Imagen 3"/>
          <p:cNvPicPr/>
          <p:nvPr/>
        </p:nvPicPr>
        <p:blipFill>
          <a:blip r:embed="rId2"/>
          <a:stretch/>
        </p:blipFill>
        <p:spPr>
          <a:xfrm>
            <a:off x="3358440" y="2041560"/>
            <a:ext cx="414000" cy="376200"/>
          </a:xfrm>
          <a:prstGeom prst="rect">
            <a:avLst/>
          </a:prstGeom>
          <a:ln>
            <a:noFill/>
          </a:ln>
        </p:spPr>
      </p:pic>
      <p:pic>
        <p:nvPicPr>
          <p:cNvPr id="381" name="Imagen 5"/>
          <p:cNvPicPr/>
          <p:nvPr/>
        </p:nvPicPr>
        <p:blipFill>
          <a:blip r:embed="rId3"/>
          <a:stretch/>
        </p:blipFill>
        <p:spPr>
          <a:xfrm>
            <a:off x="7501320" y="2095560"/>
            <a:ext cx="489240" cy="442080"/>
          </a:xfrm>
          <a:prstGeom prst="rect">
            <a:avLst/>
          </a:prstGeom>
          <a:ln>
            <a:noFill/>
          </a:ln>
        </p:spPr>
      </p:pic>
      <p:pic>
        <p:nvPicPr>
          <p:cNvPr id="382" name="Imagen 6"/>
          <p:cNvPicPr/>
          <p:nvPr/>
        </p:nvPicPr>
        <p:blipFill>
          <a:blip r:embed="rId4"/>
          <a:stretch/>
        </p:blipFill>
        <p:spPr>
          <a:xfrm>
            <a:off x="8253360" y="2165400"/>
            <a:ext cx="209880" cy="395280"/>
          </a:xfrm>
          <a:prstGeom prst="rect">
            <a:avLst/>
          </a:prstGeom>
          <a:ln>
            <a:noFill/>
          </a:ln>
        </p:spPr>
      </p:pic>
      <p:pic>
        <p:nvPicPr>
          <p:cNvPr id="383" name="Imagen 7"/>
          <p:cNvPicPr/>
          <p:nvPr/>
        </p:nvPicPr>
        <p:blipFill>
          <a:blip r:embed="rId5"/>
          <a:stretch/>
        </p:blipFill>
        <p:spPr>
          <a:xfrm>
            <a:off x="8508240" y="2214360"/>
            <a:ext cx="1505160" cy="321480"/>
          </a:xfrm>
          <a:prstGeom prst="rect">
            <a:avLst/>
          </a:prstGeom>
          <a:ln>
            <a:noFill/>
          </a:ln>
        </p:spPr>
      </p:pic>
      <p:pic>
        <p:nvPicPr>
          <p:cNvPr id="384" name="Imagen 9"/>
          <p:cNvPicPr/>
          <p:nvPr/>
        </p:nvPicPr>
        <p:blipFill>
          <a:blip r:embed="rId6"/>
          <a:stretch/>
        </p:blipFill>
        <p:spPr>
          <a:xfrm>
            <a:off x="5871960" y="2963160"/>
            <a:ext cx="1454040" cy="408600"/>
          </a:xfrm>
          <a:prstGeom prst="rect">
            <a:avLst/>
          </a:prstGeom>
          <a:ln>
            <a:noFill/>
          </a:ln>
        </p:spPr>
      </p:pic>
      <p:pic>
        <p:nvPicPr>
          <p:cNvPr id="385" name="Imagen 10"/>
          <p:cNvPicPr/>
          <p:nvPr/>
        </p:nvPicPr>
        <p:blipFill>
          <a:blip r:embed="rId6"/>
          <a:stretch/>
        </p:blipFill>
        <p:spPr>
          <a:xfrm>
            <a:off x="1918080" y="4200840"/>
            <a:ext cx="1330200" cy="374040"/>
          </a:xfrm>
          <a:prstGeom prst="rect">
            <a:avLst/>
          </a:prstGeom>
          <a:ln>
            <a:noFill/>
          </a:ln>
        </p:spPr>
      </p:pic>
      <p:pic>
        <p:nvPicPr>
          <p:cNvPr id="386" name="Imagen 11"/>
          <p:cNvPicPr/>
          <p:nvPr/>
        </p:nvPicPr>
        <p:blipFill>
          <a:blip r:embed="rId7"/>
          <a:stretch/>
        </p:blipFill>
        <p:spPr>
          <a:xfrm>
            <a:off x="3358440" y="3561480"/>
            <a:ext cx="7683840" cy="1652400"/>
          </a:xfrm>
          <a:prstGeom prst="rect">
            <a:avLst/>
          </a:prstGeom>
          <a:ln>
            <a:noFill/>
          </a:ln>
        </p:spPr>
      </p:pic>
      <p:sp>
        <p:nvSpPr>
          <p:cNvPr id="387" name="CustomShape 3"/>
          <p:cNvSpPr/>
          <p:nvPr/>
        </p:nvSpPr>
        <p:spPr>
          <a:xfrm>
            <a:off x="1498320" y="5018040"/>
            <a:ext cx="1117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where</a:t>
            </a:r>
            <a:endParaRPr lang="es-MX" sz="2400" b="0" strike="noStrike" spc="-1">
              <a:latin typeface="Arial"/>
            </a:endParaRPr>
          </a:p>
        </p:txBody>
      </p:sp>
      <p:pic>
        <p:nvPicPr>
          <p:cNvPr id="388" name="Imagen 13"/>
          <p:cNvPicPr/>
          <p:nvPr/>
        </p:nvPicPr>
        <p:blipFill>
          <a:blip r:embed="rId8"/>
          <a:stretch/>
        </p:blipFill>
        <p:spPr>
          <a:xfrm>
            <a:off x="1906920" y="5589000"/>
            <a:ext cx="4237200" cy="621360"/>
          </a:xfrm>
          <a:prstGeom prst="rect">
            <a:avLst/>
          </a:prstGeom>
          <a:ln>
            <a:noFill/>
          </a:ln>
        </p:spPr>
      </p:pic>
      <p:sp>
        <p:nvSpPr>
          <p:cNvPr id="389" name="CustomShape 4"/>
          <p:cNvSpPr/>
          <p:nvPr/>
        </p:nvSpPr>
        <p:spPr>
          <a:xfrm>
            <a:off x="5958720" y="5609160"/>
            <a:ext cx="21258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   for all      ,</a:t>
            </a:r>
            <a:endParaRPr lang="es-MX" sz="2400" b="0" strike="noStrike" spc="-1">
              <a:latin typeface="Arial"/>
            </a:endParaRPr>
          </a:p>
        </p:txBody>
      </p:sp>
      <p:pic>
        <p:nvPicPr>
          <p:cNvPr id="390" name="Imagen 15"/>
          <p:cNvPicPr/>
          <p:nvPr/>
        </p:nvPicPr>
        <p:blipFill>
          <a:blip r:embed="rId9"/>
          <a:stretch/>
        </p:blipFill>
        <p:spPr>
          <a:xfrm>
            <a:off x="7451640" y="5726880"/>
            <a:ext cx="197640" cy="339120"/>
          </a:xfrm>
          <a:prstGeom prst="rect">
            <a:avLst/>
          </a:prstGeom>
          <a:ln>
            <a:noFill/>
          </a:ln>
        </p:spPr>
      </p:pic>
      <p:pic>
        <p:nvPicPr>
          <p:cNvPr id="391" name="Imagen 16"/>
          <p:cNvPicPr/>
          <p:nvPr/>
        </p:nvPicPr>
        <p:blipFill>
          <a:blip r:embed="rId4"/>
          <a:stretch/>
        </p:blipFill>
        <p:spPr>
          <a:xfrm>
            <a:off x="7747560" y="5722200"/>
            <a:ext cx="214200" cy="382320"/>
          </a:xfrm>
          <a:prstGeom prst="rect">
            <a:avLst/>
          </a:prstGeom>
          <a:ln>
            <a:noFill/>
          </a:ln>
        </p:spPr>
      </p:pic>
      <p:pic>
        <p:nvPicPr>
          <p:cNvPr id="392" name="Imagen 17"/>
          <p:cNvPicPr/>
          <p:nvPr/>
        </p:nvPicPr>
        <p:blipFill>
          <a:blip r:embed="rId5"/>
          <a:stretch/>
        </p:blipFill>
        <p:spPr>
          <a:xfrm>
            <a:off x="8005680" y="5755320"/>
            <a:ext cx="1454760" cy="310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PCA: steps</a:t>
            </a:r>
            <a:endParaRPr lang="es-MX" sz="4000" b="0" strike="noStrike" spc="-1">
              <a:solidFill>
                <a:srgbClr val="000000"/>
              </a:solidFill>
              <a:latin typeface="Calibri"/>
            </a:endParaRPr>
          </a:p>
        </p:txBody>
      </p:sp>
      <p:sp>
        <p:nvSpPr>
          <p:cNvPr id="394" name="TextShape 2"/>
          <p:cNvSpPr txBox="1"/>
          <p:nvPr/>
        </p:nvSpPr>
        <p:spPr>
          <a:xfrm>
            <a:off x="838080" y="2019240"/>
            <a:ext cx="10612080" cy="4240800"/>
          </a:xfrm>
          <a:prstGeom prst="rect">
            <a:avLst/>
          </a:prstGeom>
          <a:noFill/>
          <a:ln>
            <a:noFill/>
          </a:ln>
        </p:spPr>
        <p:txBody>
          <a:bodyPr>
            <a:normAutofit/>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Obtain the set of eigenvalues and eigenvectors of </a:t>
            </a:r>
          </a:p>
          <a:p>
            <a:pPr>
              <a:lnSpc>
                <a:spcPct val="90000"/>
              </a:lnSpc>
              <a:spcBef>
                <a:spcPts val="1001"/>
              </a:spcBef>
            </a:pPr>
            <a:endParaRPr lang="es-MX" sz="28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Since                    is a symmetric matrix, by the Principal Axes Theorem it has an orthonormal set of     eigenvectors                             ,</a:t>
            </a:r>
            <a:endParaRPr lang="es-MX" sz="2400" b="0" strike="noStrike" spc="-1">
              <a:solidFill>
                <a:srgbClr val="F2F2F2"/>
              </a:solidFill>
              <a:latin typeface="Candara"/>
            </a:endParaRPr>
          </a:p>
          <a:p>
            <a:pPr marL="457200">
              <a:lnSpc>
                <a:spcPct val="90000"/>
              </a:lnSpc>
              <a:spcBef>
                <a:spcPts val="499"/>
              </a:spcBef>
            </a:pPr>
            <a:endParaRPr lang="es-MX" sz="24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and since it is a positive definite matrix, its eigenvectors corresponding to the positive and ordered eigenvalues                                              .  </a:t>
            </a:r>
            <a:endParaRPr lang="es-MX" sz="2400" b="0" strike="noStrike" spc="-1">
              <a:solidFill>
                <a:srgbClr val="F2F2F2"/>
              </a:solidFill>
              <a:latin typeface="Candara"/>
            </a:endParaRPr>
          </a:p>
        </p:txBody>
      </p:sp>
      <p:pic>
        <p:nvPicPr>
          <p:cNvPr id="395" name="Imagen 9"/>
          <p:cNvPicPr/>
          <p:nvPr/>
        </p:nvPicPr>
        <p:blipFill>
          <a:blip r:embed="rId2"/>
          <a:stretch/>
        </p:blipFill>
        <p:spPr>
          <a:xfrm>
            <a:off x="2418120" y="3034800"/>
            <a:ext cx="1102320" cy="309600"/>
          </a:xfrm>
          <a:prstGeom prst="rect">
            <a:avLst/>
          </a:prstGeom>
          <a:ln>
            <a:noFill/>
          </a:ln>
        </p:spPr>
      </p:pic>
      <p:pic>
        <p:nvPicPr>
          <p:cNvPr id="396" name="Imagen 8"/>
          <p:cNvPicPr/>
          <p:nvPr/>
        </p:nvPicPr>
        <p:blipFill>
          <a:blip r:embed="rId2"/>
          <a:stretch/>
        </p:blipFill>
        <p:spPr>
          <a:xfrm>
            <a:off x="8754840" y="2063160"/>
            <a:ext cx="1330200" cy="374040"/>
          </a:xfrm>
          <a:prstGeom prst="rect">
            <a:avLst/>
          </a:prstGeom>
          <a:ln>
            <a:noFill/>
          </a:ln>
        </p:spPr>
      </p:pic>
      <p:pic>
        <p:nvPicPr>
          <p:cNvPr id="397" name="Imagen 4"/>
          <p:cNvPicPr/>
          <p:nvPr/>
        </p:nvPicPr>
        <p:blipFill>
          <a:blip r:embed="rId3"/>
          <a:stretch/>
        </p:blipFill>
        <p:spPr>
          <a:xfrm>
            <a:off x="4481280" y="3434400"/>
            <a:ext cx="234720" cy="270720"/>
          </a:xfrm>
          <a:prstGeom prst="rect">
            <a:avLst/>
          </a:prstGeom>
          <a:ln>
            <a:noFill/>
          </a:ln>
        </p:spPr>
      </p:pic>
      <p:pic>
        <p:nvPicPr>
          <p:cNvPr id="398" name="Imagen 10"/>
          <p:cNvPicPr/>
          <p:nvPr/>
        </p:nvPicPr>
        <p:blipFill>
          <a:blip r:embed="rId4"/>
          <a:stretch/>
        </p:blipFill>
        <p:spPr>
          <a:xfrm>
            <a:off x="6410880" y="4496400"/>
            <a:ext cx="3009240" cy="343800"/>
          </a:xfrm>
          <a:prstGeom prst="rect">
            <a:avLst/>
          </a:prstGeom>
          <a:ln>
            <a:noFill/>
          </a:ln>
        </p:spPr>
      </p:pic>
      <p:pic>
        <p:nvPicPr>
          <p:cNvPr id="399" name="Imagen 11"/>
          <p:cNvPicPr/>
          <p:nvPr/>
        </p:nvPicPr>
        <p:blipFill>
          <a:blip r:embed="rId5"/>
          <a:stretch/>
        </p:blipFill>
        <p:spPr>
          <a:xfrm>
            <a:off x="6533280" y="3411720"/>
            <a:ext cx="1799640" cy="317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PCA: steps</a:t>
            </a:r>
            <a:endParaRPr lang="es-MX" sz="4000" b="0" strike="noStrike" spc="-1">
              <a:solidFill>
                <a:srgbClr val="000000"/>
              </a:solidFill>
              <a:latin typeface="Calibri"/>
            </a:endParaRPr>
          </a:p>
        </p:txBody>
      </p:sp>
      <p:sp>
        <p:nvSpPr>
          <p:cNvPr id="401" name="TextShape 2"/>
          <p:cNvSpPr txBox="1"/>
          <p:nvPr/>
        </p:nvSpPr>
        <p:spPr>
          <a:xfrm>
            <a:off x="838080" y="2019240"/>
            <a:ext cx="10612080" cy="4240800"/>
          </a:xfrm>
          <a:prstGeom prst="rect">
            <a:avLst/>
          </a:prstGeom>
          <a:noFill/>
          <a:ln>
            <a:noFill/>
          </a:ln>
        </p:spPr>
        <p:txBody>
          <a:bodyPr>
            <a:normAutofit/>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Then, the Principal Component Matrix is </a:t>
            </a:r>
          </a:p>
          <a:p>
            <a:pPr marL="457200">
              <a:lnSpc>
                <a:spcPct val="90000"/>
              </a:lnSpc>
              <a:spcBef>
                <a:spcPts val="499"/>
              </a:spcBef>
            </a:pPr>
            <a:endParaRPr lang="es-MX" sz="2800" b="0" strike="noStrike" spc="-1">
              <a:solidFill>
                <a:srgbClr val="002060"/>
              </a:solidFill>
              <a:latin typeface="Candara"/>
            </a:endParaRPr>
          </a:p>
        </p:txBody>
      </p:sp>
      <p:pic>
        <p:nvPicPr>
          <p:cNvPr id="402" name="Imagen 3"/>
          <p:cNvPicPr/>
          <p:nvPr/>
        </p:nvPicPr>
        <p:blipFill>
          <a:blip r:embed="rId2"/>
          <a:stretch/>
        </p:blipFill>
        <p:spPr>
          <a:xfrm>
            <a:off x="1283760" y="2698200"/>
            <a:ext cx="10166760" cy="1810440"/>
          </a:xfrm>
          <a:prstGeom prst="rect">
            <a:avLst/>
          </a:prstGeom>
          <a:ln>
            <a:noFill/>
          </a:ln>
        </p:spPr>
      </p:pic>
      <p:sp>
        <p:nvSpPr>
          <p:cNvPr id="403" name="CustomShape 3"/>
          <p:cNvSpPr/>
          <p:nvPr/>
        </p:nvSpPr>
        <p:spPr>
          <a:xfrm>
            <a:off x="948240" y="4762800"/>
            <a:ext cx="9004320" cy="821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where                       is the first principal component,</a:t>
            </a:r>
            <a:endParaRPr lang="es-MX" sz="2400" b="0" strike="noStrike" spc="-1">
              <a:latin typeface="Arial"/>
            </a:endParaRPr>
          </a:p>
          <a:p>
            <a:pPr>
              <a:lnSpc>
                <a:spcPct val="100000"/>
              </a:lnSpc>
            </a:pPr>
            <a:r>
              <a:rPr lang="es-MX" sz="2400" b="0" strike="noStrike" spc="-1">
                <a:solidFill>
                  <a:srgbClr val="002060"/>
                </a:solidFill>
                <a:latin typeface="Candara"/>
              </a:rPr>
              <a:t>	 	        is the second principal component, and so on. </a:t>
            </a:r>
            <a:endParaRPr lang="es-MX" sz="2400" b="0" strike="noStrike" spc="-1">
              <a:latin typeface="Arial"/>
            </a:endParaRPr>
          </a:p>
        </p:txBody>
      </p:sp>
      <p:pic>
        <p:nvPicPr>
          <p:cNvPr id="404" name="Imagen 6"/>
          <p:cNvPicPr/>
          <p:nvPr/>
        </p:nvPicPr>
        <p:blipFill>
          <a:blip r:embed="rId3"/>
          <a:stretch/>
        </p:blipFill>
        <p:spPr>
          <a:xfrm>
            <a:off x="2195640" y="4845240"/>
            <a:ext cx="1271520" cy="313560"/>
          </a:xfrm>
          <a:prstGeom prst="rect">
            <a:avLst/>
          </a:prstGeom>
          <a:ln>
            <a:noFill/>
          </a:ln>
        </p:spPr>
      </p:pic>
      <p:pic>
        <p:nvPicPr>
          <p:cNvPr id="405" name="Imagen 7"/>
          <p:cNvPicPr/>
          <p:nvPr/>
        </p:nvPicPr>
        <p:blipFill>
          <a:blip r:embed="rId4"/>
          <a:stretch/>
        </p:blipFill>
        <p:spPr>
          <a:xfrm>
            <a:off x="2195640" y="5220000"/>
            <a:ext cx="1271520" cy="279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002060"/>
                </a:solidFill>
                <a:latin typeface="Candara"/>
              </a:rPr>
              <a:t>PCA: Meaning</a:t>
            </a:r>
            <a:endParaRPr lang="es-MX" sz="4000" b="0" strike="noStrike" spc="-1">
              <a:solidFill>
                <a:srgbClr val="000000"/>
              </a:solidFill>
              <a:latin typeface="Calibri"/>
            </a:endParaRPr>
          </a:p>
        </p:txBody>
      </p:sp>
      <p:sp>
        <p:nvSpPr>
          <p:cNvPr id="407" name="TextShape 2"/>
          <p:cNvSpPr txBox="1"/>
          <p:nvPr/>
        </p:nvSpPr>
        <p:spPr>
          <a:xfrm>
            <a:off x="792000" y="2019240"/>
            <a:ext cx="10683720" cy="4240800"/>
          </a:xfrm>
          <a:prstGeom prst="rect">
            <a:avLst/>
          </a:prstGeom>
          <a:noFill/>
          <a:ln>
            <a:noFill/>
          </a:ln>
        </p:spPr>
        <p:txBody>
          <a:bodyPr>
            <a:normAutofit lnSpcReduction="10000"/>
          </a:bodyPr>
          <a:lstStyle/>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The Principal Component Matrix                       </a:t>
            </a:r>
            <a:endParaRPr lang="es-MX" sz="2800" b="0" strike="noStrike" spc="-1">
              <a:solidFill>
                <a:srgbClr val="002060"/>
              </a:solidFill>
              <a:latin typeface="Candara"/>
            </a:endParaRPr>
          </a:p>
          <a:p>
            <a:pPr>
              <a:lnSpc>
                <a:spcPct val="90000"/>
              </a:lnSpc>
              <a:spcBef>
                <a:spcPts val="1001"/>
              </a:spcBef>
            </a:pPr>
            <a:endParaRPr lang="es-MX" sz="2800" b="0" strike="noStrike" spc="-1">
              <a:solidFill>
                <a:srgbClr val="002060"/>
              </a:solidFill>
              <a:latin typeface="Candara"/>
            </a:endParaRPr>
          </a:p>
          <a:p>
            <a:pPr>
              <a:lnSpc>
                <a:spcPct val="90000"/>
              </a:lnSpc>
              <a:spcBef>
                <a:spcPts val="1001"/>
              </a:spcBef>
            </a:pPr>
            <a:r>
              <a:rPr lang="es-MX" sz="2800" b="0" strike="noStrike" spc="-1">
                <a:solidFill>
                  <a:srgbClr val="173144"/>
                </a:solidFill>
                <a:latin typeface="Candara"/>
              </a:rPr>
              <a:t>represents the standarized data set into a new ordered coordinate system </a:t>
            </a:r>
            <a:endParaRPr lang="es-MX" sz="28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where the new features are variables not correlated and ortogonal, i.e.</a:t>
            </a:r>
            <a:endParaRPr lang="es-MX" sz="2400" b="0" strike="noStrike" spc="-1">
              <a:solidFill>
                <a:srgbClr val="F2F2F2"/>
              </a:solidFill>
              <a:latin typeface="Candara"/>
            </a:endParaRPr>
          </a:p>
          <a:p>
            <a:pPr marL="457200">
              <a:lnSpc>
                <a:spcPct val="90000"/>
              </a:lnSpc>
              <a:spcBef>
                <a:spcPts val="499"/>
              </a:spcBef>
            </a:pPr>
            <a:endParaRPr lang="es-MX" sz="2400" b="0" strike="noStrike" spc="-1">
              <a:solidFill>
                <a:srgbClr val="002060"/>
              </a:solidFill>
              <a:latin typeface="Candara"/>
            </a:endParaRPr>
          </a:p>
          <a:p>
            <a:pPr marL="457200">
              <a:lnSpc>
                <a:spcPct val="90000"/>
              </a:lnSpc>
              <a:spcBef>
                <a:spcPts val="499"/>
              </a:spcBef>
            </a:pPr>
            <a:r>
              <a:rPr lang="es-MX" sz="2400" b="0" strike="noStrike" spc="-1">
                <a:solidFill>
                  <a:srgbClr val="002060"/>
                </a:solidFill>
                <a:latin typeface="Candara"/>
              </a:rPr>
              <a:t>                                                      and                                        ,</a:t>
            </a:r>
          </a:p>
          <a:p>
            <a:endParaRPr lang="es-MX" sz="24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and keeps the least-squares property of finding the subspace with the minimum distance to the database. 															</a:t>
            </a:r>
            <a:endParaRPr lang="es-MX" sz="2400" b="0" strike="noStrike" spc="-1">
              <a:solidFill>
                <a:srgbClr val="F2F2F2"/>
              </a:solidFill>
              <a:latin typeface="Candara"/>
            </a:endParaRPr>
          </a:p>
        </p:txBody>
      </p:sp>
      <p:pic>
        <p:nvPicPr>
          <p:cNvPr id="408" name="Imagen 3"/>
          <p:cNvPicPr/>
          <p:nvPr/>
        </p:nvPicPr>
        <p:blipFill>
          <a:blip r:embed="rId2"/>
          <a:stretch/>
        </p:blipFill>
        <p:spPr>
          <a:xfrm>
            <a:off x="2025720" y="3309840"/>
            <a:ext cx="964080" cy="401040"/>
          </a:xfrm>
          <a:prstGeom prst="rect">
            <a:avLst/>
          </a:prstGeom>
          <a:ln>
            <a:noFill/>
          </a:ln>
        </p:spPr>
      </p:pic>
      <p:pic>
        <p:nvPicPr>
          <p:cNvPr id="409" name="Imagen 4"/>
          <p:cNvPicPr/>
          <p:nvPr/>
        </p:nvPicPr>
        <p:blipFill>
          <a:blip r:embed="rId3"/>
          <a:stretch/>
        </p:blipFill>
        <p:spPr>
          <a:xfrm>
            <a:off x="2707200" y="2509560"/>
            <a:ext cx="6854040" cy="490320"/>
          </a:xfrm>
          <a:prstGeom prst="rect">
            <a:avLst/>
          </a:prstGeom>
          <a:ln>
            <a:noFill/>
          </a:ln>
        </p:spPr>
      </p:pic>
      <p:pic>
        <p:nvPicPr>
          <p:cNvPr id="410" name="Imagen 7"/>
          <p:cNvPicPr/>
          <p:nvPr/>
        </p:nvPicPr>
        <p:blipFill>
          <a:blip r:embed="rId4"/>
          <a:stretch/>
        </p:blipFill>
        <p:spPr>
          <a:xfrm>
            <a:off x="8416800" y="4342320"/>
            <a:ext cx="1435320" cy="489240"/>
          </a:xfrm>
          <a:prstGeom prst="rect">
            <a:avLst/>
          </a:prstGeom>
          <a:ln>
            <a:noFill/>
          </a:ln>
        </p:spPr>
      </p:pic>
      <p:pic>
        <p:nvPicPr>
          <p:cNvPr id="411" name="Imagen 8"/>
          <p:cNvPicPr/>
          <p:nvPr/>
        </p:nvPicPr>
        <p:blipFill>
          <a:blip r:embed="rId5"/>
          <a:stretch/>
        </p:blipFill>
        <p:spPr>
          <a:xfrm>
            <a:off x="1621800" y="4342320"/>
            <a:ext cx="3206160" cy="500400"/>
          </a:xfrm>
          <a:prstGeom prst="rect">
            <a:avLst/>
          </a:prstGeom>
          <a:ln>
            <a:noFill/>
          </a:ln>
        </p:spPr>
      </p:pic>
      <p:pic>
        <p:nvPicPr>
          <p:cNvPr id="412" name="Imagen 9"/>
          <p:cNvPicPr/>
          <p:nvPr/>
        </p:nvPicPr>
        <p:blipFill>
          <a:blip r:embed="rId6"/>
          <a:stretch/>
        </p:blipFill>
        <p:spPr>
          <a:xfrm>
            <a:off x="5526000" y="4231080"/>
            <a:ext cx="2547360" cy="61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002060"/>
                </a:solidFill>
                <a:latin typeface="Candara"/>
              </a:rPr>
              <a:t>PCA: Meaning</a:t>
            </a:r>
            <a:endParaRPr lang="es-MX" sz="4000" b="0" strike="noStrike" spc="-1">
              <a:solidFill>
                <a:srgbClr val="000000"/>
              </a:solidFill>
              <a:latin typeface="Calibri"/>
            </a:endParaRPr>
          </a:p>
        </p:txBody>
      </p:sp>
      <p:sp>
        <p:nvSpPr>
          <p:cNvPr id="414" name="TextShape 2"/>
          <p:cNvSpPr txBox="1"/>
          <p:nvPr/>
        </p:nvSpPr>
        <p:spPr>
          <a:xfrm>
            <a:off x="792000" y="2019240"/>
            <a:ext cx="10683720" cy="4240800"/>
          </a:xfrm>
          <a:prstGeom prst="rect">
            <a:avLst/>
          </a:prstGeom>
          <a:noFill/>
          <a:ln>
            <a:noFill/>
          </a:ln>
        </p:spPr>
        <p:txBody>
          <a:bodyPr>
            <a:normAutofit/>
          </a:bodyPr>
          <a:lstStyle/>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Each principal component       , </a:t>
            </a:r>
            <a:endParaRPr lang="es-MX" sz="28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represents the projection of the original data set on the     th coordinate given by the eigenvector         corresponding to       ,  the     th eigenvalue,</a:t>
            </a:r>
            <a:endParaRPr lang="es-MX" sz="2400" b="0" strike="noStrike" spc="-1">
              <a:solidFill>
                <a:srgbClr val="F2F2F2"/>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keeps as much as possible information from the original database,</a:t>
            </a:r>
            <a:endParaRPr lang="es-MX" sz="2400" b="0" strike="noStrike" spc="-1">
              <a:solidFill>
                <a:srgbClr val="F2F2F2"/>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and the amount of information that keeps         is given by its variance, where 														</a:t>
            </a:r>
            <a:endParaRPr lang="es-MX" sz="2400" b="0" strike="noStrike" spc="-1">
              <a:solidFill>
                <a:srgbClr val="F2F2F2"/>
              </a:solidFill>
              <a:latin typeface="Candara"/>
            </a:endParaRPr>
          </a:p>
        </p:txBody>
      </p:sp>
      <p:pic>
        <p:nvPicPr>
          <p:cNvPr id="415" name="Imagen 4"/>
          <p:cNvPicPr/>
          <p:nvPr/>
        </p:nvPicPr>
        <p:blipFill>
          <a:blip r:embed="rId2"/>
          <a:stretch/>
        </p:blipFill>
        <p:spPr>
          <a:xfrm>
            <a:off x="5415480" y="2062800"/>
            <a:ext cx="380520" cy="426240"/>
          </a:xfrm>
          <a:prstGeom prst="rect">
            <a:avLst/>
          </a:prstGeom>
          <a:ln>
            <a:noFill/>
          </a:ln>
        </p:spPr>
      </p:pic>
      <p:pic>
        <p:nvPicPr>
          <p:cNvPr id="416" name="Imagen 5"/>
          <p:cNvPicPr/>
          <p:nvPr/>
        </p:nvPicPr>
        <p:blipFill>
          <a:blip r:embed="rId3"/>
          <a:stretch/>
        </p:blipFill>
        <p:spPr>
          <a:xfrm>
            <a:off x="8829000" y="2467440"/>
            <a:ext cx="201240" cy="379080"/>
          </a:xfrm>
          <a:prstGeom prst="rect">
            <a:avLst/>
          </a:prstGeom>
          <a:ln>
            <a:noFill/>
          </a:ln>
        </p:spPr>
      </p:pic>
      <p:pic>
        <p:nvPicPr>
          <p:cNvPr id="417" name="Imagen 6"/>
          <p:cNvPicPr/>
          <p:nvPr/>
        </p:nvPicPr>
        <p:blipFill>
          <a:blip r:embed="rId4"/>
          <a:stretch/>
        </p:blipFill>
        <p:spPr>
          <a:xfrm>
            <a:off x="4849560" y="2846880"/>
            <a:ext cx="396360" cy="396360"/>
          </a:xfrm>
          <a:prstGeom prst="rect">
            <a:avLst/>
          </a:prstGeom>
          <a:ln>
            <a:noFill/>
          </a:ln>
        </p:spPr>
      </p:pic>
      <p:pic>
        <p:nvPicPr>
          <p:cNvPr id="418" name="Imagen 10"/>
          <p:cNvPicPr/>
          <p:nvPr/>
        </p:nvPicPr>
        <p:blipFill>
          <a:blip r:embed="rId5"/>
          <a:stretch/>
        </p:blipFill>
        <p:spPr>
          <a:xfrm>
            <a:off x="6141600" y="2107800"/>
            <a:ext cx="2109600" cy="359280"/>
          </a:xfrm>
          <a:prstGeom prst="rect">
            <a:avLst/>
          </a:prstGeom>
          <a:ln>
            <a:noFill/>
          </a:ln>
        </p:spPr>
      </p:pic>
      <p:pic>
        <p:nvPicPr>
          <p:cNvPr id="419" name="Imagen 11"/>
          <p:cNvPicPr/>
          <p:nvPr/>
        </p:nvPicPr>
        <p:blipFill>
          <a:blip r:embed="rId2"/>
          <a:stretch/>
        </p:blipFill>
        <p:spPr>
          <a:xfrm>
            <a:off x="7099200" y="3573000"/>
            <a:ext cx="402120" cy="450720"/>
          </a:xfrm>
          <a:prstGeom prst="rect">
            <a:avLst/>
          </a:prstGeom>
          <a:ln>
            <a:noFill/>
          </a:ln>
        </p:spPr>
      </p:pic>
      <p:pic>
        <p:nvPicPr>
          <p:cNvPr id="420" name="Imagen 12"/>
          <p:cNvPicPr/>
          <p:nvPr/>
        </p:nvPicPr>
        <p:blipFill>
          <a:blip r:embed="rId6"/>
          <a:stretch/>
        </p:blipFill>
        <p:spPr>
          <a:xfrm>
            <a:off x="4794120" y="4104720"/>
            <a:ext cx="2004480" cy="373680"/>
          </a:xfrm>
          <a:prstGeom prst="rect">
            <a:avLst/>
          </a:prstGeom>
          <a:ln>
            <a:noFill/>
          </a:ln>
        </p:spPr>
      </p:pic>
      <p:pic>
        <p:nvPicPr>
          <p:cNvPr id="421" name="Imagen 14"/>
          <p:cNvPicPr/>
          <p:nvPr/>
        </p:nvPicPr>
        <p:blipFill>
          <a:blip r:embed="rId3"/>
          <a:stretch/>
        </p:blipFill>
        <p:spPr>
          <a:xfrm>
            <a:off x="8769960" y="2824560"/>
            <a:ext cx="226440" cy="426600"/>
          </a:xfrm>
          <a:prstGeom prst="rect">
            <a:avLst/>
          </a:prstGeom>
          <a:ln>
            <a:noFill/>
          </a:ln>
        </p:spPr>
      </p:pic>
      <p:pic>
        <p:nvPicPr>
          <p:cNvPr id="422" name="Imagen 13"/>
          <p:cNvPicPr/>
          <p:nvPr/>
        </p:nvPicPr>
        <p:blipFill>
          <a:blip r:embed="rId7"/>
          <a:stretch/>
        </p:blipFill>
        <p:spPr>
          <a:xfrm>
            <a:off x="7643160" y="2803320"/>
            <a:ext cx="362880" cy="405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002060"/>
                </a:solidFill>
                <a:latin typeface="Candara"/>
              </a:rPr>
              <a:t>PCA: Meaning</a:t>
            </a:r>
            <a:endParaRPr lang="es-MX" sz="4000" b="0" strike="noStrike" spc="-1">
              <a:solidFill>
                <a:srgbClr val="000000"/>
              </a:solidFill>
              <a:latin typeface="Calibri"/>
            </a:endParaRPr>
          </a:p>
        </p:txBody>
      </p:sp>
      <p:sp>
        <p:nvSpPr>
          <p:cNvPr id="424" name="TextShape 2"/>
          <p:cNvSpPr txBox="1"/>
          <p:nvPr/>
        </p:nvSpPr>
        <p:spPr>
          <a:xfrm>
            <a:off x="792000" y="2019240"/>
            <a:ext cx="10683720" cy="4240800"/>
          </a:xfrm>
          <a:prstGeom prst="rect">
            <a:avLst/>
          </a:prstGeom>
          <a:noFill/>
          <a:ln>
            <a:noFill/>
          </a:ln>
        </p:spPr>
        <p:txBody>
          <a:bodyPr>
            <a:normAutofit/>
          </a:bodyPr>
          <a:lstStyle/>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The property that let measure the amount of information throughout the variance of each principal component,    </a:t>
            </a:r>
            <a:endParaRPr lang="es-MX" sz="2800" b="0" strike="noStrike" spc="-1">
              <a:solidFill>
                <a:srgbClr val="002060"/>
              </a:solidFill>
              <a:latin typeface="Candara"/>
            </a:endParaRPr>
          </a:p>
          <a:p>
            <a:pPr>
              <a:lnSpc>
                <a:spcPct val="90000"/>
              </a:lnSpc>
              <a:spcBef>
                <a:spcPts val="1001"/>
              </a:spcBef>
            </a:pPr>
            <a:r>
              <a:rPr lang="es-MX" sz="2800" b="0" strike="noStrike" spc="-1">
                <a:solidFill>
                  <a:srgbClr val="173144"/>
                </a:solidFill>
                <a:latin typeface="Candara"/>
              </a:rPr>
              <a:t>       let:</a:t>
            </a:r>
            <a:endParaRPr lang="es-MX" sz="28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to extrac the features which don’t aport a lot of information (the smallest variances), reducing dimensionality. </a:t>
            </a:r>
            <a:endParaRPr lang="es-MX" sz="2400" b="0" strike="noStrike" spc="-1">
              <a:solidFill>
                <a:srgbClr val="F2F2F2"/>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to identify and relatethe features which could be measuring the same principle governing the behavior of the data set. 															</a:t>
            </a:r>
            <a:endParaRPr lang="es-MX" sz="2400" b="0" strike="noStrike" spc="-1">
              <a:solidFill>
                <a:srgbClr val="F2F2F2"/>
              </a:solidFill>
              <a:latin typeface="Candara"/>
            </a:endParaRPr>
          </a:p>
        </p:txBody>
      </p:sp>
      <p:pic>
        <p:nvPicPr>
          <p:cNvPr id="425" name="Imagen 5"/>
          <p:cNvPicPr/>
          <p:nvPr/>
        </p:nvPicPr>
        <p:blipFill>
          <a:blip r:embed="rId2"/>
          <a:stretch/>
        </p:blipFill>
        <p:spPr>
          <a:xfrm>
            <a:off x="9671400" y="2465640"/>
            <a:ext cx="2004480" cy="373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1228320" y="5320800"/>
            <a:ext cx="8474760" cy="615960"/>
          </a:xfrm>
          <a:prstGeom prst="rect">
            <a:avLst/>
          </a:prstGeom>
          <a:noFill/>
          <a:ln>
            <a:noFill/>
          </a:ln>
        </p:spPr>
        <p:txBody>
          <a:bodyPr anchor="ctr"/>
          <a:lstStyle/>
          <a:p>
            <a:pPr>
              <a:lnSpc>
                <a:spcPct val="90000"/>
              </a:lnSpc>
            </a:pPr>
            <a:r>
              <a:rPr lang="es-MX" sz="3600" b="1" strike="noStrike" spc="-1">
                <a:solidFill>
                  <a:srgbClr val="FFFFFF"/>
                </a:solidFill>
                <a:latin typeface="Candara"/>
              </a:rPr>
              <a:t>References</a:t>
            </a:r>
            <a:endParaRPr lang="es-MX" sz="3600" b="0" strike="noStrike" spc="-1">
              <a:solidFill>
                <a:srgbClr val="000000"/>
              </a:solidFill>
              <a:latin typeface="Calibri"/>
            </a:endParaRPr>
          </a:p>
        </p:txBody>
      </p:sp>
      <p:sp>
        <p:nvSpPr>
          <p:cNvPr id="427" name="TextShape 2"/>
          <p:cNvSpPr txBox="1"/>
          <p:nvPr/>
        </p:nvSpPr>
        <p:spPr>
          <a:xfrm>
            <a:off x="624960" y="1226520"/>
            <a:ext cx="10683720" cy="3461040"/>
          </a:xfrm>
          <a:prstGeom prst="rect">
            <a:avLst/>
          </a:prstGeom>
          <a:noFill/>
          <a:ln>
            <a:noFill/>
          </a:ln>
        </p:spPr>
        <p:txBody>
          <a:bodyPr>
            <a:normAutofit/>
          </a:bodyPr>
          <a:lstStyle/>
          <a:p>
            <a:pPr>
              <a:lnSpc>
                <a:spcPct val="90000"/>
              </a:lnSpc>
              <a:spcBef>
                <a:spcPts val="1001"/>
              </a:spcBef>
            </a:pPr>
            <a:r>
              <a:rPr lang="es-MX" sz="2400" b="0" strike="noStrike" spc="-1">
                <a:solidFill>
                  <a:srgbClr val="F2F2F2"/>
                </a:solidFill>
                <a:latin typeface="Candara"/>
              </a:rPr>
              <a:t>Elementary linear algebra with applications</a:t>
            </a:r>
            <a:endParaRPr lang="es-MX" sz="2400" b="0" strike="noStrike" spc="-1">
              <a:solidFill>
                <a:srgbClr val="002060"/>
              </a:solidFill>
              <a:latin typeface="Candara"/>
            </a:endParaRPr>
          </a:p>
          <a:p>
            <a:pPr marL="685800" lvl="1" indent="-228240">
              <a:lnSpc>
                <a:spcPct val="90000"/>
              </a:lnSpc>
              <a:spcBef>
                <a:spcPts val="499"/>
              </a:spcBef>
              <a:buClr>
                <a:srgbClr val="F2F2F2"/>
              </a:buClr>
              <a:buFont typeface="Arial"/>
              <a:buChar char="•"/>
            </a:pPr>
            <a:r>
              <a:rPr lang="es-MX" sz="2400" b="0" strike="noStrike" spc="-1">
                <a:solidFill>
                  <a:srgbClr val="F2F2F2"/>
                </a:solidFill>
                <a:latin typeface="Candara"/>
              </a:rPr>
              <a:t>Nicholson, W. Keith, PSW Publishing Company, 1986</a:t>
            </a:r>
          </a:p>
          <a:p>
            <a:pPr>
              <a:lnSpc>
                <a:spcPct val="90000"/>
              </a:lnSpc>
              <a:spcBef>
                <a:spcPts val="1001"/>
              </a:spcBef>
            </a:pPr>
            <a:r>
              <a:rPr lang="es-MX" sz="2400" b="0" strike="noStrike" spc="-1">
                <a:solidFill>
                  <a:srgbClr val="F2F2F2"/>
                </a:solidFill>
                <a:latin typeface="Candara"/>
              </a:rPr>
              <a:t>Numerical analysis: a mathemarical introduction</a:t>
            </a:r>
            <a:endParaRPr lang="es-MX" sz="2400" b="0" strike="noStrike" spc="-1">
              <a:solidFill>
                <a:srgbClr val="002060"/>
              </a:solidFill>
              <a:latin typeface="Candara"/>
            </a:endParaRPr>
          </a:p>
          <a:p>
            <a:pPr marL="685800" lvl="1" indent="-228240">
              <a:lnSpc>
                <a:spcPct val="90000"/>
              </a:lnSpc>
              <a:spcBef>
                <a:spcPts val="499"/>
              </a:spcBef>
              <a:buClr>
                <a:srgbClr val="F2F2F2"/>
              </a:buClr>
              <a:buFont typeface="Arial"/>
              <a:buChar char="•"/>
            </a:pPr>
            <a:r>
              <a:rPr lang="es-MX" sz="2400" b="0" strike="noStrike" spc="-1">
                <a:solidFill>
                  <a:srgbClr val="F2F2F2"/>
                </a:solidFill>
                <a:latin typeface="Candara"/>
              </a:rPr>
              <a:t>Schatzman, M., Oxford Universitiy Press, 2002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002060"/>
                </a:solidFill>
                <a:latin typeface="Candara"/>
              </a:rPr>
              <a:t>Preliminaries</a:t>
            </a:r>
            <a:endParaRPr lang="es-MX" sz="4000" b="0" strike="noStrike" spc="-1">
              <a:solidFill>
                <a:srgbClr val="000000"/>
              </a:solidFill>
              <a:latin typeface="Calibri"/>
            </a:endParaRPr>
          </a:p>
        </p:txBody>
      </p:sp>
      <p:pic>
        <p:nvPicPr>
          <p:cNvPr id="323" name="Imagen 5"/>
          <p:cNvPicPr/>
          <p:nvPr/>
        </p:nvPicPr>
        <p:blipFill>
          <a:blip r:embed="rId2"/>
          <a:stretch/>
        </p:blipFill>
        <p:spPr>
          <a:xfrm>
            <a:off x="4051080" y="1279440"/>
            <a:ext cx="6372720" cy="2889720"/>
          </a:xfrm>
          <a:prstGeom prst="rect">
            <a:avLst/>
          </a:prstGeom>
          <a:ln>
            <a:noFill/>
          </a:ln>
        </p:spPr>
      </p:pic>
      <p:pic>
        <p:nvPicPr>
          <p:cNvPr id="324" name="Imagen 7"/>
          <p:cNvPicPr/>
          <p:nvPr/>
        </p:nvPicPr>
        <p:blipFill>
          <a:blip r:embed="rId3"/>
          <a:stretch/>
        </p:blipFill>
        <p:spPr>
          <a:xfrm>
            <a:off x="2565360" y="5154840"/>
            <a:ext cx="834840" cy="398520"/>
          </a:xfrm>
          <a:prstGeom prst="rect">
            <a:avLst/>
          </a:prstGeom>
          <a:ln>
            <a:noFill/>
          </a:ln>
        </p:spPr>
      </p:pic>
      <p:pic>
        <p:nvPicPr>
          <p:cNvPr id="325" name="Imagen 8"/>
          <p:cNvPicPr/>
          <p:nvPr/>
        </p:nvPicPr>
        <p:blipFill>
          <a:blip r:embed="rId4"/>
          <a:stretch/>
        </p:blipFill>
        <p:spPr>
          <a:xfrm>
            <a:off x="3533040" y="5097960"/>
            <a:ext cx="3206160" cy="379800"/>
          </a:xfrm>
          <a:prstGeom prst="rect">
            <a:avLst/>
          </a:prstGeom>
          <a:ln>
            <a:noFill/>
          </a:ln>
        </p:spPr>
      </p:pic>
      <p:sp>
        <p:nvSpPr>
          <p:cNvPr id="326" name="CustomShape 2"/>
          <p:cNvSpPr/>
          <p:nvPr/>
        </p:nvSpPr>
        <p:spPr>
          <a:xfrm>
            <a:off x="616320" y="2439720"/>
            <a:ext cx="34668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Consider the data set</a:t>
            </a:r>
            <a:endParaRPr lang="es-MX" sz="2400" b="0" strike="noStrike" spc="-1">
              <a:latin typeface="Arial"/>
            </a:endParaRPr>
          </a:p>
        </p:txBody>
      </p:sp>
      <p:sp>
        <p:nvSpPr>
          <p:cNvPr id="327" name="CustomShape 3"/>
          <p:cNvSpPr/>
          <p:nvPr/>
        </p:nvSpPr>
        <p:spPr>
          <a:xfrm>
            <a:off x="826920" y="4078080"/>
            <a:ext cx="1117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where</a:t>
            </a:r>
            <a:endParaRPr lang="es-MX" sz="2400" b="0" strike="noStrike" spc="-1">
              <a:latin typeface="Arial"/>
            </a:endParaRPr>
          </a:p>
        </p:txBody>
      </p:sp>
      <p:sp>
        <p:nvSpPr>
          <p:cNvPr id="328" name="CustomShape 4"/>
          <p:cNvSpPr/>
          <p:nvPr/>
        </p:nvSpPr>
        <p:spPr>
          <a:xfrm>
            <a:off x="829800" y="4608720"/>
            <a:ext cx="13316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the row</a:t>
            </a:r>
            <a:endParaRPr lang="es-MX" sz="2400" b="0" strike="noStrike" spc="-1">
              <a:latin typeface="Arial"/>
            </a:endParaRPr>
          </a:p>
        </p:txBody>
      </p:sp>
      <p:sp>
        <p:nvSpPr>
          <p:cNvPr id="329" name="CustomShape 5"/>
          <p:cNvSpPr/>
          <p:nvPr/>
        </p:nvSpPr>
        <p:spPr>
          <a:xfrm>
            <a:off x="7003080" y="4608720"/>
            <a:ext cx="40104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z="2400" b="0" strike="noStrike" spc="-1">
                <a:solidFill>
                  <a:srgbClr val="002060"/>
                </a:solidFill>
                <a:latin typeface="Candara"/>
              </a:rPr>
              <a:t>represents the </a:t>
            </a:r>
            <a:r>
              <a:rPr lang="es-MX" sz="2400" b="0" i="1" strike="noStrike" spc="-1">
                <a:solidFill>
                  <a:srgbClr val="002060"/>
                </a:solidFill>
                <a:latin typeface="Candara"/>
              </a:rPr>
              <a:t>   </a:t>
            </a:r>
            <a:r>
              <a:rPr lang="es-MX" sz="2400" b="0" strike="noStrike" spc="-1">
                <a:solidFill>
                  <a:srgbClr val="002060"/>
                </a:solidFill>
                <a:latin typeface="Candara"/>
              </a:rPr>
              <a:t>th instance, </a:t>
            </a:r>
            <a:endParaRPr lang="es-MX" sz="2400" b="0" strike="noStrike" spc="-1">
              <a:latin typeface="Arial"/>
            </a:endParaRPr>
          </a:p>
        </p:txBody>
      </p:sp>
      <p:sp>
        <p:nvSpPr>
          <p:cNvPr id="330" name="CustomShape 6"/>
          <p:cNvSpPr/>
          <p:nvPr/>
        </p:nvSpPr>
        <p:spPr>
          <a:xfrm>
            <a:off x="772560" y="5043960"/>
            <a:ext cx="19000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s-MX" sz="2400" b="0" strike="noStrike" spc="-1">
                <a:solidFill>
                  <a:srgbClr val="002060"/>
                </a:solidFill>
                <a:latin typeface="Candara"/>
              </a:rPr>
              <a:t>the column</a:t>
            </a:r>
            <a:endParaRPr lang="es-MX" sz="2400" b="0" strike="noStrike" spc="-1">
              <a:latin typeface="Arial"/>
            </a:endParaRPr>
          </a:p>
        </p:txBody>
      </p:sp>
      <p:sp>
        <p:nvSpPr>
          <p:cNvPr id="331" name="CustomShape 7"/>
          <p:cNvSpPr/>
          <p:nvPr/>
        </p:nvSpPr>
        <p:spPr>
          <a:xfrm>
            <a:off x="7003080" y="5043960"/>
            <a:ext cx="388944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z="2400" b="0" strike="noStrike" spc="-1">
                <a:solidFill>
                  <a:srgbClr val="002060"/>
                </a:solidFill>
                <a:latin typeface="Candara"/>
              </a:rPr>
              <a:t>represents the </a:t>
            </a:r>
            <a:r>
              <a:rPr lang="es-MX" sz="2400" b="0" i="1" strike="noStrike" spc="-1">
                <a:solidFill>
                  <a:srgbClr val="002060"/>
                </a:solidFill>
                <a:latin typeface="Candara"/>
              </a:rPr>
              <a:t>   </a:t>
            </a:r>
            <a:r>
              <a:rPr lang="es-MX" sz="2400" b="0" strike="noStrike" spc="-1">
                <a:solidFill>
                  <a:srgbClr val="002060"/>
                </a:solidFill>
                <a:latin typeface="Candara"/>
              </a:rPr>
              <a:t>th feature, </a:t>
            </a:r>
            <a:endParaRPr lang="es-MX" sz="2400" b="0" strike="noStrike" spc="-1">
              <a:latin typeface="Arial"/>
            </a:endParaRPr>
          </a:p>
        </p:txBody>
      </p:sp>
      <p:pic>
        <p:nvPicPr>
          <p:cNvPr id="332" name="Imagen 16"/>
          <p:cNvPicPr/>
          <p:nvPr/>
        </p:nvPicPr>
        <p:blipFill>
          <a:blip r:embed="rId5"/>
          <a:stretch/>
        </p:blipFill>
        <p:spPr>
          <a:xfrm>
            <a:off x="2673360" y="4698360"/>
            <a:ext cx="3931560" cy="413640"/>
          </a:xfrm>
          <a:prstGeom prst="rect">
            <a:avLst/>
          </a:prstGeom>
          <a:ln>
            <a:noFill/>
          </a:ln>
        </p:spPr>
      </p:pic>
      <p:pic>
        <p:nvPicPr>
          <p:cNvPr id="333" name="Imagen 17"/>
          <p:cNvPicPr/>
          <p:nvPr/>
        </p:nvPicPr>
        <p:blipFill>
          <a:blip r:embed="rId6"/>
          <a:stretch/>
        </p:blipFill>
        <p:spPr>
          <a:xfrm>
            <a:off x="9025920" y="4726440"/>
            <a:ext cx="173520" cy="297720"/>
          </a:xfrm>
          <a:prstGeom prst="rect">
            <a:avLst/>
          </a:prstGeom>
          <a:ln>
            <a:noFill/>
          </a:ln>
        </p:spPr>
      </p:pic>
      <p:pic>
        <p:nvPicPr>
          <p:cNvPr id="334" name="Imagen 18"/>
          <p:cNvPicPr/>
          <p:nvPr/>
        </p:nvPicPr>
        <p:blipFill>
          <a:blip r:embed="rId7"/>
          <a:stretch/>
        </p:blipFill>
        <p:spPr>
          <a:xfrm>
            <a:off x="8982360" y="5146200"/>
            <a:ext cx="200880" cy="378360"/>
          </a:xfrm>
          <a:prstGeom prst="rect">
            <a:avLst/>
          </a:prstGeom>
          <a:ln>
            <a:noFill/>
          </a:ln>
        </p:spPr>
      </p:pic>
      <p:sp>
        <p:nvSpPr>
          <p:cNvPr id="335" name="CustomShape 8"/>
          <p:cNvSpPr/>
          <p:nvPr/>
        </p:nvSpPr>
        <p:spPr>
          <a:xfrm>
            <a:off x="885240" y="5483160"/>
            <a:ext cx="5670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z="2400" b="0" strike="noStrike" spc="-1">
                <a:solidFill>
                  <a:srgbClr val="002060"/>
                </a:solidFill>
                <a:latin typeface="Candara"/>
              </a:rPr>
              <a:t>for</a:t>
            </a:r>
            <a:endParaRPr lang="es-MX" sz="2400" b="0" strike="noStrike" spc="-1">
              <a:latin typeface="Arial"/>
            </a:endParaRPr>
          </a:p>
        </p:txBody>
      </p:sp>
      <p:pic>
        <p:nvPicPr>
          <p:cNvPr id="336" name="Imagen 20"/>
          <p:cNvPicPr/>
          <p:nvPr/>
        </p:nvPicPr>
        <p:blipFill>
          <a:blip r:embed="rId6"/>
          <a:stretch/>
        </p:blipFill>
        <p:spPr>
          <a:xfrm>
            <a:off x="1541160" y="5584680"/>
            <a:ext cx="186840" cy="324360"/>
          </a:xfrm>
          <a:prstGeom prst="rect">
            <a:avLst/>
          </a:prstGeom>
          <a:ln>
            <a:noFill/>
          </a:ln>
        </p:spPr>
      </p:pic>
      <p:pic>
        <p:nvPicPr>
          <p:cNvPr id="337" name="Imagen 21"/>
          <p:cNvPicPr/>
          <p:nvPr/>
        </p:nvPicPr>
        <p:blipFill>
          <a:blip r:embed="rId8"/>
          <a:stretch/>
        </p:blipFill>
        <p:spPr>
          <a:xfrm>
            <a:off x="1733040" y="5634000"/>
            <a:ext cx="1396440" cy="285840"/>
          </a:xfrm>
          <a:prstGeom prst="rect">
            <a:avLst/>
          </a:prstGeom>
          <a:ln>
            <a:noFill/>
          </a:ln>
        </p:spPr>
      </p:pic>
      <p:pic>
        <p:nvPicPr>
          <p:cNvPr id="338" name="Imagen 22"/>
          <p:cNvPicPr/>
          <p:nvPr/>
        </p:nvPicPr>
        <p:blipFill>
          <a:blip r:embed="rId7"/>
          <a:stretch/>
        </p:blipFill>
        <p:spPr>
          <a:xfrm>
            <a:off x="3894120" y="5591160"/>
            <a:ext cx="250920" cy="357480"/>
          </a:xfrm>
          <a:prstGeom prst="rect">
            <a:avLst/>
          </a:prstGeom>
          <a:ln>
            <a:noFill/>
          </a:ln>
        </p:spPr>
      </p:pic>
      <p:pic>
        <p:nvPicPr>
          <p:cNvPr id="339" name="Imagen 23"/>
          <p:cNvPicPr/>
          <p:nvPr/>
        </p:nvPicPr>
        <p:blipFill>
          <a:blip r:embed="rId9"/>
          <a:stretch/>
        </p:blipFill>
        <p:spPr>
          <a:xfrm>
            <a:off x="4139280" y="5644800"/>
            <a:ext cx="1338120" cy="285840"/>
          </a:xfrm>
          <a:prstGeom prst="rect">
            <a:avLst/>
          </a:prstGeom>
          <a:ln>
            <a:noFill/>
          </a:ln>
        </p:spPr>
      </p:pic>
      <p:sp>
        <p:nvSpPr>
          <p:cNvPr id="340" name="CustomShape 9"/>
          <p:cNvSpPr/>
          <p:nvPr/>
        </p:nvSpPr>
        <p:spPr>
          <a:xfrm>
            <a:off x="3199680" y="5484960"/>
            <a:ext cx="7790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z="2400" b="0" strike="noStrike" spc="-1">
                <a:solidFill>
                  <a:srgbClr val="002060"/>
                </a:solidFill>
                <a:latin typeface="Candara"/>
              </a:rPr>
              <a:t>and</a:t>
            </a:r>
            <a:endParaRPr lang="es-MX"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FFFFFF"/>
                </a:solidFill>
                <a:latin typeface="Candara"/>
              </a:rPr>
              <a:t>Singular Value Decomposition (SVD)</a:t>
            </a:r>
            <a:endParaRPr lang="es-MX" sz="4000" b="0" strike="noStrike" spc="-1">
              <a:solidFill>
                <a:srgbClr val="000000"/>
              </a:solidFill>
              <a:latin typeface="Calibri"/>
            </a:endParaRPr>
          </a:p>
        </p:txBody>
      </p:sp>
      <p:sp>
        <p:nvSpPr>
          <p:cNvPr id="342" name="TextShape 2"/>
          <p:cNvSpPr txBox="1"/>
          <p:nvPr/>
        </p:nvSpPr>
        <p:spPr>
          <a:xfrm>
            <a:off x="792000" y="2019240"/>
            <a:ext cx="10683720" cy="4240800"/>
          </a:xfrm>
          <a:prstGeom prst="rect">
            <a:avLst/>
          </a:prstGeom>
          <a:noFill/>
          <a:ln>
            <a:noFill/>
          </a:ln>
        </p:spPr>
        <p:txBody>
          <a:bodyPr/>
          <a:lstStyle/>
          <a:p>
            <a:pPr marL="228600" indent="-228240">
              <a:lnSpc>
                <a:spcPct val="90000"/>
              </a:lnSpc>
              <a:spcBef>
                <a:spcPts val="1001"/>
              </a:spcBef>
              <a:buClr>
                <a:srgbClr val="DE9697"/>
              </a:buClr>
              <a:buFont typeface="Wingdings" charset="2"/>
              <a:buChar char=""/>
            </a:pPr>
            <a:r>
              <a:rPr lang="es-MX" sz="2800" b="0" strike="noStrike" spc="-1">
                <a:solidFill>
                  <a:srgbClr val="FFFFFF"/>
                </a:solidFill>
                <a:latin typeface="Candara"/>
              </a:rPr>
              <a:t>Key idea</a:t>
            </a:r>
            <a:endParaRPr lang="es-MX" sz="2800" b="0" strike="noStrike" spc="-1">
              <a:solidFill>
                <a:srgbClr val="002060"/>
              </a:solidFill>
              <a:latin typeface="Candara"/>
            </a:endParaRPr>
          </a:p>
          <a:p>
            <a:pPr marL="685800" lvl="1" indent="-228240">
              <a:lnSpc>
                <a:spcPct val="90000"/>
              </a:lnSpc>
              <a:spcBef>
                <a:spcPts val="499"/>
              </a:spcBef>
              <a:buClr>
                <a:srgbClr val="DE9697"/>
              </a:buClr>
              <a:buFont typeface="Wingdings" charset="2"/>
              <a:buChar char=""/>
            </a:pPr>
            <a:r>
              <a:rPr lang="es-MX" sz="2400" b="0" strike="noStrike" spc="-1">
                <a:solidFill>
                  <a:srgbClr val="FFFFFF"/>
                </a:solidFill>
                <a:latin typeface="Candara"/>
              </a:rPr>
              <a:t>The decomposition into singular values of a data set allows to rewrite the original matrix as a linear combination of matrices where the coefficients are the singular values. These singular values indicate the contribution that each matrix has to the data set. In this way, by eliminating the matrices that contribute little to the database, an approximation to the data set with less resources is obtained.</a:t>
            </a:r>
            <a:endParaRPr lang="es-MX" sz="2400" b="0" strike="noStrike" spc="-1">
              <a:solidFill>
                <a:srgbClr val="F2F2F2"/>
              </a:solidFill>
              <a:latin typeface="Candar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SVD: steps</a:t>
            </a:r>
            <a:endParaRPr lang="es-MX" sz="4000" b="0" strike="noStrike" spc="-1">
              <a:solidFill>
                <a:srgbClr val="000000"/>
              </a:solidFill>
              <a:latin typeface="Calibri"/>
            </a:endParaRPr>
          </a:p>
        </p:txBody>
      </p:sp>
      <p:sp>
        <p:nvSpPr>
          <p:cNvPr id="345" name="TextShape 3"/>
          <p:cNvSpPr txBox="1"/>
          <p:nvPr/>
        </p:nvSpPr>
        <p:spPr>
          <a:xfrm>
            <a:off x="838080" y="1690200"/>
            <a:ext cx="10612080" cy="4240800"/>
          </a:xfrm>
          <a:prstGeom prst="rect">
            <a:avLst/>
          </a:prstGeom>
          <a:blipFill rotWithShape="0">
            <a:blip r:embed="rId2"/>
            <a:stretch>
              <a:fillRect/>
            </a:stretch>
          </a:blipFill>
          <a:ln>
            <a:noFill/>
          </a:ln>
        </p:spPr>
        <p:txBody>
          <a:bodyPr/>
          <a:lstStyle/>
          <a:p>
            <a:pPr marL="228600" indent="-228240">
              <a:lnSpc>
                <a:spcPct val="90000"/>
              </a:lnSpc>
              <a:spcBef>
                <a:spcPts val="1001"/>
              </a:spcBef>
              <a:buClr>
                <a:srgbClr val="173144"/>
              </a:buClr>
              <a:buFont typeface="Wingdings" charset="2"/>
              <a:buChar char=""/>
            </a:pPr>
            <a:r>
              <a:rPr lang="es-MX" sz="2800" b="0" strike="noStrike" spc="-1">
                <a:latin typeface="Candara"/>
              </a:rPr>
              <a:t> </a:t>
            </a:r>
            <a:endParaRPr lang="es-MX" sz="2800" b="0" strike="noStrike" spc="-1">
              <a:solidFill>
                <a:srgbClr val="002060"/>
              </a:solidFill>
              <a:latin typeface="Candara"/>
            </a:endParaRPr>
          </a:p>
        </p:txBody>
      </p:sp>
      <p:pic>
        <p:nvPicPr>
          <p:cNvPr id="346" name="Imagen 3"/>
          <p:cNvPicPr/>
          <p:nvPr/>
        </p:nvPicPr>
        <p:blipFill>
          <a:blip r:embed="rId3"/>
          <a:stretch/>
        </p:blipFill>
        <p:spPr>
          <a:xfrm>
            <a:off x="1382760" y="3810600"/>
            <a:ext cx="2057400" cy="610920"/>
          </a:xfrm>
          <a:prstGeom prst="rect">
            <a:avLst/>
          </a:prstGeom>
          <a:ln>
            <a:noFill/>
          </a:ln>
        </p:spPr>
      </p:pic>
      <p:pic>
        <p:nvPicPr>
          <p:cNvPr id="347" name="Imagen 4"/>
          <p:cNvPicPr/>
          <p:nvPr/>
        </p:nvPicPr>
        <p:blipFill>
          <a:blip r:embed="rId4"/>
          <a:stretch/>
        </p:blipFill>
        <p:spPr>
          <a:xfrm>
            <a:off x="3862800" y="3066480"/>
            <a:ext cx="7464600" cy="2424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SVD: steps</a:t>
            </a:r>
            <a:endParaRPr lang="es-MX" sz="4000" b="0" strike="noStrike" spc="-1">
              <a:solidFill>
                <a:srgbClr val="000000"/>
              </a:solidFill>
              <a:latin typeface="Calibri"/>
            </a:endParaRPr>
          </a:p>
        </p:txBody>
      </p:sp>
      <p:sp>
        <p:nvSpPr>
          <p:cNvPr id="349" name="TextShape 2"/>
          <p:cNvSpPr txBox="1"/>
          <p:nvPr/>
        </p:nvSpPr>
        <p:spPr>
          <a:xfrm>
            <a:off x="838080" y="1572120"/>
            <a:ext cx="10612080" cy="4687920"/>
          </a:xfrm>
          <a:prstGeom prst="rect">
            <a:avLst/>
          </a:prstGeom>
          <a:noFill/>
          <a:ln>
            <a:noFill/>
          </a:ln>
        </p:spPr>
        <p:txBody>
          <a:bodyPr>
            <a:normAutofit/>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Obtain the set of eigenvalues and eigenvectors of </a:t>
            </a: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Since                 is a symmetric matrix, by the Principal Axes Theorem it has an orthonormal set of      eigenvectors                             ,</a:t>
            </a:r>
            <a:endParaRPr lang="es-MX" sz="2400" b="0" strike="noStrike" spc="-1">
              <a:solidFill>
                <a:srgbClr val="F2F2F2"/>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and since it is a positive definite matrix, its eigenvectors corresponding to the positive and ordered eigenvalues are</a:t>
            </a:r>
            <a:endParaRPr lang="es-MX" sz="2400" b="0" strike="noStrike" spc="-1">
              <a:solidFill>
                <a:srgbClr val="F2F2F2"/>
              </a:solidFill>
              <a:latin typeface="Candara"/>
            </a:endParaRPr>
          </a:p>
          <a:p>
            <a:pPr marL="457200">
              <a:lnSpc>
                <a:spcPct val="90000"/>
              </a:lnSpc>
              <a:spcBef>
                <a:spcPts val="499"/>
              </a:spcBef>
            </a:pPr>
            <a:r>
              <a:rPr lang="es-MX" sz="2400" b="0" strike="noStrike" spc="-1">
                <a:solidFill>
                  <a:srgbClr val="002060"/>
                </a:solidFill>
                <a:latin typeface="Candara"/>
              </a:rPr>
              <a:t>                                                                                           ,  with </a:t>
            </a:r>
          </a:p>
          <a:p>
            <a:pPr marL="457200">
              <a:lnSpc>
                <a:spcPct val="90000"/>
              </a:lnSpc>
              <a:spcBef>
                <a:spcPts val="499"/>
              </a:spcBef>
            </a:pPr>
            <a:endParaRPr lang="es-MX" sz="2400" b="0" strike="noStrike" spc="-1">
              <a:solidFill>
                <a:srgbClr val="002060"/>
              </a:solidFill>
              <a:latin typeface="Candara"/>
            </a:endParaRPr>
          </a:p>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Calculate the singular values of  </a:t>
            </a: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Singular values not null: </a:t>
            </a:r>
            <a:endParaRPr lang="es-MX" sz="2400" b="0" strike="noStrike" spc="-1">
              <a:solidFill>
                <a:srgbClr val="F2F2F2"/>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Singular values null: </a:t>
            </a:r>
            <a:endParaRPr lang="es-MX" sz="2400" b="0" strike="noStrike" spc="-1">
              <a:solidFill>
                <a:srgbClr val="F2F2F2"/>
              </a:solidFill>
              <a:latin typeface="Candara"/>
            </a:endParaRPr>
          </a:p>
        </p:txBody>
      </p:sp>
      <p:pic>
        <p:nvPicPr>
          <p:cNvPr id="351" name="Imagen 4"/>
          <p:cNvPicPr/>
          <p:nvPr/>
        </p:nvPicPr>
        <p:blipFill>
          <a:blip r:embed="rId2"/>
          <a:stretch/>
        </p:blipFill>
        <p:spPr>
          <a:xfrm>
            <a:off x="4124520" y="2457360"/>
            <a:ext cx="234720" cy="270720"/>
          </a:xfrm>
          <a:prstGeom prst="rect">
            <a:avLst/>
          </a:prstGeom>
          <a:ln>
            <a:noFill/>
          </a:ln>
        </p:spPr>
      </p:pic>
      <p:pic>
        <p:nvPicPr>
          <p:cNvPr id="352" name="Imagen 11"/>
          <p:cNvPicPr/>
          <p:nvPr/>
        </p:nvPicPr>
        <p:blipFill>
          <a:blip r:embed="rId3"/>
          <a:stretch/>
        </p:blipFill>
        <p:spPr>
          <a:xfrm>
            <a:off x="6251760" y="2439360"/>
            <a:ext cx="1799640" cy="317160"/>
          </a:xfrm>
          <a:prstGeom prst="rect">
            <a:avLst/>
          </a:prstGeom>
          <a:ln>
            <a:noFill/>
          </a:ln>
        </p:spPr>
      </p:pic>
      <p:pic>
        <p:nvPicPr>
          <p:cNvPr id="353" name="Imagen 3"/>
          <p:cNvPicPr/>
          <p:nvPr/>
        </p:nvPicPr>
        <p:blipFill>
          <a:blip r:embed="rId4"/>
          <a:srcRect r="39058"/>
          <a:stretch/>
        </p:blipFill>
        <p:spPr>
          <a:xfrm>
            <a:off x="8642160" y="1438560"/>
            <a:ext cx="1175760" cy="573120"/>
          </a:xfrm>
          <a:prstGeom prst="rect">
            <a:avLst/>
          </a:prstGeom>
          <a:ln>
            <a:noFill/>
          </a:ln>
        </p:spPr>
      </p:pic>
      <p:pic>
        <p:nvPicPr>
          <p:cNvPr id="354" name="Imagen 12"/>
          <p:cNvPicPr/>
          <p:nvPr/>
        </p:nvPicPr>
        <p:blipFill>
          <a:blip r:embed="rId4"/>
          <a:srcRect r="39058"/>
          <a:stretch/>
        </p:blipFill>
        <p:spPr>
          <a:xfrm>
            <a:off x="2443320" y="1951200"/>
            <a:ext cx="890640" cy="433800"/>
          </a:xfrm>
          <a:prstGeom prst="rect">
            <a:avLst/>
          </a:prstGeom>
          <a:ln>
            <a:noFill/>
          </a:ln>
        </p:spPr>
      </p:pic>
      <p:pic>
        <p:nvPicPr>
          <p:cNvPr id="355" name="Imagen 5"/>
          <p:cNvPicPr/>
          <p:nvPr/>
        </p:nvPicPr>
        <p:blipFill>
          <a:blip r:embed="rId5"/>
          <a:stretch/>
        </p:blipFill>
        <p:spPr>
          <a:xfrm>
            <a:off x="5860080" y="4323240"/>
            <a:ext cx="448200" cy="407520"/>
          </a:xfrm>
          <a:prstGeom prst="rect">
            <a:avLst/>
          </a:prstGeom>
          <a:ln>
            <a:noFill/>
          </a:ln>
        </p:spPr>
      </p:pic>
      <p:pic>
        <p:nvPicPr>
          <p:cNvPr id="356" name="Imagen 6"/>
          <p:cNvPicPr/>
          <p:nvPr/>
        </p:nvPicPr>
        <p:blipFill>
          <a:blip r:embed="rId6"/>
          <a:stretch/>
        </p:blipFill>
        <p:spPr>
          <a:xfrm>
            <a:off x="1656000" y="3533760"/>
            <a:ext cx="5776560" cy="419400"/>
          </a:xfrm>
          <a:prstGeom prst="rect">
            <a:avLst/>
          </a:prstGeom>
          <a:ln>
            <a:noFill/>
          </a:ln>
        </p:spPr>
      </p:pic>
      <p:pic>
        <p:nvPicPr>
          <p:cNvPr id="357" name="Imagen 7"/>
          <p:cNvPicPr/>
          <p:nvPr/>
        </p:nvPicPr>
        <p:blipFill>
          <a:blip r:embed="rId7"/>
          <a:stretch/>
        </p:blipFill>
        <p:spPr>
          <a:xfrm>
            <a:off x="4783680" y="4781520"/>
            <a:ext cx="4736160" cy="388440"/>
          </a:xfrm>
          <a:prstGeom prst="rect">
            <a:avLst/>
          </a:prstGeom>
          <a:ln>
            <a:noFill/>
          </a:ln>
        </p:spPr>
      </p:pic>
      <p:pic>
        <p:nvPicPr>
          <p:cNvPr id="358" name="Imagen 13"/>
          <p:cNvPicPr/>
          <p:nvPr/>
        </p:nvPicPr>
        <p:blipFill>
          <a:blip r:embed="rId8"/>
          <a:stretch/>
        </p:blipFill>
        <p:spPr>
          <a:xfrm>
            <a:off x="4444200" y="5151240"/>
            <a:ext cx="4097160" cy="468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SVD: steps</a:t>
            </a:r>
            <a:endParaRPr lang="es-MX" sz="4000" b="0" strike="noStrike" spc="-1">
              <a:solidFill>
                <a:srgbClr val="000000"/>
              </a:solidFill>
              <a:latin typeface="Calibri"/>
            </a:endParaRPr>
          </a:p>
        </p:txBody>
      </p:sp>
      <p:sp>
        <p:nvSpPr>
          <p:cNvPr id="360" name="TextShape 2"/>
          <p:cNvSpPr txBox="1"/>
          <p:nvPr/>
        </p:nvSpPr>
        <p:spPr>
          <a:xfrm>
            <a:off x="838080" y="1324080"/>
            <a:ext cx="10612080" cy="5199120"/>
          </a:xfrm>
          <a:prstGeom prst="rect">
            <a:avLst/>
          </a:prstGeom>
          <a:noFill/>
          <a:ln>
            <a:noFill/>
          </a:ln>
        </p:spPr>
        <p:txBody>
          <a:bodyPr>
            <a:normAutofit/>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Define:</a:t>
            </a: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Orthonormal matrix</a:t>
            </a:r>
            <a:endParaRPr lang="es-MX" sz="2400" b="0" strike="noStrike" spc="-1">
              <a:solidFill>
                <a:srgbClr val="F2F2F2"/>
              </a:solidFill>
              <a:latin typeface="Candara"/>
            </a:endParaRPr>
          </a:p>
          <a:p>
            <a:endParaRPr lang="es-MX" sz="2400" b="0" strike="noStrike" spc="-1">
              <a:solidFill>
                <a:srgbClr val="002060"/>
              </a:solidFill>
              <a:latin typeface="Candara"/>
            </a:endParaRPr>
          </a:p>
          <a:p>
            <a:endParaRPr lang="es-MX" sz="2400" b="0" strike="noStrike" spc="-1">
              <a:solidFill>
                <a:srgbClr val="002060"/>
              </a:solidFill>
              <a:latin typeface="Candara"/>
            </a:endParaRPr>
          </a:p>
          <a:p>
            <a:endParaRPr lang="es-MX" sz="24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Diagonal matrix</a:t>
            </a:r>
            <a:endParaRPr lang="es-MX" sz="2400" b="0" strike="noStrike" spc="-1">
              <a:solidFill>
                <a:srgbClr val="F2F2F2"/>
              </a:solidFill>
              <a:latin typeface="Candara"/>
            </a:endParaRPr>
          </a:p>
          <a:p>
            <a:endParaRPr lang="es-MX" sz="2400" b="0" strike="noStrike" spc="-1">
              <a:solidFill>
                <a:srgbClr val="002060"/>
              </a:solidFill>
              <a:latin typeface="Candara"/>
            </a:endParaRPr>
          </a:p>
          <a:p>
            <a:endParaRPr lang="es-MX" sz="2400" b="0" strike="noStrike" spc="-1">
              <a:solidFill>
                <a:srgbClr val="002060"/>
              </a:solidFill>
              <a:latin typeface="Candara"/>
            </a:endParaRPr>
          </a:p>
          <a:p>
            <a:endParaRPr lang="es-MX" sz="2400" b="0" strike="noStrike" spc="-1">
              <a:solidFill>
                <a:srgbClr val="002060"/>
              </a:solidFill>
              <a:latin typeface="Candara"/>
            </a:endParaRPr>
          </a:p>
          <a:p>
            <a:pPr marL="685800" lvl="1" indent="-228240">
              <a:lnSpc>
                <a:spcPct val="90000"/>
              </a:lnSpc>
              <a:spcBef>
                <a:spcPts val="499"/>
              </a:spcBef>
              <a:buClr>
                <a:srgbClr val="973674"/>
              </a:buClr>
              <a:buFont typeface="Wingdings" charset="2"/>
              <a:buChar char=""/>
            </a:pPr>
            <a:r>
              <a:rPr lang="es-MX" sz="2400" b="0" strike="noStrike" spc="-1">
                <a:solidFill>
                  <a:srgbClr val="002060"/>
                </a:solidFill>
                <a:latin typeface="Candara"/>
              </a:rPr>
              <a:t>Orthogonal matrix</a:t>
            </a:r>
            <a:endParaRPr lang="es-MX" sz="2400" b="0" strike="noStrike" spc="-1">
              <a:solidFill>
                <a:srgbClr val="F2F2F2"/>
              </a:solidFill>
              <a:latin typeface="Candara"/>
            </a:endParaRPr>
          </a:p>
          <a:p>
            <a:pPr marL="457200">
              <a:lnSpc>
                <a:spcPct val="90000"/>
              </a:lnSpc>
              <a:spcBef>
                <a:spcPts val="499"/>
              </a:spcBef>
            </a:pPr>
            <a:r>
              <a:rPr lang="es-MX" sz="2400" b="0" strike="noStrike" spc="-1">
                <a:solidFill>
                  <a:srgbClr val="002060"/>
                </a:solidFill>
                <a:latin typeface="Candara"/>
              </a:rPr>
              <a:t>    </a:t>
            </a:r>
          </a:p>
          <a:p>
            <a:pPr marL="457200">
              <a:lnSpc>
                <a:spcPct val="90000"/>
              </a:lnSpc>
              <a:spcBef>
                <a:spcPts val="499"/>
              </a:spcBef>
            </a:pPr>
            <a:r>
              <a:rPr lang="es-MX" sz="2400" b="0" strike="noStrike" spc="-1">
                <a:solidFill>
                  <a:srgbClr val="002060"/>
                </a:solidFill>
                <a:latin typeface="Candara"/>
              </a:rPr>
              <a:t>     where</a:t>
            </a:r>
          </a:p>
          <a:p>
            <a:pPr marL="457200">
              <a:lnSpc>
                <a:spcPct val="90000"/>
              </a:lnSpc>
              <a:spcBef>
                <a:spcPts val="499"/>
              </a:spcBef>
            </a:pPr>
            <a:r>
              <a:rPr lang="es-MX" sz="2400" b="0" strike="noStrike" spc="-1">
                <a:solidFill>
                  <a:srgbClr val="002060"/>
                </a:solidFill>
                <a:latin typeface="Candara"/>
              </a:rPr>
              <a:t>    </a:t>
            </a:r>
          </a:p>
        </p:txBody>
      </p:sp>
      <p:pic>
        <p:nvPicPr>
          <p:cNvPr id="361" name="Imagen 15"/>
          <p:cNvPicPr/>
          <p:nvPr/>
        </p:nvPicPr>
        <p:blipFill>
          <a:blip r:embed="rId2"/>
          <a:stretch/>
        </p:blipFill>
        <p:spPr>
          <a:xfrm>
            <a:off x="2642040" y="5872320"/>
            <a:ext cx="4446360" cy="449280"/>
          </a:xfrm>
          <a:prstGeom prst="rect">
            <a:avLst/>
          </a:prstGeom>
          <a:ln>
            <a:noFill/>
          </a:ln>
        </p:spPr>
      </p:pic>
      <p:pic>
        <p:nvPicPr>
          <p:cNvPr id="362" name="Imagen 17"/>
          <p:cNvPicPr/>
          <p:nvPr/>
        </p:nvPicPr>
        <p:blipFill>
          <a:blip r:embed="rId3"/>
          <a:stretch/>
        </p:blipFill>
        <p:spPr>
          <a:xfrm>
            <a:off x="4553640" y="2716200"/>
            <a:ext cx="4255200" cy="1790280"/>
          </a:xfrm>
          <a:prstGeom prst="rect">
            <a:avLst/>
          </a:prstGeom>
          <a:ln>
            <a:noFill/>
          </a:ln>
        </p:spPr>
      </p:pic>
      <p:pic>
        <p:nvPicPr>
          <p:cNvPr id="363" name="Imagen 18"/>
          <p:cNvPicPr/>
          <p:nvPr/>
        </p:nvPicPr>
        <p:blipFill>
          <a:blip r:embed="rId4"/>
          <a:stretch/>
        </p:blipFill>
        <p:spPr>
          <a:xfrm>
            <a:off x="4483800" y="4506840"/>
            <a:ext cx="4414320" cy="1292760"/>
          </a:xfrm>
          <a:prstGeom prst="rect">
            <a:avLst/>
          </a:prstGeom>
          <a:ln>
            <a:noFill/>
          </a:ln>
        </p:spPr>
      </p:pic>
      <p:pic>
        <p:nvPicPr>
          <p:cNvPr id="364" name="Imagen 19"/>
          <p:cNvPicPr/>
          <p:nvPr/>
        </p:nvPicPr>
        <p:blipFill>
          <a:blip r:embed="rId5"/>
          <a:stretch/>
        </p:blipFill>
        <p:spPr>
          <a:xfrm>
            <a:off x="4412880" y="1324080"/>
            <a:ext cx="4537080" cy="136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838080" y="365040"/>
            <a:ext cx="6594480" cy="1206720"/>
          </a:xfrm>
          <a:prstGeom prst="rect">
            <a:avLst/>
          </a:prstGeom>
          <a:noFill/>
          <a:ln>
            <a:noFill/>
          </a:ln>
        </p:spPr>
        <p:txBody>
          <a:bodyPr anchor="ctr"/>
          <a:lstStyle/>
          <a:p>
            <a:pPr>
              <a:lnSpc>
                <a:spcPct val="90000"/>
              </a:lnSpc>
            </a:pPr>
            <a:r>
              <a:rPr lang="es-MX" sz="4000" b="1" strike="noStrike" spc="-1">
                <a:solidFill>
                  <a:srgbClr val="002060"/>
                </a:solidFill>
                <a:latin typeface="Candara"/>
              </a:rPr>
              <a:t>SVD: steps</a:t>
            </a:r>
            <a:endParaRPr lang="es-MX" sz="4000" b="0" strike="noStrike" spc="-1">
              <a:solidFill>
                <a:srgbClr val="000000"/>
              </a:solidFill>
              <a:latin typeface="Calibri"/>
            </a:endParaRPr>
          </a:p>
        </p:txBody>
      </p:sp>
      <p:sp>
        <p:nvSpPr>
          <p:cNvPr id="366" name="TextShape 2"/>
          <p:cNvSpPr txBox="1"/>
          <p:nvPr/>
        </p:nvSpPr>
        <p:spPr>
          <a:xfrm>
            <a:off x="838080" y="2019240"/>
            <a:ext cx="10612080" cy="4240800"/>
          </a:xfrm>
          <a:prstGeom prst="rect">
            <a:avLst/>
          </a:prstGeom>
          <a:noFill/>
          <a:ln>
            <a:noFill/>
          </a:ln>
        </p:spPr>
        <p:txBody>
          <a:bodyPr/>
          <a:lstStyle/>
          <a:p>
            <a:pPr marL="228600" indent="-228240">
              <a:lnSpc>
                <a:spcPct val="90000"/>
              </a:lnSpc>
              <a:spcBef>
                <a:spcPts val="1001"/>
              </a:spcBef>
              <a:buClr>
                <a:srgbClr val="173144"/>
              </a:buClr>
              <a:buFont typeface="Wingdings" charset="2"/>
              <a:buChar char=""/>
            </a:pPr>
            <a:r>
              <a:rPr lang="es-MX" sz="2800" b="0" strike="noStrike" spc="-1">
                <a:solidFill>
                  <a:srgbClr val="002060"/>
                </a:solidFill>
                <a:latin typeface="Candara"/>
              </a:rPr>
              <a:t>Then, the data set         can be decompose as  </a:t>
            </a:r>
          </a:p>
          <a:p>
            <a:pPr>
              <a:lnSpc>
                <a:spcPct val="90000"/>
              </a:lnSpc>
              <a:spcBef>
                <a:spcPts val="1001"/>
              </a:spcBef>
            </a:pPr>
            <a:endParaRPr lang="es-MX" sz="2800" b="0" strike="noStrike" spc="-1">
              <a:solidFill>
                <a:srgbClr val="002060"/>
              </a:solidFill>
              <a:latin typeface="Candara"/>
            </a:endParaRPr>
          </a:p>
          <a:p>
            <a:pPr>
              <a:lnSpc>
                <a:spcPct val="90000"/>
              </a:lnSpc>
              <a:spcBef>
                <a:spcPts val="1001"/>
              </a:spcBef>
            </a:pPr>
            <a:endParaRPr lang="es-MX" sz="2800" b="0" strike="noStrike" spc="-1">
              <a:solidFill>
                <a:srgbClr val="002060"/>
              </a:solidFill>
              <a:latin typeface="Candara"/>
            </a:endParaRPr>
          </a:p>
          <a:p>
            <a:pPr>
              <a:lnSpc>
                <a:spcPct val="90000"/>
              </a:lnSpc>
              <a:spcBef>
                <a:spcPts val="1001"/>
              </a:spcBef>
            </a:pPr>
            <a:endParaRPr lang="es-MX" sz="2800" b="0" strike="noStrike" spc="-1">
              <a:solidFill>
                <a:srgbClr val="002060"/>
              </a:solidFill>
              <a:latin typeface="Candara"/>
            </a:endParaRPr>
          </a:p>
          <a:p>
            <a:pPr>
              <a:lnSpc>
                <a:spcPct val="90000"/>
              </a:lnSpc>
              <a:spcBef>
                <a:spcPts val="1001"/>
              </a:spcBef>
            </a:pPr>
            <a:endParaRPr lang="es-MX" sz="2800" b="0" strike="noStrike" spc="-1">
              <a:solidFill>
                <a:srgbClr val="002060"/>
              </a:solidFill>
              <a:latin typeface="Candara"/>
            </a:endParaRPr>
          </a:p>
        </p:txBody>
      </p:sp>
      <p:pic>
        <p:nvPicPr>
          <p:cNvPr id="367" name="Imagen 5"/>
          <p:cNvPicPr/>
          <p:nvPr/>
        </p:nvPicPr>
        <p:blipFill>
          <a:blip r:embed="rId2"/>
          <a:stretch/>
        </p:blipFill>
        <p:spPr>
          <a:xfrm>
            <a:off x="1575720" y="3257640"/>
            <a:ext cx="9630720" cy="630000"/>
          </a:xfrm>
          <a:prstGeom prst="rect">
            <a:avLst/>
          </a:prstGeom>
          <a:ln>
            <a:noFill/>
          </a:ln>
        </p:spPr>
      </p:pic>
      <p:pic>
        <p:nvPicPr>
          <p:cNvPr id="368" name="Imagen 6"/>
          <p:cNvPicPr/>
          <p:nvPr/>
        </p:nvPicPr>
        <p:blipFill>
          <a:blip r:embed="rId3"/>
          <a:stretch/>
        </p:blipFill>
        <p:spPr>
          <a:xfrm>
            <a:off x="3994200" y="1978560"/>
            <a:ext cx="523440" cy="47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002060"/>
                </a:solidFill>
                <a:latin typeface="Candara"/>
              </a:rPr>
              <a:t>SVD: Meaning</a:t>
            </a:r>
            <a:endParaRPr lang="es-MX" sz="4000" b="0" strike="noStrike" spc="-1">
              <a:solidFill>
                <a:srgbClr val="000000"/>
              </a:solidFill>
              <a:latin typeface="Calibri"/>
            </a:endParaRPr>
          </a:p>
        </p:txBody>
      </p:sp>
      <p:sp>
        <p:nvSpPr>
          <p:cNvPr id="370" name="TextShape 2"/>
          <p:cNvSpPr txBox="1"/>
          <p:nvPr/>
        </p:nvSpPr>
        <p:spPr>
          <a:xfrm>
            <a:off x="792000" y="2019240"/>
            <a:ext cx="10683720" cy="4240800"/>
          </a:xfrm>
          <a:prstGeom prst="rect">
            <a:avLst/>
          </a:prstGeom>
          <a:noFill/>
          <a:ln>
            <a:noFill/>
          </a:ln>
        </p:spPr>
        <p:txBody>
          <a:bodyPr>
            <a:normAutofit/>
          </a:bodyPr>
          <a:lstStyle/>
          <a:p>
            <a:pPr>
              <a:lnSpc>
                <a:spcPct val="90000"/>
              </a:lnSpc>
              <a:spcBef>
                <a:spcPts val="1001"/>
              </a:spcBef>
            </a:pPr>
            <a:endParaRPr lang="es-MX" sz="2800" b="0" strike="noStrike" spc="-1">
              <a:solidFill>
                <a:srgbClr val="002060"/>
              </a:solidFill>
              <a:latin typeface="Candara"/>
            </a:endParaRPr>
          </a:p>
          <a:p>
            <a:pPr>
              <a:lnSpc>
                <a:spcPct val="90000"/>
              </a:lnSpc>
              <a:spcBef>
                <a:spcPts val="1001"/>
              </a:spcBef>
            </a:pPr>
            <a:endParaRPr lang="es-MX" sz="2800" b="0" strike="noStrike" spc="-1">
              <a:solidFill>
                <a:srgbClr val="002060"/>
              </a:solidFill>
              <a:latin typeface="Candara"/>
            </a:endParaRPr>
          </a:p>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Each singular value          indicates the contribution that               has to the data set,                             .</a:t>
            </a:r>
            <a:endParaRPr lang="es-MX" sz="2800" b="0" strike="noStrike" spc="-1">
              <a:solidFill>
                <a:srgbClr val="002060"/>
              </a:solidFill>
              <a:latin typeface="Candara"/>
            </a:endParaRPr>
          </a:p>
          <a:p>
            <a:pPr marL="514440" indent="-514080">
              <a:lnSpc>
                <a:spcPct val="90000"/>
              </a:lnSpc>
              <a:spcBef>
                <a:spcPts val="1001"/>
              </a:spcBef>
              <a:buClr>
                <a:srgbClr val="173144"/>
              </a:buClr>
              <a:buFont typeface="Wingdings" charset="2"/>
              <a:buChar char=""/>
            </a:pPr>
            <a:r>
              <a:rPr lang="es-MX" sz="2800" b="0" strike="noStrike" spc="-1">
                <a:solidFill>
                  <a:srgbClr val="173144"/>
                </a:solidFill>
                <a:latin typeface="Candara"/>
              </a:rPr>
              <a:t>Ignoring the singular values with a low contribution, a good approximation represented into a minor subspace can be obtained. 														</a:t>
            </a:r>
            <a:endParaRPr lang="es-MX" sz="2800" b="0" strike="noStrike" spc="-1">
              <a:solidFill>
                <a:srgbClr val="002060"/>
              </a:solidFill>
              <a:latin typeface="Candara"/>
            </a:endParaRPr>
          </a:p>
        </p:txBody>
      </p:sp>
      <p:pic>
        <p:nvPicPr>
          <p:cNvPr id="371" name="Imagen 10"/>
          <p:cNvPicPr/>
          <p:nvPr/>
        </p:nvPicPr>
        <p:blipFill>
          <a:blip r:embed="rId2"/>
          <a:stretch/>
        </p:blipFill>
        <p:spPr>
          <a:xfrm>
            <a:off x="792000" y="2164320"/>
            <a:ext cx="9630720" cy="630000"/>
          </a:xfrm>
          <a:prstGeom prst="rect">
            <a:avLst/>
          </a:prstGeom>
          <a:ln>
            <a:noFill/>
          </a:ln>
        </p:spPr>
      </p:pic>
      <p:pic>
        <p:nvPicPr>
          <p:cNvPr id="372" name="Imagen 1"/>
          <p:cNvPicPr/>
          <p:nvPr/>
        </p:nvPicPr>
        <p:blipFill>
          <a:blip r:embed="rId3"/>
          <a:stretch/>
        </p:blipFill>
        <p:spPr>
          <a:xfrm>
            <a:off x="9792360" y="2984400"/>
            <a:ext cx="877680" cy="580320"/>
          </a:xfrm>
          <a:prstGeom prst="rect">
            <a:avLst/>
          </a:prstGeom>
          <a:ln>
            <a:noFill/>
          </a:ln>
        </p:spPr>
      </p:pic>
      <p:pic>
        <p:nvPicPr>
          <p:cNvPr id="373" name="Imagen 5"/>
          <p:cNvPicPr/>
          <p:nvPr/>
        </p:nvPicPr>
        <p:blipFill>
          <a:blip r:embed="rId4"/>
          <a:stretch/>
        </p:blipFill>
        <p:spPr>
          <a:xfrm>
            <a:off x="4387680" y="3157200"/>
            <a:ext cx="473760" cy="377280"/>
          </a:xfrm>
          <a:prstGeom prst="rect">
            <a:avLst/>
          </a:prstGeom>
          <a:ln>
            <a:noFill/>
          </a:ln>
        </p:spPr>
      </p:pic>
      <p:pic>
        <p:nvPicPr>
          <p:cNvPr id="374" name="Imagen 6"/>
          <p:cNvPicPr/>
          <p:nvPr/>
        </p:nvPicPr>
        <p:blipFill>
          <a:blip r:embed="rId5"/>
          <a:stretch/>
        </p:blipFill>
        <p:spPr>
          <a:xfrm>
            <a:off x="3789000" y="3510720"/>
            <a:ext cx="2031480" cy="333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792000" y="384120"/>
            <a:ext cx="9881280" cy="1325160"/>
          </a:xfrm>
          <a:prstGeom prst="rect">
            <a:avLst/>
          </a:prstGeom>
          <a:noFill/>
          <a:ln>
            <a:noFill/>
          </a:ln>
        </p:spPr>
        <p:txBody>
          <a:bodyPr anchor="ctr"/>
          <a:lstStyle/>
          <a:p>
            <a:pPr>
              <a:lnSpc>
                <a:spcPct val="90000"/>
              </a:lnSpc>
            </a:pPr>
            <a:r>
              <a:rPr lang="es-MX" sz="4000" b="1" strike="noStrike" spc="-1">
                <a:solidFill>
                  <a:srgbClr val="FFFFFF"/>
                </a:solidFill>
                <a:latin typeface="Candara"/>
              </a:rPr>
              <a:t>Principal Component Analysis (PCA)</a:t>
            </a:r>
            <a:endParaRPr lang="es-MX" sz="4000" b="0" strike="noStrike" spc="-1">
              <a:solidFill>
                <a:srgbClr val="000000"/>
              </a:solidFill>
              <a:latin typeface="Calibri"/>
            </a:endParaRPr>
          </a:p>
        </p:txBody>
      </p:sp>
      <p:sp>
        <p:nvSpPr>
          <p:cNvPr id="376" name="TextShape 2"/>
          <p:cNvSpPr txBox="1"/>
          <p:nvPr/>
        </p:nvSpPr>
        <p:spPr>
          <a:xfrm>
            <a:off x="5241240" y="1810080"/>
            <a:ext cx="5853960" cy="4550400"/>
          </a:xfrm>
          <a:prstGeom prst="rect">
            <a:avLst/>
          </a:prstGeom>
          <a:noFill/>
          <a:ln>
            <a:noFill/>
          </a:ln>
        </p:spPr>
        <p:txBody>
          <a:bodyPr>
            <a:normAutofit fontScale="92500"/>
          </a:bodyPr>
          <a:lstStyle/>
          <a:p>
            <a:pPr marL="228600" indent="-228240">
              <a:lnSpc>
                <a:spcPct val="90000"/>
              </a:lnSpc>
              <a:spcBef>
                <a:spcPts val="1001"/>
              </a:spcBef>
              <a:buClr>
                <a:srgbClr val="DE9697"/>
              </a:buClr>
              <a:buFont typeface="Wingdings" charset="2"/>
              <a:buChar char=""/>
            </a:pPr>
            <a:r>
              <a:rPr lang="es-MX" sz="2800" b="0" strike="noStrike" spc="-1">
                <a:solidFill>
                  <a:srgbClr val="FFFFFF"/>
                </a:solidFill>
                <a:latin typeface="Candara"/>
              </a:rPr>
              <a:t>Key idea</a:t>
            </a:r>
            <a:endParaRPr lang="es-MX" sz="2800" b="0" strike="noStrike" spc="-1">
              <a:solidFill>
                <a:srgbClr val="002060"/>
              </a:solidFill>
              <a:latin typeface="Candara"/>
            </a:endParaRPr>
          </a:p>
          <a:p>
            <a:pPr marL="685800" lvl="1" indent="-228240">
              <a:lnSpc>
                <a:spcPct val="90000"/>
              </a:lnSpc>
              <a:spcBef>
                <a:spcPts val="499"/>
              </a:spcBef>
              <a:buClr>
                <a:srgbClr val="DE9697"/>
              </a:buClr>
              <a:buFont typeface="Wingdings" charset="2"/>
              <a:buChar char=""/>
            </a:pPr>
            <a:r>
              <a:rPr lang="es-MX" sz="2600" b="0" strike="noStrike" spc="-1">
                <a:solidFill>
                  <a:srgbClr val="FFFFFF"/>
                </a:solidFill>
                <a:latin typeface="Candara"/>
              </a:rPr>
              <a:t>PCA uses an orthonormal linear transformation to represent the data set following the principle of least squares.</a:t>
            </a:r>
            <a:endParaRPr lang="es-MX" sz="2600" b="0" strike="noStrike" spc="-1">
              <a:solidFill>
                <a:srgbClr val="F2F2F2"/>
              </a:solidFill>
              <a:latin typeface="Candara"/>
            </a:endParaRPr>
          </a:p>
          <a:p>
            <a:endParaRPr lang="es-MX" sz="2600" b="0" strike="noStrike" spc="-1">
              <a:solidFill>
                <a:srgbClr val="002060"/>
              </a:solidFill>
              <a:latin typeface="Candara"/>
            </a:endParaRPr>
          </a:p>
          <a:p>
            <a:pPr marL="685800" lvl="1" indent="-228240">
              <a:lnSpc>
                <a:spcPct val="90000"/>
              </a:lnSpc>
              <a:spcBef>
                <a:spcPts val="499"/>
              </a:spcBef>
              <a:buClr>
                <a:srgbClr val="DE9697"/>
              </a:buClr>
              <a:buFont typeface="Wingdings" charset="2"/>
              <a:buChar char=""/>
            </a:pPr>
            <a:r>
              <a:rPr lang="es-MX" sz="2600" b="0" strike="noStrike" spc="-1">
                <a:solidFill>
                  <a:srgbClr val="FFFFFF"/>
                </a:solidFill>
                <a:latin typeface="Candara"/>
              </a:rPr>
              <a:t>It takes the standardized database to a new ordered coordinate system that converts the set of characteristics, possibly correlated, into a set of variables without linear correlation called principal components. </a:t>
            </a:r>
            <a:r>
              <a:rPr lang="es-MX" sz="2400" b="0" strike="noStrike" spc="-1">
                <a:solidFill>
                  <a:srgbClr val="FFFFFF"/>
                </a:solidFill>
                <a:latin typeface="Candara"/>
              </a:rPr>
              <a:t>								</a:t>
            </a:r>
            <a:endParaRPr lang="es-MX" sz="2400" b="0" strike="noStrike" spc="-1">
              <a:solidFill>
                <a:srgbClr val="F2F2F2"/>
              </a:solidFill>
              <a:latin typeface="Candara"/>
            </a:endParaRPr>
          </a:p>
        </p:txBody>
      </p:sp>
      <p:pic>
        <p:nvPicPr>
          <p:cNvPr id="377" name="Imagen 3"/>
          <p:cNvPicPr/>
          <p:nvPr/>
        </p:nvPicPr>
        <p:blipFill>
          <a:blip r:embed="rId2"/>
          <a:stretch/>
        </p:blipFill>
        <p:spPr>
          <a:xfrm>
            <a:off x="223200" y="1966320"/>
            <a:ext cx="5360760" cy="3484080"/>
          </a:xfrm>
          <a:prstGeom prst="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3080</TotalTime>
  <Words>700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16</vt:i4>
      </vt:variant>
    </vt:vector>
  </HeadingPairs>
  <TitlesOfParts>
    <vt:vector size="29" baseType="lpstr">
      <vt:lpstr>Arial</vt:lpstr>
      <vt:lpstr>Calibri</vt:lpstr>
      <vt:lpstr>Candara</vt:lpstr>
      <vt:lpstr>DejaVu Sans</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Adriana de la Garza de la Torre</dc:creator>
  <dc:description/>
  <cp:lastModifiedBy>Laura Hervert Escobar</cp:lastModifiedBy>
  <cp:revision>220</cp:revision>
  <dcterms:created xsi:type="dcterms:W3CDTF">2015-05-18T20:34:03Z</dcterms:created>
  <dcterms:modified xsi:type="dcterms:W3CDTF">2020-05-12T16:44:53Z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