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 id="214748366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Lst>
  <p:sldSz cy="5143500" cx="9144000"/>
  <p:notesSz cx="6858000" cy="9144000"/>
  <p:embeddedFontLst>
    <p:embeddedFont>
      <p:font typeface="Poppins"/>
      <p:regular r:id="rId44"/>
      <p:bold r:id="rId45"/>
      <p:italic r:id="rId46"/>
      <p:boldItalic r:id="rId47"/>
    </p:embeddedFont>
    <p:embeddedFont>
      <p:font typeface="Poppins Light"/>
      <p:regular r:id="rId48"/>
      <p:bold r:id="rId49"/>
      <p:italic r:id="rId50"/>
      <p:boldItalic r:id="rId51"/>
    </p:embeddedFont>
    <p:embeddedFont>
      <p:font typeface="Poppins Medium"/>
      <p:regular r:id="rId52"/>
      <p:bold r:id="rId53"/>
      <p:italic r:id="rId54"/>
      <p:boldItalic r:id="rId55"/>
    </p:embeddedFont>
    <p:embeddedFont>
      <p:font typeface="Poppins SemiBold"/>
      <p:regular r:id="rId56"/>
      <p:bold r:id="rId57"/>
      <p:italic r:id="rId58"/>
      <p:boldItalic r:id="rId59"/>
    </p:embeddedFont>
    <p:embeddedFont>
      <p:font typeface="Rubik SemiBold"/>
      <p:regular r:id="rId60"/>
      <p:bold r:id="rId61"/>
      <p:italic r:id="rId62"/>
      <p:boldItalic r:id="rId63"/>
    </p:embeddedFont>
    <p:embeddedFont>
      <p:font typeface="Rubik"/>
      <p:regular r:id="rId64"/>
      <p:bold r:id="rId65"/>
      <p:italic r:id="rId66"/>
      <p:boldItalic r:id="rId6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68" roundtripDataSignature="AMtx7mhBciV3WJf2/yDi3OWh051HNXp27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font" Target="fonts/Poppins-regular.fntdata"/><Relationship Id="rId43" Type="http://schemas.openxmlformats.org/officeDocument/2006/relationships/slide" Target="slides/slide37.xml"/><Relationship Id="rId46" Type="http://schemas.openxmlformats.org/officeDocument/2006/relationships/font" Target="fonts/Poppins-italic.fntdata"/><Relationship Id="rId45" Type="http://schemas.openxmlformats.org/officeDocument/2006/relationships/font" Target="fonts/Poppins-bold.fntdata"/><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48" Type="http://schemas.openxmlformats.org/officeDocument/2006/relationships/font" Target="fonts/PoppinsLight-regular.fntdata"/><Relationship Id="rId47" Type="http://schemas.openxmlformats.org/officeDocument/2006/relationships/font" Target="fonts/Poppins-boldItalic.fntdata"/><Relationship Id="rId49" Type="http://schemas.openxmlformats.org/officeDocument/2006/relationships/font" Target="fonts/PoppinsLight-bold.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font" Target="fonts/RubikSemiBold-italic.fntdata"/><Relationship Id="rId61" Type="http://schemas.openxmlformats.org/officeDocument/2006/relationships/font" Target="fonts/RubikSemiBold-bold.fntdata"/><Relationship Id="rId20" Type="http://schemas.openxmlformats.org/officeDocument/2006/relationships/slide" Target="slides/slide14.xml"/><Relationship Id="rId64" Type="http://schemas.openxmlformats.org/officeDocument/2006/relationships/font" Target="fonts/Rubik-regular.fntdata"/><Relationship Id="rId63" Type="http://schemas.openxmlformats.org/officeDocument/2006/relationships/font" Target="fonts/RubikSemiBold-boldItalic.fntdata"/><Relationship Id="rId22" Type="http://schemas.openxmlformats.org/officeDocument/2006/relationships/slide" Target="slides/slide16.xml"/><Relationship Id="rId66" Type="http://schemas.openxmlformats.org/officeDocument/2006/relationships/font" Target="fonts/Rubik-italic.fntdata"/><Relationship Id="rId21" Type="http://schemas.openxmlformats.org/officeDocument/2006/relationships/slide" Target="slides/slide15.xml"/><Relationship Id="rId65" Type="http://schemas.openxmlformats.org/officeDocument/2006/relationships/font" Target="fonts/Rubik-bold.fntdata"/><Relationship Id="rId24" Type="http://schemas.openxmlformats.org/officeDocument/2006/relationships/slide" Target="slides/slide18.xml"/><Relationship Id="rId68" Type="http://customschemas.google.com/relationships/presentationmetadata" Target="metadata"/><Relationship Id="rId23" Type="http://schemas.openxmlformats.org/officeDocument/2006/relationships/slide" Target="slides/slide17.xml"/><Relationship Id="rId67" Type="http://schemas.openxmlformats.org/officeDocument/2006/relationships/font" Target="fonts/Rubik-boldItalic.fntdata"/><Relationship Id="rId60" Type="http://schemas.openxmlformats.org/officeDocument/2006/relationships/font" Target="fonts/RubikSemiBold-regular.fntdata"/><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PoppinsLight-boldItalic.fntdata"/><Relationship Id="rId50" Type="http://schemas.openxmlformats.org/officeDocument/2006/relationships/font" Target="fonts/PoppinsLight-italic.fntdata"/><Relationship Id="rId53" Type="http://schemas.openxmlformats.org/officeDocument/2006/relationships/font" Target="fonts/PoppinsMedium-bold.fntdata"/><Relationship Id="rId52" Type="http://schemas.openxmlformats.org/officeDocument/2006/relationships/font" Target="fonts/PoppinsMedium-regular.fntdata"/><Relationship Id="rId11" Type="http://schemas.openxmlformats.org/officeDocument/2006/relationships/slide" Target="slides/slide5.xml"/><Relationship Id="rId55" Type="http://schemas.openxmlformats.org/officeDocument/2006/relationships/font" Target="fonts/PoppinsMedium-boldItalic.fntdata"/><Relationship Id="rId10" Type="http://schemas.openxmlformats.org/officeDocument/2006/relationships/slide" Target="slides/slide4.xml"/><Relationship Id="rId54" Type="http://schemas.openxmlformats.org/officeDocument/2006/relationships/font" Target="fonts/PoppinsMedium-italic.fntdata"/><Relationship Id="rId13" Type="http://schemas.openxmlformats.org/officeDocument/2006/relationships/slide" Target="slides/slide7.xml"/><Relationship Id="rId57" Type="http://schemas.openxmlformats.org/officeDocument/2006/relationships/font" Target="fonts/PoppinsSemiBold-bold.fntdata"/><Relationship Id="rId12" Type="http://schemas.openxmlformats.org/officeDocument/2006/relationships/slide" Target="slides/slide6.xml"/><Relationship Id="rId56" Type="http://schemas.openxmlformats.org/officeDocument/2006/relationships/font" Target="fonts/PoppinsSemiBold-regular.fntdata"/><Relationship Id="rId15" Type="http://schemas.openxmlformats.org/officeDocument/2006/relationships/slide" Target="slides/slide9.xml"/><Relationship Id="rId59" Type="http://schemas.openxmlformats.org/officeDocument/2006/relationships/font" Target="fonts/PoppinsSemiBold-boldItalic.fntdata"/><Relationship Id="rId14" Type="http://schemas.openxmlformats.org/officeDocument/2006/relationships/slide" Target="slides/slide8.xml"/><Relationship Id="rId58" Type="http://schemas.openxmlformats.org/officeDocument/2006/relationships/font" Target="fonts/PoppinsSemiBold-italic.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2" name="Google Shape;14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1dc0c96278f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6" name="Google Shape;206;g1dc0c96278f_0_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1db175e3e72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8" name="Google Shape;238;g1db175e3e72_0_7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1db175e3e72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0" name="Google Shape;250;g1db175e3e72_0_1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1da8e50e78a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7" name="Google Shape;257;g1da8e50e78a_0_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1da8e50e78a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4" name="Google Shape;264;g1da8e50e78a_0_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1eab3df7b51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1" name="Google Shape;271;g1eab3df7b51_0_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1da8e50e78a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8" name="Google Shape;278;g1da8e50e78a_0_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1db175e3e72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5" name="Google Shape;285;g1db175e3e72_0_9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1db175e3e72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2" name="Google Shape;292;g1db175e3e72_0_1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1db175e3e72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0" name="Google Shape;300;g1db175e3e72_0_1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8" name="Google Shape;148;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1db175e3e72_0_1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9" name="Google Shape;309;g1db175e3e72_0_17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1d790982c78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7" name="Google Shape;317;g1d790982c78_0_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1eab3df7b51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3" name="Google Shape;323;g1eab3df7b51_0_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1eab3df7b51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2" name="Google Shape;332;g1eab3df7b51_0_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1d790982c78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0" name="Google Shape;340;g1d790982c78_0_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1dbe27d6359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6" name="Google Shape;346;g1dbe27d6359_0_6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g1dc0c96278f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2" name="Google Shape;352;g1dc0c96278f_0_8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g1dc21f757bc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8" name="Google Shape;358;g1dc21f757bc_1_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g1dc21f757bc_1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4" name="Google Shape;364;g1dc21f757bc_1_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g1dbb8437da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0" name="Google Shape;370;g1dbb8437da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4" name="Google Shape;154;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g1dbb8437da2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6" name="Google Shape;376;g1dbb8437da2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g1d790982c78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4" name="Google Shape;384;g1d790982c78_0_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g1dbe27d6359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0" name="Google Shape;390;g1dbe27d6359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g1dbe27d6359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6" name="Google Shape;396;g1dbe27d6359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g1dbe27d6359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2" name="Google Shape;402;g1dbe27d6359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g1dbe27d6359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8" name="Google Shape;408;g1dbe27d6359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g1dbe27d6359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4" name="Google Shape;414;g1dbe27d6359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0" name="Google Shape;420;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1" name="Google Shape;161;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1da4bcf400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8" name="Google Shape;168;g1da4bcf4001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1db175e3e72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5" name="Google Shape;175;g1db175e3e72_0_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1db175e3e72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1" name="Google Shape;181;g1db175e3e72_0_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1d790982c78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8" name="Google Shape;188;g1d790982c78_0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1dc0c96278f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7" name="Google Shape;197;g1dc0c96278f_0_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2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 Id="rId3" Type="http://schemas.openxmlformats.org/officeDocument/2006/relationships/image" Target="../media/image7.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 Id="rId3" Type="http://schemas.openxmlformats.org/officeDocument/2006/relationships/image" Target="../media/image32.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7.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6.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2.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3.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4.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2.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5.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3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7.png"/><Relationship Id="rId3" Type="http://schemas.openxmlformats.org/officeDocument/2006/relationships/image" Target="../media/image8.png"/><Relationship Id="rId4" Type="http://schemas.openxmlformats.org/officeDocument/2006/relationships/image" Target="../media/image2.png"/><Relationship Id="rId5" Type="http://schemas.openxmlformats.org/officeDocument/2006/relationships/image" Target="../media/image28.png"/><Relationship Id="rId6"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3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5.png"/><Relationship Id="rId3" Type="http://schemas.openxmlformats.org/officeDocument/2006/relationships/image" Target="../media/image7.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3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 Id="rId3" Type="http://schemas.openxmlformats.org/officeDocument/2006/relationships/image" Target="../media/image32.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pic>
        <p:nvPicPr>
          <p:cNvPr id="10" name="Google Shape;10;p12"/>
          <p:cNvPicPr preferRelativeResize="0"/>
          <p:nvPr/>
        </p:nvPicPr>
        <p:blipFill rotWithShape="1">
          <a:blip r:embed="rId2">
            <a:alphaModFix/>
          </a:blip>
          <a:srcRect b="0" l="0" r="0" t="0"/>
          <a:stretch/>
        </p:blipFill>
        <p:spPr>
          <a:xfrm>
            <a:off x="0" y="0"/>
            <a:ext cx="9144000" cy="5143500"/>
          </a:xfrm>
          <a:prstGeom prst="rect">
            <a:avLst/>
          </a:prstGeom>
          <a:noFill/>
          <a:ln>
            <a:noFill/>
          </a:ln>
        </p:spPr>
      </p:pic>
      <p:sp>
        <p:nvSpPr>
          <p:cNvPr id="11" name="Google Shape;11;p12"/>
          <p:cNvSpPr txBox="1"/>
          <p:nvPr>
            <p:ph type="ctrTitle"/>
          </p:nvPr>
        </p:nvSpPr>
        <p:spPr>
          <a:xfrm>
            <a:off x="1518350" y="1259875"/>
            <a:ext cx="5955600" cy="1397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3600"/>
              <a:buNone/>
              <a:defRPr sz="3600"/>
            </a:lvl1pPr>
            <a:lvl2pPr lvl="1" algn="l">
              <a:lnSpc>
                <a:spcPct val="100000"/>
              </a:lnSpc>
              <a:spcBef>
                <a:spcPts val="0"/>
              </a:spcBef>
              <a:spcAft>
                <a:spcPts val="0"/>
              </a:spcAft>
              <a:buSzPts val="3600"/>
              <a:buNone/>
              <a:defRPr sz="3600"/>
            </a:lvl2pPr>
            <a:lvl3pPr lvl="2" algn="l">
              <a:lnSpc>
                <a:spcPct val="100000"/>
              </a:lnSpc>
              <a:spcBef>
                <a:spcPts val="0"/>
              </a:spcBef>
              <a:spcAft>
                <a:spcPts val="0"/>
              </a:spcAft>
              <a:buSzPts val="3600"/>
              <a:buNone/>
              <a:defRPr sz="3600"/>
            </a:lvl3pPr>
            <a:lvl4pPr lvl="3" algn="l">
              <a:lnSpc>
                <a:spcPct val="100000"/>
              </a:lnSpc>
              <a:spcBef>
                <a:spcPts val="0"/>
              </a:spcBef>
              <a:spcAft>
                <a:spcPts val="0"/>
              </a:spcAft>
              <a:buSzPts val="3600"/>
              <a:buNone/>
              <a:defRPr sz="3600"/>
            </a:lvl4pPr>
            <a:lvl5pPr lvl="4" algn="l">
              <a:lnSpc>
                <a:spcPct val="100000"/>
              </a:lnSpc>
              <a:spcBef>
                <a:spcPts val="0"/>
              </a:spcBef>
              <a:spcAft>
                <a:spcPts val="0"/>
              </a:spcAft>
              <a:buSzPts val="3600"/>
              <a:buNone/>
              <a:defRPr sz="3600"/>
            </a:lvl5pPr>
            <a:lvl6pPr lvl="5" algn="l">
              <a:lnSpc>
                <a:spcPct val="100000"/>
              </a:lnSpc>
              <a:spcBef>
                <a:spcPts val="0"/>
              </a:spcBef>
              <a:spcAft>
                <a:spcPts val="0"/>
              </a:spcAft>
              <a:buSzPts val="3600"/>
              <a:buNone/>
              <a:defRPr sz="3600"/>
            </a:lvl6pPr>
            <a:lvl7pPr lvl="6" algn="l">
              <a:lnSpc>
                <a:spcPct val="100000"/>
              </a:lnSpc>
              <a:spcBef>
                <a:spcPts val="0"/>
              </a:spcBef>
              <a:spcAft>
                <a:spcPts val="0"/>
              </a:spcAft>
              <a:buSzPts val="3600"/>
              <a:buNone/>
              <a:defRPr sz="3600"/>
            </a:lvl7pPr>
            <a:lvl8pPr lvl="7" algn="l">
              <a:lnSpc>
                <a:spcPct val="100000"/>
              </a:lnSpc>
              <a:spcBef>
                <a:spcPts val="0"/>
              </a:spcBef>
              <a:spcAft>
                <a:spcPts val="0"/>
              </a:spcAft>
              <a:buSzPts val="3600"/>
              <a:buNone/>
              <a:defRPr sz="3600"/>
            </a:lvl8pPr>
            <a:lvl9pPr lvl="8" algn="l">
              <a:lnSpc>
                <a:spcPct val="100000"/>
              </a:lnSpc>
              <a:spcBef>
                <a:spcPts val="0"/>
              </a:spcBef>
              <a:spcAft>
                <a:spcPts val="0"/>
              </a:spcAft>
              <a:buSzPts val="3600"/>
              <a:buNone/>
              <a:defRPr sz="3600"/>
            </a:lvl9pPr>
          </a:lstStyle>
          <a:p/>
        </p:txBody>
      </p:sp>
      <p:sp>
        <p:nvSpPr>
          <p:cNvPr id="12" name="Google Shape;12;p12"/>
          <p:cNvSpPr txBox="1"/>
          <p:nvPr>
            <p:ph idx="1" type="subTitle"/>
          </p:nvPr>
        </p:nvSpPr>
        <p:spPr>
          <a:xfrm>
            <a:off x="1518350" y="2657575"/>
            <a:ext cx="6408900" cy="7926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800"/>
              <a:buNone/>
              <a:defRPr/>
            </a:lvl1pPr>
            <a:lvl2pPr lvl="1" algn="l">
              <a:lnSpc>
                <a:spcPct val="100000"/>
              </a:lnSpc>
              <a:spcBef>
                <a:spcPts val="0"/>
              </a:spcBef>
              <a:spcAft>
                <a:spcPts val="0"/>
              </a:spcAft>
              <a:buSzPts val="2800"/>
              <a:buNone/>
              <a:defRPr sz="2800"/>
            </a:lvl2pPr>
            <a:lvl3pPr lvl="2" algn="l">
              <a:lnSpc>
                <a:spcPct val="100000"/>
              </a:lnSpc>
              <a:spcBef>
                <a:spcPts val="0"/>
              </a:spcBef>
              <a:spcAft>
                <a:spcPts val="0"/>
              </a:spcAft>
              <a:buSzPts val="2800"/>
              <a:buNone/>
              <a:defRPr sz="2800"/>
            </a:lvl3pPr>
            <a:lvl4pPr lvl="3" algn="l">
              <a:lnSpc>
                <a:spcPct val="100000"/>
              </a:lnSpc>
              <a:spcBef>
                <a:spcPts val="0"/>
              </a:spcBef>
              <a:spcAft>
                <a:spcPts val="0"/>
              </a:spcAft>
              <a:buSzPts val="2800"/>
              <a:buNone/>
              <a:defRPr sz="2800"/>
            </a:lvl4pPr>
            <a:lvl5pPr lvl="4" algn="l">
              <a:lnSpc>
                <a:spcPct val="100000"/>
              </a:lnSpc>
              <a:spcBef>
                <a:spcPts val="0"/>
              </a:spcBef>
              <a:spcAft>
                <a:spcPts val="0"/>
              </a:spcAft>
              <a:buSzPts val="2800"/>
              <a:buNone/>
              <a:defRPr sz="2800"/>
            </a:lvl5pPr>
            <a:lvl6pPr lvl="5" algn="l">
              <a:lnSpc>
                <a:spcPct val="100000"/>
              </a:lnSpc>
              <a:spcBef>
                <a:spcPts val="0"/>
              </a:spcBef>
              <a:spcAft>
                <a:spcPts val="0"/>
              </a:spcAft>
              <a:buSzPts val="2800"/>
              <a:buNone/>
              <a:defRPr sz="2800"/>
            </a:lvl6pPr>
            <a:lvl7pPr lvl="6" algn="l">
              <a:lnSpc>
                <a:spcPct val="100000"/>
              </a:lnSpc>
              <a:spcBef>
                <a:spcPts val="0"/>
              </a:spcBef>
              <a:spcAft>
                <a:spcPts val="0"/>
              </a:spcAft>
              <a:buSzPts val="2800"/>
              <a:buNone/>
              <a:defRPr sz="2800"/>
            </a:lvl7pPr>
            <a:lvl8pPr lvl="7" algn="l">
              <a:lnSpc>
                <a:spcPct val="100000"/>
              </a:lnSpc>
              <a:spcBef>
                <a:spcPts val="0"/>
              </a:spcBef>
              <a:spcAft>
                <a:spcPts val="0"/>
              </a:spcAft>
              <a:buSzPts val="2800"/>
              <a:buNone/>
              <a:defRPr sz="2800"/>
            </a:lvl8pPr>
            <a:lvl9pPr lvl="8" algn="l">
              <a:lnSpc>
                <a:spcPct val="100000"/>
              </a:lnSpc>
              <a:spcBef>
                <a:spcPts val="0"/>
              </a:spcBef>
              <a:spcAft>
                <a:spcPts val="0"/>
              </a:spcAft>
              <a:buSzPts val="2800"/>
              <a:buNone/>
              <a:defRPr sz="2800"/>
            </a:lvl9pPr>
          </a:lstStyle>
          <a:p/>
        </p:txBody>
      </p:sp>
      <p:sp>
        <p:nvSpPr>
          <p:cNvPr id="13" name="Google Shape;13;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pic>
        <p:nvPicPr>
          <p:cNvPr id="14" name="Google Shape;14;p12"/>
          <p:cNvPicPr preferRelativeResize="0"/>
          <p:nvPr/>
        </p:nvPicPr>
        <p:blipFill rotWithShape="1">
          <a:blip r:embed="rId3">
            <a:alphaModFix/>
          </a:blip>
          <a:srcRect b="0" l="0" r="0" t="0"/>
          <a:stretch/>
        </p:blipFill>
        <p:spPr>
          <a:xfrm>
            <a:off x="3377999" y="3673325"/>
            <a:ext cx="2388001" cy="47520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1" name="Shape 71"/>
        <p:cNvGrpSpPr/>
        <p:nvPr/>
      </p:nvGrpSpPr>
      <p:grpSpPr>
        <a:xfrm>
          <a:off x="0" y="0"/>
          <a:ext cx="0" cy="0"/>
          <a:chOff x="0" y="0"/>
          <a:chExt cx="0" cy="0"/>
        </a:xfrm>
      </p:grpSpPr>
      <p:pic>
        <p:nvPicPr>
          <p:cNvPr id="72" name="Google Shape;72;p33"/>
          <p:cNvPicPr preferRelativeResize="0"/>
          <p:nvPr/>
        </p:nvPicPr>
        <p:blipFill rotWithShape="1">
          <a:blip r:embed="rId2">
            <a:alphaModFix/>
          </a:blip>
          <a:srcRect b="0" l="0" r="0" t="0"/>
          <a:stretch/>
        </p:blipFill>
        <p:spPr>
          <a:xfrm>
            <a:off x="0" y="0"/>
            <a:ext cx="9143986" cy="5143500"/>
          </a:xfrm>
          <a:prstGeom prst="rect">
            <a:avLst/>
          </a:prstGeom>
          <a:noFill/>
          <a:ln>
            <a:noFill/>
          </a:ln>
        </p:spPr>
      </p:pic>
      <p:sp>
        <p:nvSpPr>
          <p:cNvPr id="73" name="Google Shape;73;p33"/>
          <p:cNvSpPr txBox="1"/>
          <p:nvPr>
            <p:ph type="title"/>
          </p:nvPr>
        </p:nvSpPr>
        <p:spPr>
          <a:xfrm>
            <a:off x="201625" y="822150"/>
            <a:ext cx="2340600" cy="11199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Clr>
                <a:srgbClr val="610ED9"/>
              </a:buClr>
              <a:buSzPts val="2600"/>
              <a:buNone/>
              <a:defRPr sz="2600">
                <a:solidFill>
                  <a:srgbClr val="610ED9"/>
                </a:solidFill>
              </a:defRPr>
            </a:lvl1pPr>
            <a:lvl2pPr lvl="1" algn="l">
              <a:lnSpc>
                <a:spcPct val="100000"/>
              </a:lnSpc>
              <a:spcBef>
                <a:spcPts val="0"/>
              </a:spcBef>
              <a:spcAft>
                <a:spcPts val="0"/>
              </a:spcAft>
              <a:buClr>
                <a:srgbClr val="610ED9"/>
              </a:buClr>
              <a:buSzPts val="2600"/>
              <a:buNone/>
              <a:defRPr sz="2600">
                <a:solidFill>
                  <a:srgbClr val="610ED9"/>
                </a:solidFill>
              </a:defRPr>
            </a:lvl2pPr>
            <a:lvl3pPr lvl="2" algn="l">
              <a:lnSpc>
                <a:spcPct val="100000"/>
              </a:lnSpc>
              <a:spcBef>
                <a:spcPts val="0"/>
              </a:spcBef>
              <a:spcAft>
                <a:spcPts val="0"/>
              </a:spcAft>
              <a:buClr>
                <a:srgbClr val="610ED9"/>
              </a:buClr>
              <a:buSzPts val="2600"/>
              <a:buNone/>
              <a:defRPr sz="2600">
                <a:solidFill>
                  <a:srgbClr val="610ED9"/>
                </a:solidFill>
              </a:defRPr>
            </a:lvl3pPr>
            <a:lvl4pPr lvl="3" algn="l">
              <a:lnSpc>
                <a:spcPct val="100000"/>
              </a:lnSpc>
              <a:spcBef>
                <a:spcPts val="0"/>
              </a:spcBef>
              <a:spcAft>
                <a:spcPts val="0"/>
              </a:spcAft>
              <a:buClr>
                <a:srgbClr val="610ED9"/>
              </a:buClr>
              <a:buSzPts val="2600"/>
              <a:buNone/>
              <a:defRPr sz="2600">
                <a:solidFill>
                  <a:srgbClr val="610ED9"/>
                </a:solidFill>
              </a:defRPr>
            </a:lvl4pPr>
            <a:lvl5pPr lvl="4" algn="l">
              <a:lnSpc>
                <a:spcPct val="100000"/>
              </a:lnSpc>
              <a:spcBef>
                <a:spcPts val="0"/>
              </a:spcBef>
              <a:spcAft>
                <a:spcPts val="0"/>
              </a:spcAft>
              <a:buClr>
                <a:srgbClr val="610ED9"/>
              </a:buClr>
              <a:buSzPts val="2600"/>
              <a:buNone/>
              <a:defRPr sz="2600">
                <a:solidFill>
                  <a:srgbClr val="610ED9"/>
                </a:solidFill>
              </a:defRPr>
            </a:lvl5pPr>
            <a:lvl6pPr lvl="5" algn="l">
              <a:lnSpc>
                <a:spcPct val="100000"/>
              </a:lnSpc>
              <a:spcBef>
                <a:spcPts val="0"/>
              </a:spcBef>
              <a:spcAft>
                <a:spcPts val="0"/>
              </a:spcAft>
              <a:buClr>
                <a:srgbClr val="610ED9"/>
              </a:buClr>
              <a:buSzPts val="2600"/>
              <a:buNone/>
              <a:defRPr sz="2600">
                <a:solidFill>
                  <a:srgbClr val="610ED9"/>
                </a:solidFill>
              </a:defRPr>
            </a:lvl6pPr>
            <a:lvl7pPr lvl="6" algn="l">
              <a:lnSpc>
                <a:spcPct val="100000"/>
              </a:lnSpc>
              <a:spcBef>
                <a:spcPts val="0"/>
              </a:spcBef>
              <a:spcAft>
                <a:spcPts val="0"/>
              </a:spcAft>
              <a:buClr>
                <a:srgbClr val="610ED9"/>
              </a:buClr>
              <a:buSzPts val="2600"/>
              <a:buNone/>
              <a:defRPr sz="2600">
                <a:solidFill>
                  <a:srgbClr val="610ED9"/>
                </a:solidFill>
              </a:defRPr>
            </a:lvl7pPr>
            <a:lvl8pPr lvl="7" algn="l">
              <a:lnSpc>
                <a:spcPct val="100000"/>
              </a:lnSpc>
              <a:spcBef>
                <a:spcPts val="0"/>
              </a:spcBef>
              <a:spcAft>
                <a:spcPts val="0"/>
              </a:spcAft>
              <a:buClr>
                <a:srgbClr val="610ED9"/>
              </a:buClr>
              <a:buSzPts val="2600"/>
              <a:buNone/>
              <a:defRPr sz="2600">
                <a:solidFill>
                  <a:srgbClr val="610ED9"/>
                </a:solidFill>
              </a:defRPr>
            </a:lvl8pPr>
            <a:lvl9pPr lvl="8" algn="l">
              <a:lnSpc>
                <a:spcPct val="100000"/>
              </a:lnSpc>
              <a:spcBef>
                <a:spcPts val="0"/>
              </a:spcBef>
              <a:spcAft>
                <a:spcPts val="0"/>
              </a:spcAft>
              <a:buClr>
                <a:srgbClr val="610ED9"/>
              </a:buClr>
              <a:buSzPts val="2600"/>
              <a:buNone/>
              <a:defRPr sz="2600">
                <a:solidFill>
                  <a:srgbClr val="610ED9"/>
                </a:solidFill>
              </a:defRPr>
            </a:lvl9pPr>
          </a:lstStyle>
          <a:p/>
        </p:txBody>
      </p:sp>
      <p:sp>
        <p:nvSpPr>
          <p:cNvPr id="74" name="Google Shape;74;p33"/>
          <p:cNvSpPr txBox="1"/>
          <p:nvPr>
            <p:ph idx="1" type="body"/>
          </p:nvPr>
        </p:nvSpPr>
        <p:spPr>
          <a:xfrm>
            <a:off x="201625" y="2342850"/>
            <a:ext cx="2434800" cy="25035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Clr>
                <a:srgbClr val="610ED9"/>
              </a:buClr>
              <a:buSzPts val="1200"/>
              <a:buChar char="●"/>
              <a:defRPr sz="1200">
                <a:solidFill>
                  <a:srgbClr val="610ED9"/>
                </a:solidFill>
              </a:defRPr>
            </a:lvl1pPr>
            <a:lvl2pPr indent="-304800" lvl="1" marL="914400" algn="l">
              <a:lnSpc>
                <a:spcPct val="115000"/>
              </a:lnSpc>
              <a:spcBef>
                <a:spcPts val="0"/>
              </a:spcBef>
              <a:spcAft>
                <a:spcPts val="0"/>
              </a:spcAft>
              <a:buClr>
                <a:srgbClr val="610ED9"/>
              </a:buClr>
              <a:buSzPts val="1200"/>
              <a:buChar char="○"/>
              <a:defRPr sz="1200">
                <a:solidFill>
                  <a:srgbClr val="610ED9"/>
                </a:solidFill>
              </a:defRPr>
            </a:lvl2pPr>
            <a:lvl3pPr indent="-304800" lvl="2" marL="1371600" algn="l">
              <a:lnSpc>
                <a:spcPct val="115000"/>
              </a:lnSpc>
              <a:spcBef>
                <a:spcPts val="0"/>
              </a:spcBef>
              <a:spcAft>
                <a:spcPts val="0"/>
              </a:spcAft>
              <a:buClr>
                <a:srgbClr val="610ED9"/>
              </a:buClr>
              <a:buSzPts val="1200"/>
              <a:buChar char="■"/>
              <a:defRPr sz="1200">
                <a:solidFill>
                  <a:srgbClr val="610ED9"/>
                </a:solidFill>
              </a:defRPr>
            </a:lvl3pPr>
            <a:lvl4pPr indent="-304800" lvl="3" marL="1828800" algn="l">
              <a:lnSpc>
                <a:spcPct val="115000"/>
              </a:lnSpc>
              <a:spcBef>
                <a:spcPts val="0"/>
              </a:spcBef>
              <a:spcAft>
                <a:spcPts val="0"/>
              </a:spcAft>
              <a:buClr>
                <a:srgbClr val="610ED9"/>
              </a:buClr>
              <a:buSzPts val="1200"/>
              <a:buChar char="●"/>
              <a:defRPr sz="1200">
                <a:solidFill>
                  <a:srgbClr val="610ED9"/>
                </a:solidFill>
              </a:defRPr>
            </a:lvl4pPr>
            <a:lvl5pPr indent="-304800" lvl="4" marL="2286000" algn="l">
              <a:lnSpc>
                <a:spcPct val="115000"/>
              </a:lnSpc>
              <a:spcBef>
                <a:spcPts val="0"/>
              </a:spcBef>
              <a:spcAft>
                <a:spcPts val="0"/>
              </a:spcAft>
              <a:buClr>
                <a:srgbClr val="610ED9"/>
              </a:buClr>
              <a:buSzPts val="1200"/>
              <a:buChar char="○"/>
              <a:defRPr sz="1200">
                <a:solidFill>
                  <a:srgbClr val="610ED9"/>
                </a:solidFill>
              </a:defRPr>
            </a:lvl5pPr>
            <a:lvl6pPr indent="-304800" lvl="5" marL="2743200" algn="l">
              <a:lnSpc>
                <a:spcPct val="115000"/>
              </a:lnSpc>
              <a:spcBef>
                <a:spcPts val="0"/>
              </a:spcBef>
              <a:spcAft>
                <a:spcPts val="0"/>
              </a:spcAft>
              <a:buClr>
                <a:srgbClr val="610ED9"/>
              </a:buClr>
              <a:buSzPts val="1200"/>
              <a:buChar char="■"/>
              <a:defRPr sz="1200">
                <a:solidFill>
                  <a:srgbClr val="610ED9"/>
                </a:solidFill>
              </a:defRPr>
            </a:lvl6pPr>
            <a:lvl7pPr indent="-304800" lvl="6" marL="3200400" algn="l">
              <a:lnSpc>
                <a:spcPct val="115000"/>
              </a:lnSpc>
              <a:spcBef>
                <a:spcPts val="0"/>
              </a:spcBef>
              <a:spcAft>
                <a:spcPts val="0"/>
              </a:spcAft>
              <a:buClr>
                <a:srgbClr val="610ED9"/>
              </a:buClr>
              <a:buSzPts val="1200"/>
              <a:buChar char="●"/>
              <a:defRPr sz="1200">
                <a:solidFill>
                  <a:srgbClr val="610ED9"/>
                </a:solidFill>
              </a:defRPr>
            </a:lvl7pPr>
            <a:lvl8pPr indent="-304800" lvl="7" marL="3657600" algn="l">
              <a:lnSpc>
                <a:spcPct val="115000"/>
              </a:lnSpc>
              <a:spcBef>
                <a:spcPts val="0"/>
              </a:spcBef>
              <a:spcAft>
                <a:spcPts val="0"/>
              </a:spcAft>
              <a:buClr>
                <a:srgbClr val="610ED9"/>
              </a:buClr>
              <a:buSzPts val="1200"/>
              <a:buChar char="○"/>
              <a:defRPr sz="1200">
                <a:solidFill>
                  <a:srgbClr val="610ED9"/>
                </a:solidFill>
              </a:defRPr>
            </a:lvl8pPr>
            <a:lvl9pPr indent="-304800" lvl="8" marL="4114800" algn="l">
              <a:lnSpc>
                <a:spcPct val="115000"/>
              </a:lnSpc>
              <a:spcBef>
                <a:spcPts val="0"/>
              </a:spcBef>
              <a:spcAft>
                <a:spcPts val="0"/>
              </a:spcAft>
              <a:buClr>
                <a:srgbClr val="610ED9"/>
              </a:buClr>
              <a:buSzPts val="1200"/>
              <a:buChar char="■"/>
              <a:defRPr sz="1200">
                <a:solidFill>
                  <a:srgbClr val="610ED9"/>
                </a:solidFill>
              </a:defRPr>
            </a:lvl9pPr>
          </a:lstStyle>
          <a:p/>
        </p:txBody>
      </p:sp>
      <p:sp>
        <p:nvSpPr>
          <p:cNvPr id="75" name="Google Shape;75;p3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
        <p:nvSpPr>
          <p:cNvPr id="76" name="Google Shape;76;p33"/>
          <p:cNvSpPr txBox="1"/>
          <p:nvPr>
            <p:ph idx="2" type="body"/>
          </p:nvPr>
        </p:nvSpPr>
        <p:spPr>
          <a:xfrm>
            <a:off x="3142600" y="822150"/>
            <a:ext cx="5661300" cy="3721200"/>
          </a:xfrm>
          <a:prstGeom prst="rect">
            <a:avLst/>
          </a:prstGeom>
          <a:noFill/>
          <a:ln>
            <a:noFill/>
          </a:ln>
        </p:spPr>
        <p:txBody>
          <a:bodyPr anchorCtr="0" anchor="t" bIns="91425" lIns="91425" spcFirstLastPara="1" rIns="91425" wrap="square" tIns="91425">
            <a:normAutofit/>
          </a:bodyPr>
          <a:lstStyle>
            <a:lvl1pPr indent="-292100" lvl="0" marL="457200" algn="l">
              <a:lnSpc>
                <a:spcPct val="115000"/>
              </a:lnSpc>
              <a:spcBef>
                <a:spcPts val="0"/>
              </a:spcBef>
              <a:spcAft>
                <a:spcPts val="0"/>
              </a:spcAft>
              <a:buClr>
                <a:schemeClr val="lt1"/>
              </a:buClr>
              <a:buSzPts val="1000"/>
              <a:buChar char="●"/>
              <a:defRPr sz="1000">
                <a:solidFill>
                  <a:schemeClr val="lt1"/>
                </a:solidFill>
              </a:defRPr>
            </a:lvl1pPr>
            <a:lvl2pPr indent="-317500" lvl="1" marL="914400" algn="l">
              <a:lnSpc>
                <a:spcPct val="115000"/>
              </a:lnSpc>
              <a:spcBef>
                <a:spcPts val="0"/>
              </a:spcBef>
              <a:spcAft>
                <a:spcPts val="0"/>
              </a:spcAft>
              <a:buClr>
                <a:schemeClr val="lt1"/>
              </a:buClr>
              <a:buSzPts val="1400"/>
              <a:buChar char="○"/>
              <a:defRPr>
                <a:solidFill>
                  <a:schemeClr val="lt1"/>
                </a:solidFill>
              </a:defRPr>
            </a:lvl2pPr>
            <a:lvl3pPr indent="-317500" lvl="2" marL="1371600" algn="l">
              <a:lnSpc>
                <a:spcPct val="115000"/>
              </a:lnSpc>
              <a:spcBef>
                <a:spcPts val="0"/>
              </a:spcBef>
              <a:spcAft>
                <a:spcPts val="0"/>
              </a:spcAft>
              <a:buClr>
                <a:schemeClr val="lt1"/>
              </a:buClr>
              <a:buSzPts val="1400"/>
              <a:buChar char="■"/>
              <a:defRPr>
                <a:solidFill>
                  <a:schemeClr val="lt1"/>
                </a:solidFill>
              </a:defRPr>
            </a:lvl3pPr>
            <a:lvl4pPr indent="-317500" lvl="3" marL="1828800" algn="l">
              <a:lnSpc>
                <a:spcPct val="115000"/>
              </a:lnSpc>
              <a:spcBef>
                <a:spcPts val="0"/>
              </a:spcBef>
              <a:spcAft>
                <a:spcPts val="0"/>
              </a:spcAft>
              <a:buClr>
                <a:schemeClr val="lt1"/>
              </a:buClr>
              <a:buSzPts val="1400"/>
              <a:buChar char="●"/>
              <a:defRPr>
                <a:solidFill>
                  <a:schemeClr val="lt1"/>
                </a:solidFill>
              </a:defRPr>
            </a:lvl4pPr>
            <a:lvl5pPr indent="-317500" lvl="4" marL="2286000" algn="l">
              <a:lnSpc>
                <a:spcPct val="115000"/>
              </a:lnSpc>
              <a:spcBef>
                <a:spcPts val="0"/>
              </a:spcBef>
              <a:spcAft>
                <a:spcPts val="0"/>
              </a:spcAft>
              <a:buClr>
                <a:schemeClr val="lt1"/>
              </a:buClr>
              <a:buSzPts val="1400"/>
              <a:buChar char="○"/>
              <a:defRPr>
                <a:solidFill>
                  <a:schemeClr val="lt1"/>
                </a:solidFill>
              </a:defRPr>
            </a:lvl5pPr>
            <a:lvl6pPr indent="-317500" lvl="5" marL="2743200" algn="l">
              <a:lnSpc>
                <a:spcPct val="115000"/>
              </a:lnSpc>
              <a:spcBef>
                <a:spcPts val="0"/>
              </a:spcBef>
              <a:spcAft>
                <a:spcPts val="0"/>
              </a:spcAft>
              <a:buClr>
                <a:schemeClr val="lt1"/>
              </a:buClr>
              <a:buSzPts val="1400"/>
              <a:buChar char="■"/>
              <a:defRPr>
                <a:solidFill>
                  <a:schemeClr val="lt1"/>
                </a:solidFill>
              </a:defRPr>
            </a:lvl6pPr>
            <a:lvl7pPr indent="-317500" lvl="6" marL="3200400" algn="l">
              <a:lnSpc>
                <a:spcPct val="115000"/>
              </a:lnSpc>
              <a:spcBef>
                <a:spcPts val="0"/>
              </a:spcBef>
              <a:spcAft>
                <a:spcPts val="0"/>
              </a:spcAft>
              <a:buClr>
                <a:schemeClr val="lt1"/>
              </a:buClr>
              <a:buSzPts val="1400"/>
              <a:buChar char="●"/>
              <a:defRPr>
                <a:solidFill>
                  <a:schemeClr val="lt1"/>
                </a:solidFill>
              </a:defRPr>
            </a:lvl7pPr>
            <a:lvl8pPr indent="-317500" lvl="7" marL="3657600" algn="l">
              <a:lnSpc>
                <a:spcPct val="115000"/>
              </a:lnSpc>
              <a:spcBef>
                <a:spcPts val="0"/>
              </a:spcBef>
              <a:spcAft>
                <a:spcPts val="0"/>
              </a:spcAft>
              <a:buClr>
                <a:schemeClr val="lt1"/>
              </a:buClr>
              <a:buSzPts val="1400"/>
              <a:buChar char="○"/>
              <a:defRPr>
                <a:solidFill>
                  <a:schemeClr val="lt1"/>
                </a:solidFill>
              </a:defRPr>
            </a:lvl8pPr>
            <a:lvl9pPr indent="-317500" lvl="8" marL="4114800" algn="l">
              <a:lnSpc>
                <a:spcPct val="115000"/>
              </a:lnSpc>
              <a:spcBef>
                <a:spcPts val="0"/>
              </a:spcBef>
              <a:spcAft>
                <a:spcPts val="0"/>
              </a:spcAft>
              <a:buClr>
                <a:schemeClr val="lt1"/>
              </a:buClr>
              <a:buSzPts val="1400"/>
              <a:buChar char="■"/>
              <a:defRPr>
                <a:solidFill>
                  <a:schemeClr val="lt1"/>
                </a:solidFill>
              </a:defRPr>
            </a:lvl9pPr>
          </a:lstStyle>
          <a:p/>
        </p:txBody>
      </p:sp>
      <p:pic>
        <p:nvPicPr>
          <p:cNvPr id="77" name="Google Shape;77;p33"/>
          <p:cNvPicPr preferRelativeResize="0"/>
          <p:nvPr/>
        </p:nvPicPr>
        <p:blipFill rotWithShape="1">
          <a:blip r:embed="rId3">
            <a:alphaModFix/>
          </a:blip>
          <a:srcRect b="0" l="0" r="0" t="0"/>
          <a:stretch/>
        </p:blipFill>
        <p:spPr>
          <a:xfrm>
            <a:off x="8627562" y="4607649"/>
            <a:ext cx="393585" cy="393600"/>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78" name="Shape 78"/>
        <p:cNvGrpSpPr/>
        <p:nvPr/>
      </p:nvGrpSpPr>
      <p:grpSpPr>
        <a:xfrm>
          <a:off x="0" y="0"/>
          <a:ext cx="0" cy="0"/>
          <a:chOff x="0" y="0"/>
          <a:chExt cx="0" cy="0"/>
        </a:xfrm>
      </p:grpSpPr>
      <p:pic>
        <p:nvPicPr>
          <p:cNvPr id="79" name="Google Shape;79;p34"/>
          <p:cNvPicPr preferRelativeResize="0"/>
          <p:nvPr/>
        </p:nvPicPr>
        <p:blipFill rotWithShape="1">
          <a:blip r:embed="rId2">
            <a:alphaModFix/>
          </a:blip>
          <a:srcRect b="0" l="0" r="0" t="0"/>
          <a:stretch/>
        </p:blipFill>
        <p:spPr>
          <a:xfrm>
            <a:off x="0" y="0"/>
            <a:ext cx="9144000" cy="5143500"/>
          </a:xfrm>
          <a:prstGeom prst="rect">
            <a:avLst/>
          </a:prstGeom>
          <a:noFill/>
          <a:ln>
            <a:noFill/>
          </a:ln>
        </p:spPr>
      </p:pic>
      <p:sp>
        <p:nvSpPr>
          <p:cNvPr id="80" name="Google Shape;80;p34"/>
          <p:cNvSpPr txBox="1"/>
          <p:nvPr>
            <p:ph type="title"/>
          </p:nvPr>
        </p:nvSpPr>
        <p:spPr>
          <a:xfrm>
            <a:off x="0" y="911425"/>
            <a:ext cx="2860200" cy="19152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Clr>
                <a:schemeClr val="lt1"/>
              </a:buClr>
              <a:buSzPts val="2800"/>
              <a:buNone/>
              <a:defRPr>
                <a:solidFill>
                  <a:schemeClr val="lt1"/>
                </a:solidFill>
              </a:defRPr>
            </a:lvl1pPr>
            <a:lvl2pPr lvl="1" algn="ctr">
              <a:lnSpc>
                <a:spcPct val="100000"/>
              </a:lnSpc>
              <a:spcBef>
                <a:spcPts val="0"/>
              </a:spcBef>
              <a:spcAft>
                <a:spcPts val="0"/>
              </a:spcAft>
              <a:buClr>
                <a:schemeClr val="lt1"/>
              </a:buClr>
              <a:buSzPts val="2800"/>
              <a:buNone/>
              <a:defRPr>
                <a:solidFill>
                  <a:schemeClr val="lt1"/>
                </a:solidFill>
              </a:defRPr>
            </a:lvl2pPr>
            <a:lvl3pPr lvl="2" algn="ctr">
              <a:lnSpc>
                <a:spcPct val="100000"/>
              </a:lnSpc>
              <a:spcBef>
                <a:spcPts val="0"/>
              </a:spcBef>
              <a:spcAft>
                <a:spcPts val="0"/>
              </a:spcAft>
              <a:buClr>
                <a:schemeClr val="lt1"/>
              </a:buClr>
              <a:buSzPts val="2800"/>
              <a:buNone/>
              <a:defRPr>
                <a:solidFill>
                  <a:schemeClr val="lt1"/>
                </a:solidFill>
              </a:defRPr>
            </a:lvl3pPr>
            <a:lvl4pPr lvl="3" algn="ctr">
              <a:lnSpc>
                <a:spcPct val="100000"/>
              </a:lnSpc>
              <a:spcBef>
                <a:spcPts val="0"/>
              </a:spcBef>
              <a:spcAft>
                <a:spcPts val="0"/>
              </a:spcAft>
              <a:buClr>
                <a:schemeClr val="lt1"/>
              </a:buClr>
              <a:buSzPts val="2800"/>
              <a:buNone/>
              <a:defRPr>
                <a:solidFill>
                  <a:schemeClr val="lt1"/>
                </a:solidFill>
              </a:defRPr>
            </a:lvl4pPr>
            <a:lvl5pPr lvl="4" algn="ctr">
              <a:lnSpc>
                <a:spcPct val="100000"/>
              </a:lnSpc>
              <a:spcBef>
                <a:spcPts val="0"/>
              </a:spcBef>
              <a:spcAft>
                <a:spcPts val="0"/>
              </a:spcAft>
              <a:buClr>
                <a:schemeClr val="lt1"/>
              </a:buClr>
              <a:buSzPts val="2800"/>
              <a:buNone/>
              <a:defRPr>
                <a:solidFill>
                  <a:schemeClr val="lt1"/>
                </a:solidFill>
              </a:defRPr>
            </a:lvl5pPr>
            <a:lvl6pPr lvl="5" algn="ctr">
              <a:lnSpc>
                <a:spcPct val="100000"/>
              </a:lnSpc>
              <a:spcBef>
                <a:spcPts val="0"/>
              </a:spcBef>
              <a:spcAft>
                <a:spcPts val="0"/>
              </a:spcAft>
              <a:buClr>
                <a:schemeClr val="lt1"/>
              </a:buClr>
              <a:buSzPts val="2800"/>
              <a:buNone/>
              <a:defRPr>
                <a:solidFill>
                  <a:schemeClr val="lt1"/>
                </a:solidFill>
              </a:defRPr>
            </a:lvl6pPr>
            <a:lvl7pPr lvl="6" algn="ctr">
              <a:lnSpc>
                <a:spcPct val="100000"/>
              </a:lnSpc>
              <a:spcBef>
                <a:spcPts val="0"/>
              </a:spcBef>
              <a:spcAft>
                <a:spcPts val="0"/>
              </a:spcAft>
              <a:buClr>
                <a:schemeClr val="lt1"/>
              </a:buClr>
              <a:buSzPts val="2800"/>
              <a:buNone/>
              <a:defRPr>
                <a:solidFill>
                  <a:schemeClr val="lt1"/>
                </a:solidFill>
              </a:defRPr>
            </a:lvl7pPr>
            <a:lvl8pPr lvl="7" algn="ctr">
              <a:lnSpc>
                <a:spcPct val="100000"/>
              </a:lnSpc>
              <a:spcBef>
                <a:spcPts val="0"/>
              </a:spcBef>
              <a:spcAft>
                <a:spcPts val="0"/>
              </a:spcAft>
              <a:buClr>
                <a:schemeClr val="lt1"/>
              </a:buClr>
              <a:buSzPts val="2800"/>
              <a:buNone/>
              <a:defRPr>
                <a:solidFill>
                  <a:schemeClr val="lt1"/>
                </a:solidFill>
              </a:defRPr>
            </a:lvl8pPr>
            <a:lvl9pPr lvl="8" algn="ctr">
              <a:lnSpc>
                <a:spcPct val="100000"/>
              </a:lnSpc>
              <a:spcBef>
                <a:spcPts val="0"/>
              </a:spcBef>
              <a:spcAft>
                <a:spcPts val="0"/>
              </a:spcAft>
              <a:buClr>
                <a:schemeClr val="lt1"/>
              </a:buClr>
              <a:buSzPts val="2800"/>
              <a:buNone/>
              <a:defRPr>
                <a:solidFill>
                  <a:schemeClr val="lt1"/>
                </a:solidFill>
              </a:defRPr>
            </a:lvl9pPr>
          </a:lstStyle>
          <a:p/>
        </p:txBody>
      </p:sp>
      <p:sp>
        <p:nvSpPr>
          <p:cNvPr id="81" name="Google Shape;81;p34"/>
          <p:cNvSpPr txBox="1"/>
          <p:nvPr>
            <p:ph idx="1" type="subTitle"/>
          </p:nvPr>
        </p:nvSpPr>
        <p:spPr>
          <a:xfrm>
            <a:off x="176550" y="3297400"/>
            <a:ext cx="24600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800"/>
              <a:buNone/>
              <a:defRPr>
                <a:solidFill>
                  <a:schemeClr val="lt1"/>
                </a:solidFill>
              </a:defRPr>
            </a:lvl1pPr>
            <a:lvl2pPr lvl="1" algn="ctr">
              <a:lnSpc>
                <a:spcPct val="100000"/>
              </a:lnSpc>
              <a:spcBef>
                <a:spcPts val="0"/>
              </a:spcBef>
              <a:spcAft>
                <a:spcPts val="0"/>
              </a:spcAft>
              <a:buClr>
                <a:schemeClr val="lt1"/>
              </a:buClr>
              <a:buSzPts val="2100"/>
              <a:buNone/>
              <a:defRPr sz="2100">
                <a:solidFill>
                  <a:schemeClr val="lt1"/>
                </a:solidFill>
              </a:defRPr>
            </a:lvl2pPr>
            <a:lvl3pPr lvl="2" algn="ctr">
              <a:lnSpc>
                <a:spcPct val="100000"/>
              </a:lnSpc>
              <a:spcBef>
                <a:spcPts val="0"/>
              </a:spcBef>
              <a:spcAft>
                <a:spcPts val="0"/>
              </a:spcAft>
              <a:buClr>
                <a:schemeClr val="lt1"/>
              </a:buClr>
              <a:buSzPts val="2100"/>
              <a:buNone/>
              <a:defRPr sz="2100">
                <a:solidFill>
                  <a:schemeClr val="lt1"/>
                </a:solidFill>
              </a:defRPr>
            </a:lvl3pPr>
            <a:lvl4pPr lvl="3" algn="ctr">
              <a:lnSpc>
                <a:spcPct val="100000"/>
              </a:lnSpc>
              <a:spcBef>
                <a:spcPts val="0"/>
              </a:spcBef>
              <a:spcAft>
                <a:spcPts val="0"/>
              </a:spcAft>
              <a:buClr>
                <a:schemeClr val="lt1"/>
              </a:buClr>
              <a:buSzPts val="2100"/>
              <a:buNone/>
              <a:defRPr sz="2100">
                <a:solidFill>
                  <a:schemeClr val="lt1"/>
                </a:solidFill>
              </a:defRPr>
            </a:lvl4pPr>
            <a:lvl5pPr lvl="4" algn="ctr">
              <a:lnSpc>
                <a:spcPct val="100000"/>
              </a:lnSpc>
              <a:spcBef>
                <a:spcPts val="0"/>
              </a:spcBef>
              <a:spcAft>
                <a:spcPts val="0"/>
              </a:spcAft>
              <a:buClr>
                <a:schemeClr val="lt1"/>
              </a:buClr>
              <a:buSzPts val="2100"/>
              <a:buNone/>
              <a:defRPr sz="2100">
                <a:solidFill>
                  <a:schemeClr val="lt1"/>
                </a:solidFill>
              </a:defRPr>
            </a:lvl5pPr>
            <a:lvl6pPr lvl="5" algn="ctr">
              <a:lnSpc>
                <a:spcPct val="100000"/>
              </a:lnSpc>
              <a:spcBef>
                <a:spcPts val="0"/>
              </a:spcBef>
              <a:spcAft>
                <a:spcPts val="0"/>
              </a:spcAft>
              <a:buClr>
                <a:schemeClr val="lt1"/>
              </a:buClr>
              <a:buSzPts val="2100"/>
              <a:buNone/>
              <a:defRPr sz="2100">
                <a:solidFill>
                  <a:schemeClr val="lt1"/>
                </a:solidFill>
              </a:defRPr>
            </a:lvl6pPr>
            <a:lvl7pPr lvl="6" algn="ctr">
              <a:lnSpc>
                <a:spcPct val="100000"/>
              </a:lnSpc>
              <a:spcBef>
                <a:spcPts val="0"/>
              </a:spcBef>
              <a:spcAft>
                <a:spcPts val="0"/>
              </a:spcAft>
              <a:buClr>
                <a:schemeClr val="lt1"/>
              </a:buClr>
              <a:buSzPts val="2100"/>
              <a:buNone/>
              <a:defRPr sz="2100">
                <a:solidFill>
                  <a:schemeClr val="lt1"/>
                </a:solidFill>
              </a:defRPr>
            </a:lvl7pPr>
            <a:lvl8pPr lvl="7" algn="ctr">
              <a:lnSpc>
                <a:spcPct val="100000"/>
              </a:lnSpc>
              <a:spcBef>
                <a:spcPts val="0"/>
              </a:spcBef>
              <a:spcAft>
                <a:spcPts val="0"/>
              </a:spcAft>
              <a:buClr>
                <a:schemeClr val="lt1"/>
              </a:buClr>
              <a:buSzPts val="2100"/>
              <a:buNone/>
              <a:defRPr sz="2100">
                <a:solidFill>
                  <a:schemeClr val="lt1"/>
                </a:solidFill>
              </a:defRPr>
            </a:lvl8pPr>
            <a:lvl9pPr lvl="8" algn="ctr">
              <a:lnSpc>
                <a:spcPct val="100000"/>
              </a:lnSpc>
              <a:spcBef>
                <a:spcPts val="0"/>
              </a:spcBef>
              <a:spcAft>
                <a:spcPts val="0"/>
              </a:spcAft>
              <a:buClr>
                <a:schemeClr val="lt1"/>
              </a:buClr>
              <a:buSzPts val="2100"/>
              <a:buNone/>
              <a:defRPr sz="2100">
                <a:solidFill>
                  <a:schemeClr val="lt1"/>
                </a:solidFill>
              </a:defRPr>
            </a:lvl9pPr>
          </a:lstStyle>
          <a:p/>
        </p:txBody>
      </p:sp>
      <p:sp>
        <p:nvSpPr>
          <p:cNvPr id="82" name="Google Shape;82;p34"/>
          <p:cNvSpPr txBox="1"/>
          <p:nvPr>
            <p:ph idx="2" type="body"/>
          </p:nvPr>
        </p:nvSpPr>
        <p:spPr>
          <a:xfrm>
            <a:off x="4256825" y="459025"/>
            <a:ext cx="4076400" cy="4366800"/>
          </a:xfrm>
          <a:prstGeom prst="rect">
            <a:avLst/>
          </a:prstGeom>
          <a:noFill/>
          <a:ln>
            <a:noFill/>
          </a:ln>
        </p:spPr>
        <p:txBody>
          <a:bodyPr anchorCtr="0" anchor="ctr"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83" name="Google Shape;83;p3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pic>
        <p:nvPicPr>
          <p:cNvPr id="84" name="Google Shape;84;p34"/>
          <p:cNvPicPr preferRelativeResize="0"/>
          <p:nvPr/>
        </p:nvPicPr>
        <p:blipFill rotWithShape="1">
          <a:blip r:embed="rId3">
            <a:alphaModFix/>
          </a:blip>
          <a:srcRect b="0" l="0" r="0" t="0"/>
          <a:stretch/>
        </p:blipFill>
        <p:spPr>
          <a:xfrm>
            <a:off x="8627563" y="4607662"/>
            <a:ext cx="393575" cy="393575"/>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título 1">
  <p:cSld name="TITLE_ONLY_1">
    <p:spTree>
      <p:nvGrpSpPr>
        <p:cNvPr id="85" name="Shape 85"/>
        <p:cNvGrpSpPr/>
        <p:nvPr/>
      </p:nvGrpSpPr>
      <p:grpSpPr>
        <a:xfrm>
          <a:off x="0" y="0"/>
          <a:ext cx="0" cy="0"/>
          <a:chOff x="0" y="0"/>
          <a:chExt cx="0" cy="0"/>
        </a:xfrm>
      </p:grpSpPr>
      <p:pic>
        <p:nvPicPr>
          <p:cNvPr id="86" name="Google Shape;86;p35"/>
          <p:cNvPicPr preferRelativeResize="0"/>
          <p:nvPr/>
        </p:nvPicPr>
        <p:blipFill rotWithShape="1">
          <a:blip r:embed="rId2">
            <a:alphaModFix/>
          </a:blip>
          <a:srcRect b="0" l="0" r="0" t="0"/>
          <a:stretch/>
        </p:blipFill>
        <p:spPr>
          <a:xfrm>
            <a:off x="0" y="0"/>
            <a:ext cx="9144000" cy="5143508"/>
          </a:xfrm>
          <a:prstGeom prst="rect">
            <a:avLst/>
          </a:prstGeom>
          <a:noFill/>
          <a:ln>
            <a:noFill/>
          </a:ln>
        </p:spPr>
      </p:pic>
      <p:sp>
        <p:nvSpPr>
          <p:cNvPr id="87" name="Google Shape;87;p35"/>
          <p:cNvSpPr txBox="1"/>
          <p:nvPr>
            <p:ph type="title"/>
          </p:nvPr>
        </p:nvSpPr>
        <p:spPr>
          <a:xfrm>
            <a:off x="2964275" y="445025"/>
            <a:ext cx="5868000" cy="6783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000"/>
              <a:buFont typeface="Poppins SemiBold"/>
              <a:buNone/>
              <a:defRPr sz="3000">
                <a:latin typeface="Poppins SemiBold"/>
                <a:ea typeface="Poppins SemiBold"/>
                <a:cs typeface="Poppins SemiBold"/>
                <a:sym typeface="Poppins SemiBold"/>
              </a:defRPr>
            </a:lvl1pPr>
            <a:lvl2pPr lvl="1" algn="l">
              <a:lnSpc>
                <a:spcPct val="100000"/>
              </a:lnSpc>
              <a:spcBef>
                <a:spcPts val="0"/>
              </a:spcBef>
              <a:spcAft>
                <a:spcPts val="0"/>
              </a:spcAft>
              <a:buSzPts val="3000"/>
              <a:buFont typeface="Poppins SemiBold"/>
              <a:buNone/>
              <a:defRPr sz="3000">
                <a:latin typeface="Poppins SemiBold"/>
                <a:ea typeface="Poppins SemiBold"/>
                <a:cs typeface="Poppins SemiBold"/>
                <a:sym typeface="Poppins SemiBold"/>
              </a:defRPr>
            </a:lvl2pPr>
            <a:lvl3pPr lvl="2" algn="l">
              <a:lnSpc>
                <a:spcPct val="100000"/>
              </a:lnSpc>
              <a:spcBef>
                <a:spcPts val="0"/>
              </a:spcBef>
              <a:spcAft>
                <a:spcPts val="0"/>
              </a:spcAft>
              <a:buSzPts val="3000"/>
              <a:buFont typeface="Poppins SemiBold"/>
              <a:buNone/>
              <a:defRPr sz="3000">
                <a:latin typeface="Poppins SemiBold"/>
                <a:ea typeface="Poppins SemiBold"/>
                <a:cs typeface="Poppins SemiBold"/>
                <a:sym typeface="Poppins SemiBold"/>
              </a:defRPr>
            </a:lvl3pPr>
            <a:lvl4pPr lvl="3" algn="l">
              <a:lnSpc>
                <a:spcPct val="100000"/>
              </a:lnSpc>
              <a:spcBef>
                <a:spcPts val="0"/>
              </a:spcBef>
              <a:spcAft>
                <a:spcPts val="0"/>
              </a:spcAft>
              <a:buSzPts val="3000"/>
              <a:buFont typeface="Poppins SemiBold"/>
              <a:buNone/>
              <a:defRPr sz="3000">
                <a:latin typeface="Poppins SemiBold"/>
                <a:ea typeface="Poppins SemiBold"/>
                <a:cs typeface="Poppins SemiBold"/>
                <a:sym typeface="Poppins SemiBold"/>
              </a:defRPr>
            </a:lvl4pPr>
            <a:lvl5pPr lvl="4" algn="l">
              <a:lnSpc>
                <a:spcPct val="100000"/>
              </a:lnSpc>
              <a:spcBef>
                <a:spcPts val="0"/>
              </a:spcBef>
              <a:spcAft>
                <a:spcPts val="0"/>
              </a:spcAft>
              <a:buSzPts val="3000"/>
              <a:buFont typeface="Poppins SemiBold"/>
              <a:buNone/>
              <a:defRPr sz="3000">
                <a:latin typeface="Poppins SemiBold"/>
                <a:ea typeface="Poppins SemiBold"/>
                <a:cs typeface="Poppins SemiBold"/>
                <a:sym typeface="Poppins SemiBold"/>
              </a:defRPr>
            </a:lvl5pPr>
            <a:lvl6pPr lvl="5" algn="l">
              <a:lnSpc>
                <a:spcPct val="100000"/>
              </a:lnSpc>
              <a:spcBef>
                <a:spcPts val="0"/>
              </a:spcBef>
              <a:spcAft>
                <a:spcPts val="0"/>
              </a:spcAft>
              <a:buSzPts val="3000"/>
              <a:buFont typeface="Poppins SemiBold"/>
              <a:buNone/>
              <a:defRPr sz="3000">
                <a:latin typeface="Poppins SemiBold"/>
                <a:ea typeface="Poppins SemiBold"/>
                <a:cs typeface="Poppins SemiBold"/>
                <a:sym typeface="Poppins SemiBold"/>
              </a:defRPr>
            </a:lvl6pPr>
            <a:lvl7pPr lvl="6" algn="l">
              <a:lnSpc>
                <a:spcPct val="100000"/>
              </a:lnSpc>
              <a:spcBef>
                <a:spcPts val="0"/>
              </a:spcBef>
              <a:spcAft>
                <a:spcPts val="0"/>
              </a:spcAft>
              <a:buSzPts val="3000"/>
              <a:buFont typeface="Poppins SemiBold"/>
              <a:buNone/>
              <a:defRPr sz="3000">
                <a:latin typeface="Poppins SemiBold"/>
                <a:ea typeface="Poppins SemiBold"/>
                <a:cs typeface="Poppins SemiBold"/>
                <a:sym typeface="Poppins SemiBold"/>
              </a:defRPr>
            </a:lvl7pPr>
            <a:lvl8pPr lvl="7" algn="l">
              <a:lnSpc>
                <a:spcPct val="100000"/>
              </a:lnSpc>
              <a:spcBef>
                <a:spcPts val="0"/>
              </a:spcBef>
              <a:spcAft>
                <a:spcPts val="0"/>
              </a:spcAft>
              <a:buSzPts val="3000"/>
              <a:buFont typeface="Poppins SemiBold"/>
              <a:buNone/>
              <a:defRPr sz="3000">
                <a:latin typeface="Poppins SemiBold"/>
                <a:ea typeface="Poppins SemiBold"/>
                <a:cs typeface="Poppins SemiBold"/>
                <a:sym typeface="Poppins SemiBold"/>
              </a:defRPr>
            </a:lvl8pPr>
            <a:lvl9pPr lvl="8" algn="l">
              <a:lnSpc>
                <a:spcPct val="100000"/>
              </a:lnSpc>
              <a:spcBef>
                <a:spcPts val="0"/>
              </a:spcBef>
              <a:spcAft>
                <a:spcPts val="0"/>
              </a:spcAft>
              <a:buSzPts val="3000"/>
              <a:buFont typeface="Poppins SemiBold"/>
              <a:buNone/>
              <a:defRPr sz="3000">
                <a:latin typeface="Poppins SemiBold"/>
                <a:ea typeface="Poppins SemiBold"/>
                <a:cs typeface="Poppins SemiBold"/>
                <a:sym typeface="Poppins SemiBold"/>
              </a:defRPr>
            </a:lvl9pPr>
          </a:lstStyle>
          <a:p/>
        </p:txBody>
      </p:sp>
      <p:sp>
        <p:nvSpPr>
          <p:cNvPr id="88" name="Google Shape;88;p3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93" name="Shape 93"/>
        <p:cNvGrpSpPr/>
        <p:nvPr/>
      </p:nvGrpSpPr>
      <p:grpSpPr>
        <a:xfrm>
          <a:off x="0" y="0"/>
          <a:ext cx="0" cy="0"/>
          <a:chOff x="0" y="0"/>
          <a:chExt cx="0" cy="0"/>
        </a:xfrm>
      </p:grpSpPr>
      <p:pic>
        <p:nvPicPr>
          <p:cNvPr id="94" name="Google Shape;94;p16"/>
          <p:cNvPicPr preferRelativeResize="0"/>
          <p:nvPr/>
        </p:nvPicPr>
        <p:blipFill rotWithShape="1">
          <a:blip r:embed="rId2">
            <a:alphaModFix/>
          </a:blip>
          <a:srcRect b="0" l="0" r="0" t="0"/>
          <a:stretch/>
        </p:blipFill>
        <p:spPr>
          <a:xfrm>
            <a:off x="0" y="0"/>
            <a:ext cx="9144000" cy="5143500"/>
          </a:xfrm>
          <a:prstGeom prst="rect">
            <a:avLst/>
          </a:prstGeom>
          <a:noFill/>
          <a:ln>
            <a:noFill/>
          </a:ln>
        </p:spPr>
      </p:pic>
      <p:sp>
        <p:nvSpPr>
          <p:cNvPr id="95" name="Google Shape;95;p16"/>
          <p:cNvSpPr txBox="1"/>
          <p:nvPr>
            <p:ph type="title"/>
          </p:nvPr>
        </p:nvSpPr>
        <p:spPr>
          <a:xfrm>
            <a:off x="311700" y="350275"/>
            <a:ext cx="91440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000"/>
              <a:buFont typeface="Poppins SemiBold"/>
              <a:buNone/>
              <a:defRPr sz="3000">
                <a:latin typeface="Poppins SemiBold"/>
                <a:ea typeface="Poppins SemiBold"/>
                <a:cs typeface="Poppins SemiBold"/>
                <a:sym typeface="Poppins SemiBold"/>
              </a:defRPr>
            </a:lvl1pPr>
            <a:lvl2pPr lvl="1" algn="l">
              <a:lnSpc>
                <a:spcPct val="100000"/>
              </a:lnSpc>
              <a:spcBef>
                <a:spcPts val="0"/>
              </a:spcBef>
              <a:spcAft>
                <a:spcPts val="0"/>
              </a:spcAft>
              <a:buSzPts val="2800"/>
              <a:buFont typeface="Poppins SemiBold"/>
              <a:buNone/>
              <a:defRPr>
                <a:latin typeface="Poppins SemiBold"/>
                <a:ea typeface="Poppins SemiBold"/>
                <a:cs typeface="Poppins SemiBold"/>
                <a:sym typeface="Poppins SemiBold"/>
              </a:defRPr>
            </a:lvl2pPr>
            <a:lvl3pPr lvl="2" algn="l">
              <a:lnSpc>
                <a:spcPct val="100000"/>
              </a:lnSpc>
              <a:spcBef>
                <a:spcPts val="0"/>
              </a:spcBef>
              <a:spcAft>
                <a:spcPts val="0"/>
              </a:spcAft>
              <a:buSzPts val="2800"/>
              <a:buFont typeface="Poppins SemiBold"/>
              <a:buNone/>
              <a:defRPr>
                <a:latin typeface="Poppins SemiBold"/>
                <a:ea typeface="Poppins SemiBold"/>
                <a:cs typeface="Poppins SemiBold"/>
                <a:sym typeface="Poppins SemiBold"/>
              </a:defRPr>
            </a:lvl3pPr>
            <a:lvl4pPr lvl="3" algn="l">
              <a:lnSpc>
                <a:spcPct val="100000"/>
              </a:lnSpc>
              <a:spcBef>
                <a:spcPts val="0"/>
              </a:spcBef>
              <a:spcAft>
                <a:spcPts val="0"/>
              </a:spcAft>
              <a:buSzPts val="2800"/>
              <a:buFont typeface="Poppins SemiBold"/>
              <a:buNone/>
              <a:defRPr>
                <a:latin typeface="Poppins SemiBold"/>
                <a:ea typeface="Poppins SemiBold"/>
                <a:cs typeface="Poppins SemiBold"/>
                <a:sym typeface="Poppins SemiBold"/>
              </a:defRPr>
            </a:lvl4pPr>
            <a:lvl5pPr lvl="4" algn="l">
              <a:lnSpc>
                <a:spcPct val="100000"/>
              </a:lnSpc>
              <a:spcBef>
                <a:spcPts val="0"/>
              </a:spcBef>
              <a:spcAft>
                <a:spcPts val="0"/>
              </a:spcAft>
              <a:buSzPts val="2800"/>
              <a:buFont typeface="Poppins SemiBold"/>
              <a:buNone/>
              <a:defRPr>
                <a:latin typeface="Poppins SemiBold"/>
                <a:ea typeface="Poppins SemiBold"/>
                <a:cs typeface="Poppins SemiBold"/>
                <a:sym typeface="Poppins SemiBold"/>
              </a:defRPr>
            </a:lvl5pPr>
            <a:lvl6pPr lvl="5" algn="l">
              <a:lnSpc>
                <a:spcPct val="100000"/>
              </a:lnSpc>
              <a:spcBef>
                <a:spcPts val="0"/>
              </a:spcBef>
              <a:spcAft>
                <a:spcPts val="0"/>
              </a:spcAft>
              <a:buSzPts val="2800"/>
              <a:buFont typeface="Poppins SemiBold"/>
              <a:buNone/>
              <a:defRPr>
                <a:latin typeface="Poppins SemiBold"/>
                <a:ea typeface="Poppins SemiBold"/>
                <a:cs typeface="Poppins SemiBold"/>
                <a:sym typeface="Poppins SemiBold"/>
              </a:defRPr>
            </a:lvl6pPr>
            <a:lvl7pPr lvl="6" algn="l">
              <a:lnSpc>
                <a:spcPct val="100000"/>
              </a:lnSpc>
              <a:spcBef>
                <a:spcPts val="0"/>
              </a:spcBef>
              <a:spcAft>
                <a:spcPts val="0"/>
              </a:spcAft>
              <a:buSzPts val="2800"/>
              <a:buFont typeface="Poppins SemiBold"/>
              <a:buNone/>
              <a:defRPr>
                <a:latin typeface="Poppins SemiBold"/>
                <a:ea typeface="Poppins SemiBold"/>
                <a:cs typeface="Poppins SemiBold"/>
                <a:sym typeface="Poppins SemiBold"/>
              </a:defRPr>
            </a:lvl7pPr>
            <a:lvl8pPr lvl="7" algn="l">
              <a:lnSpc>
                <a:spcPct val="100000"/>
              </a:lnSpc>
              <a:spcBef>
                <a:spcPts val="0"/>
              </a:spcBef>
              <a:spcAft>
                <a:spcPts val="0"/>
              </a:spcAft>
              <a:buSzPts val="2800"/>
              <a:buFont typeface="Poppins SemiBold"/>
              <a:buNone/>
              <a:defRPr>
                <a:latin typeface="Poppins SemiBold"/>
                <a:ea typeface="Poppins SemiBold"/>
                <a:cs typeface="Poppins SemiBold"/>
                <a:sym typeface="Poppins SemiBold"/>
              </a:defRPr>
            </a:lvl8pPr>
            <a:lvl9pPr lvl="8" algn="l">
              <a:lnSpc>
                <a:spcPct val="100000"/>
              </a:lnSpc>
              <a:spcBef>
                <a:spcPts val="0"/>
              </a:spcBef>
              <a:spcAft>
                <a:spcPts val="0"/>
              </a:spcAft>
              <a:buSzPts val="2800"/>
              <a:buFont typeface="Poppins SemiBold"/>
              <a:buNone/>
              <a:defRPr>
                <a:latin typeface="Poppins SemiBold"/>
                <a:ea typeface="Poppins SemiBold"/>
                <a:cs typeface="Poppins SemiBold"/>
                <a:sym typeface="Poppins SemiBold"/>
              </a:defRPr>
            </a:lvl9pPr>
          </a:lstStyle>
          <a:p/>
        </p:txBody>
      </p:sp>
      <p:sp>
        <p:nvSpPr>
          <p:cNvPr id="96" name="Google Shape;96;p1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Font typeface="Poppins"/>
              <a:buChar char="●"/>
              <a:defRPr>
                <a:latin typeface="Poppins"/>
                <a:ea typeface="Poppins"/>
                <a:cs typeface="Poppins"/>
                <a:sym typeface="Poppins"/>
              </a:defRPr>
            </a:lvl1pPr>
            <a:lvl2pPr indent="-317500" lvl="1" marL="914400" algn="l">
              <a:lnSpc>
                <a:spcPct val="115000"/>
              </a:lnSpc>
              <a:spcBef>
                <a:spcPts val="0"/>
              </a:spcBef>
              <a:spcAft>
                <a:spcPts val="0"/>
              </a:spcAft>
              <a:buSzPts val="1400"/>
              <a:buFont typeface="Poppins"/>
              <a:buChar char="○"/>
              <a:defRPr>
                <a:latin typeface="Poppins"/>
                <a:ea typeface="Poppins"/>
                <a:cs typeface="Poppins"/>
                <a:sym typeface="Poppins"/>
              </a:defRPr>
            </a:lvl2pPr>
            <a:lvl3pPr indent="-317500" lvl="2" marL="1371600" algn="l">
              <a:lnSpc>
                <a:spcPct val="115000"/>
              </a:lnSpc>
              <a:spcBef>
                <a:spcPts val="0"/>
              </a:spcBef>
              <a:spcAft>
                <a:spcPts val="0"/>
              </a:spcAft>
              <a:buSzPts val="1400"/>
              <a:buFont typeface="Poppins"/>
              <a:buChar char="■"/>
              <a:defRPr>
                <a:latin typeface="Poppins"/>
                <a:ea typeface="Poppins"/>
                <a:cs typeface="Poppins"/>
                <a:sym typeface="Poppins"/>
              </a:defRPr>
            </a:lvl3pPr>
            <a:lvl4pPr indent="-317500" lvl="3" marL="1828800" algn="l">
              <a:lnSpc>
                <a:spcPct val="115000"/>
              </a:lnSpc>
              <a:spcBef>
                <a:spcPts val="0"/>
              </a:spcBef>
              <a:spcAft>
                <a:spcPts val="0"/>
              </a:spcAft>
              <a:buSzPts val="1400"/>
              <a:buFont typeface="Poppins"/>
              <a:buChar char="●"/>
              <a:defRPr>
                <a:latin typeface="Poppins"/>
                <a:ea typeface="Poppins"/>
                <a:cs typeface="Poppins"/>
                <a:sym typeface="Poppins"/>
              </a:defRPr>
            </a:lvl4pPr>
            <a:lvl5pPr indent="-317500" lvl="4" marL="2286000" algn="l">
              <a:lnSpc>
                <a:spcPct val="115000"/>
              </a:lnSpc>
              <a:spcBef>
                <a:spcPts val="0"/>
              </a:spcBef>
              <a:spcAft>
                <a:spcPts val="0"/>
              </a:spcAft>
              <a:buSzPts val="1400"/>
              <a:buFont typeface="Poppins"/>
              <a:buChar char="○"/>
              <a:defRPr>
                <a:latin typeface="Poppins"/>
                <a:ea typeface="Poppins"/>
                <a:cs typeface="Poppins"/>
                <a:sym typeface="Poppins"/>
              </a:defRPr>
            </a:lvl5pPr>
            <a:lvl6pPr indent="-317500" lvl="5" marL="2743200" algn="l">
              <a:lnSpc>
                <a:spcPct val="115000"/>
              </a:lnSpc>
              <a:spcBef>
                <a:spcPts val="0"/>
              </a:spcBef>
              <a:spcAft>
                <a:spcPts val="0"/>
              </a:spcAft>
              <a:buSzPts val="1400"/>
              <a:buFont typeface="Poppins"/>
              <a:buChar char="■"/>
              <a:defRPr>
                <a:latin typeface="Poppins"/>
                <a:ea typeface="Poppins"/>
                <a:cs typeface="Poppins"/>
                <a:sym typeface="Poppins"/>
              </a:defRPr>
            </a:lvl6pPr>
            <a:lvl7pPr indent="-317500" lvl="6" marL="3200400" algn="l">
              <a:lnSpc>
                <a:spcPct val="115000"/>
              </a:lnSpc>
              <a:spcBef>
                <a:spcPts val="0"/>
              </a:spcBef>
              <a:spcAft>
                <a:spcPts val="0"/>
              </a:spcAft>
              <a:buSzPts val="1400"/>
              <a:buFont typeface="Poppins"/>
              <a:buChar char="●"/>
              <a:defRPr>
                <a:latin typeface="Poppins"/>
                <a:ea typeface="Poppins"/>
                <a:cs typeface="Poppins"/>
                <a:sym typeface="Poppins"/>
              </a:defRPr>
            </a:lvl7pPr>
            <a:lvl8pPr indent="-317500" lvl="7" marL="3657600" algn="l">
              <a:lnSpc>
                <a:spcPct val="115000"/>
              </a:lnSpc>
              <a:spcBef>
                <a:spcPts val="0"/>
              </a:spcBef>
              <a:spcAft>
                <a:spcPts val="0"/>
              </a:spcAft>
              <a:buSzPts val="1400"/>
              <a:buFont typeface="Poppins"/>
              <a:buChar char="○"/>
              <a:defRPr>
                <a:latin typeface="Poppins"/>
                <a:ea typeface="Poppins"/>
                <a:cs typeface="Poppins"/>
                <a:sym typeface="Poppins"/>
              </a:defRPr>
            </a:lvl8pPr>
            <a:lvl9pPr indent="-317500" lvl="8" marL="4114800" algn="l">
              <a:lnSpc>
                <a:spcPct val="115000"/>
              </a:lnSpc>
              <a:spcBef>
                <a:spcPts val="0"/>
              </a:spcBef>
              <a:spcAft>
                <a:spcPts val="0"/>
              </a:spcAft>
              <a:buSzPts val="1400"/>
              <a:buFont typeface="Poppins"/>
              <a:buChar char="■"/>
              <a:defRPr>
                <a:latin typeface="Poppins"/>
                <a:ea typeface="Poppins"/>
                <a:cs typeface="Poppins"/>
                <a:sym typeface="Poppins"/>
              </a:defRPr>
            </a:lvl9pPr>
          </a:lstStyle>
          <a:p/>
        </p:txBody>
      </p:sp>
      <p:sp>
        <p:nvSpPr>
          <p:cNvPr id="97" name="Google Shape;97;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8" name="Shape 98"/>
        <p:cNvGrpSpPr/>
        <p:nvPr/>
      </p:nvGrpSpPr>
      <p:grpSpPr>
        <a:xfrm>
          <a:off x="0" y="0"/>
          <a:ext cx="0" cy="0"/>
          <a:chOff x="0" y="0"/>
          <a:chExt cx="0" cy="0"/>
        </a:xfrm>
      </p:grpSpPr>
      <p:pic>
        <p:nvPicPr>
          <p:cNvPr id="99" name="Google Shape;99;p20"/>
          <p:cNvPicPr preferRelativeResize="0"/>
          <p:nvPr/>
        </p:nvPicPr>
        <p:blipFill rotWithShape="1">
          <a:blip r:embed="rId2">
            <a:alphaModFix/>
          </a:blip>
          <a:srcRect b="0" l="0" r="0" t="0"/>
          <a:stretch/>
        </p:blipFill>
        <p:spPr>
          <a:xfrm>
            <a:off x="0" y="0"/>
            <a:ext cx="9144000" cy="5143519"/>
          </a:xfrm>
          <a:prstGeom prst="rect">
            <a:avLst/>
          </a:prstGeom>
          <a:noFill/>
          <a:ln>
            <a:noFill/>
          </a:ln>
        </p:spPr>
      </p:pic>
      <p:sp>
        <p:nvSpPr>
          <p:cNvPr id="100" name="Google Shape;100;p20"/>
          <p:cNvSpPr txBox="1"/>
          <p:nvPr>
            <p:ph type="ctrTitle"/>
          </p:nvPr>
        </p:nvSpPr>
        <p:spPr>
          <a:xfrm>
            <a:off x="384978" y="500925"/>
            <a:ext cx="5854800" cy="20526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4000"/>
              <a:buFont typeface="Poppins"/>
              <a:buNone/>
              <a:defRPr b="1" sz="4000">
                <a:latin typeface="Poppins"/>
                <a:ea typeface="Poppins"/>
                <a:cs typeface="Poppins"/>
                <a:sym typeface="Poppins"/>
              </a:defRPr>
            </a:lvl1pPr>
            <a:lvl2pPr lvl="1" algn="l">
              <a:lnSpc>
                <a:spcPct val="100000"/>
              </a:lnSpc>
              <a:spcBef>
                <a:spcPts val="0"/>
              </a:spcBef>
              <a:spcAft>
                <a:spcPts val="0"/>
              </a:spcAft>
              <a:buSzPts val="4000"/>
              <a:buFont typeface="Poppins"/>
              <a:buNone/>
              <a:defRPr b="1" sz="4000">
                <a:latin typeface="Poppins"/>
                <a:ea typeface="Poppins"/>
                <a:cs typeface="Poppins"/>
                <a:sym typeface="Poppins"/>
              </a:defRPr>
            </a:lvl2pPr>
            <a:lvl3pPr lvl="2" algn="l">
              <a:lnSpc>
                <a:spcPct val="100000"/>
              </a:lnSpc>
              <a:spcBef>
                <a:spcPts val="0"/>
              </a:spcBef>
              <a:spcAft>
                <a:spcPts val="0"/>
              </a:spcAft>
              <a:buSzPts val="4000"/>
              <a:buFont typeface="Poppins"/>
              <a:buNone/>
              <a:defRPr b="1" sz="4000">
                <a:latin typeface="Poppins"/>
                <a:ea typeface="Poppins"/>
                <a:cs typeface="Poppins"/>
                <a:sym typeface="Poppins"/>
              </a:defRPr>
            </a:lvl3pPr>
            <a:lvl4pPr lvl="3" algn="l">
              <a:lnSpc>
                <a:spcPct val="100000"/>
              </a:lnSpc>
              <a:spcBef>
                <a:spcPts val="0"/>
              </a:spcBef>
              <a:spcAft>
                <a:spcPts val="0"/>
              </a:spcAft>
              <a:buSzPts val="4000"/>
              <a:buFont typeface="Poppins"/>
              <a:buNone/>
              <a:defRPr b="1" sz="4000">
                <a:latin typeface="Poppins"/>
                <a:ea typeface="Poppins"/>
                <a:cs typeface="Poppins"/>
                <a:sym typeface="Poppins"/>
              </a:defRPr>
            </a:lvl4pPr>
            <a:lvl5pPr lvl="4" algn="l">
              <a:lnSpc>
                <a:spcPct val="100000"/>
              </a:lnSpc>
              <a:spcBef>
                <a:spcPts val="0"/>
              </a:spcBef>
              <a:spcAft>
                <a:spcPts val="0"/>
              </a:spcAft>
              <a:buSzPts val="4000"/>
              <a:buFont typeface="Poppins"/>
              <a:buNone/>
              <a:defRPr b="1" sz="4000">
                <a:latin typeface="Poppins"/>
                <a:ea typeface="Poppins"/>
                <a:cs typeface="Poppins"/>
                <a:sym typeface="Poppins"/>
              </a:defRPr>
            </a:lvl5pPr>
            <a:lvl6pPr lvl="5" algn="l">
              <a:lnSpc>
                <a:spcPct val="100000"/>
              </a:lnSpc>
              <a:spcBef>
                <a:spcPts val="0"/>
              </a:spcBef>
              <a:spcAft>
                <a:spcPts val="0"/>
              </a:spcAft>
              <a:buSzPts val="4000"/>
              <a:buFont typeface="Poppins"/>
              <a:buNone/>
              <a:defRPr b="1" sz="4000">
                <a:latin typeface="Poppins"/>
                <a:ea typeface="Poppins"/>
                <a:cs typeface="Poppins"/>
                <a:sym typeface="Poppins"/>
              </a:defRPr>
            </a:lvl6pPr>
            <a:lvl7pPr lvl="6" algn="l">
              <a:lnSpc>
                <a:spcPct val="100000"/>
              </a:lnSpc>
              <a:spcBef>
                <a:spcPts val="0"/>
              </a:spcBef>
              <a:spcAft>
                <a:spcPts val="0"/>
              </a:spcAft>
              <a:buSzPts val="4000"/>
              <a:buFont typeface="Poppins"/>
              <a:buNone/>
              <a:defRPr b="1" sz="4000">
                <a:latin typeface="Poppins"/>
                <a:ea typeface="Poppins"/>
                <a:cs typeface="Poppins"/>
                <a:sym typeface="Poppins"/>
              </a:defRPr>
            </a:lvl7pPr>
            <a:lvl8pPr lvl="7" algn="l">
              <a:lnSpc>
                <a:spcPct val="100000"/>
              </a:lnSpc>
              <a:spcBef>
                <a:spcPts val="0"/>
              </a:spcBef>
              <a:spcAft>
                <a:spcPts val="0"/>
              </a:spcAft>
              <a:buSzPts val="4000"/>
              <a:buFont typeface="Poppins"/>
              <a:buNone/>
              <a:defRPr b="1" sz="4000">
                <a:latin typeface="Poppins"/>
                <a:ea typeface="Poppins"/>
                <a:cs typeface="Poppins"/>
                <a:sym typeface="Poppins"/>
              </a:defRPr>
            </a:lvl8pPr>
            <a:lvl9pPr lvl="8" algn="l">
              <a:lnSpc>
                <a:spcPct val="100000"/>
              </a:lnSpc>
              <a:spcBef>
                <a:spcPts val="0"/>
              </a:spcBef>
              <a:spcAft>
                <a:spcPts val="0"/>
              </a:spcAft>
              <a:buSzPts val="4000"/>
              <a:buFont typeface="Poppins"/>
              <a:buNone/>
              <a:defRPr b="1" sz="4000">
                <a:latin typeface="Poppins"/>
                <a:ea typeface="Poppins"/>
                <a:cs typeface="Poppins"/>
                <a:sym typeface="Poppins"/>
              </a:defRPr>
            </a:lvl9pPr>
          </a:lstStyle>
          <a:p/>
        </p:txBody>
      </p:sp>
      <p:sp>
        <p:nvSpPr>
          <p:cNvPr id="101" name="Google Shape;101;p20"/>
          <p:cNvSpPr txBox="1"/>
          <p:nvPr>
            <p:ph idx="1" type="subTitle"/>
          </p:nvPr>
        </p:nvSpPr>
        <p:spPr>
          <a:xfrm>
            <a:off x="384975" y="2739375"/>
            <a:ext cx="4696500" cy="10641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200"/>
              <a:buFont typeface="Poppins"/>
              <a:buNone/>
              <a:defRPr sz="2200">
                <a:latin typeface="Poppins"/>
                <a:ea typeface="Poppins"/>
                <a:cs typeface="Poppins"/>
                <a:sym typeface="Poppins"/>
              </a:defRPr>
            </a:lvl1pPr>
            <a:lvl2pPr lvl="1" algn="l">
              <a:lnSpc>
                <a:spcPct val="100000"/>
              </a:lnSpc>
              <a:spcBef>
                <a:spcPts val="0"/>
              </a:spcBef>
              <a:spcAft>
                <a:spcPts val="0"/>
              </a:spcAft>
              <a:buSzPts val="2200"/>
              <a:buFont typeface="Poppins"/>
              <a:buNone/>
              <a:defRPr sz="2200">
                <a:latin typeface="Poppins"/>
                <a:ea typeface="Poppins"/>
                <a:cs typeface="Poppins"/>
                <a:sym typeface="Poppins"/>
              </a:defRPr>
            </a:lvl2pPr>
            <a:lvl3pPr lvl="2" algn="l">
              <a:lnSpc>
                <a:spcPct val="100000"/>
              </a:lnSpc>
              <a:spcBef>
                <a:spcPts val="0"/>
              </a:spcBef>
              <a:spcAft>
                <a:spcPts val="0"/>
              </a:spcAft>
              <a:buSzPts val="2200"/>
              <a:buFont typeface="Poppins"/>
              <a:buNone/>
              <a:defRPr sz="2200">
                <a:latin typeface="Poppins"/>
                <a:ea typeface="Poppins"/>
                <a:cs typeface="Poppins"/>
                <a:sym typeface="Poppins"/>
              </a:defRPr>
            </a:lvl3pPr>
            <a:lvl4pPr lvl="3" algn="l">
              <a:lnSpc>
                <a:spcPct val="100000"/>
              </a:lnSpc>
              <a:spcBef>
                <a:spcPts val="0"/>
              </a:spcBef>
              <a:spcAft>
                <a:spcPts val="0"/>
              </a:spcAft>
              <a:buSzPts val="2200"/>
              <a:buFont typeface="Poppins"/>
              <a:buNone/>
              <a:defRPr sz="2200">
                <a:latin typeface="Poppins"/>
                <a:ea typeface="Poppins"/>
                <a:cs typeface="Poppins"/>
                <a:sym typeface="Poppins"/>
              </a:defRPr>
            </a:lvl4pPr>
            <a:lvl5pPr lvl="4" algn="l">
              <a:lnSpc>
                <a:spcPct val="100000"/>
              </a:lnSpc>
              <a:spcBef>
                <a:spcPts val="0"/>
              </a:spcBef>
              <a:spcAft>
                <a:spcPts val="0"/>
              </a:spcAft>
              <a:buSzPts val="2200"/>
              <a:buFont typeface="Poppins"/>
              <a:buNone/>
              <a:defRPr sz="2200">
                <a:latin typeface="Poppins"/>
                <a:ea typeface="Poppins"/>
                <a:cs typeface="Poppins"/>
                <a:sym typeface="Poppins"/>
              </a:defRPr>
            </a:lvl5pPr>
            <a:lvl6pPr lvl="5" algn="l">
              <a:lnSpc>
                <a:spcPct val="100000"/>
              </a:lnSpc>
              <a:spcBef>
                <a:spcPts val="0"/>
              </a:spcBef>
              <a:spcAft>
                <a:spcPts val="0"/>
              </a:spcAft>
              <a:buSzPts val="2200"/>
              <a:buFont typeface="Poppins"/>
              <a:buNone/>
              <a:defRPr sz="2200">
                <a:latin typeface="Poppins"/>
                <a:ea typeface="Poppins"/>
                <a:cs typeface="Poppins"/>
                <a:sym typeface="Poppins"/>
              </a:defRPr>
            </a:lvl6pPr>
            <a:lvl7pPr lvl="6" algn="l">
              <a:lnSpc>
                <a:spcPct val="100000"/>
              </a:lnSpc>
              <a:spcBef>
                <a:spcPts val="0"/>
              </a:spcBef>
              <a:spcAft>
                <a:spcPts val="0"/>
              </a:spcAft>
              <a:buSzPts val="2200"/>
              <a:buFont typeface="Poppins"/>
              <a:buNone/>
              <a:defRPr sz="2200">
                <a:latin typeface="Poppins"/>
                <a:ea typeface="Poppins"/>
                <a:cs typeface="Poppins"/>
                <a:sym typeface="Poppins"/>
              </a:defRPr>
            </a:lvl7pPr>
            <a:lvl8pPr lvl="7" algn="l">
              <a:lnSpc>
                <a:spcPct val="100000"/>
              </a:lnSpc>
              <a:spcBef>
                <a:spcPts val="0"/>
              </a:spcBef>
              <a:spcAft>
                <a:spcPts val="0"/>
              </a:spcAft>
              <a:buSzPts val="2200"/>
              <a:buFont typeface="Poppins"/>
              <a:buNone/>
              <a:defRPr sz="2200">
                <a:latin typeface="Poppins"/>
                <a:ea typeface="Poppins"/>
                <a:cs typeface="Poppins"/>
                <a:sym typeface="Poppins"/>
              </a:defRPr>
            </a:lvl8pPr>
            <a:lvl9pPr lvl="8" algn="l">
              <a:lnSpc>
                <a:spcPct val="100000"/>
              </a:lnSpc>
              <a:spcBef>
                <a:spcPts val="0"/>
              </a:spcBef>
              <a:spcAft>
                <a:spcPts val="0"/>
              </a:spcAft>
              <a:buSzPts val="2200"/>
              <a:buFont typeface="Poppins"/>
              <a:buNone/>
              <a:defRPr sz="2200">
                <a:latin typeface="Poppins"/>
                <a:ea typeface="Poppins"/>
                <a:cs typeface="Poppins"/>
                <a:sym typeface="Poppins"/>
              </a:defRPr>
            </a:lvl9pPr>
          </a:lstStyle>
          <a:p/>
        </p:txBody>
      </p:sp>
      <p:sp>
        <p:nvSpPr>
          <p:cNvPr id="102" name="Google Shape;102;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03" name="Shape 103"/>
        <p:cNvGrpSpPr/>
        <p:nvPr/>
      </p:nvGrpSpPr>
      <p:grpSpPr>
        <a:xfrm>
          <a:off x="0" y="0"/>
          <a:ext cx="0" cy="0"/>
          <a:chOff x="0" y="0"/>
          <a:chExt cx="0" cy="0"/>
        </a:xfrm>
      </p:grpSpPr>
      <p:sp>
        <p:nvSpPr>
          <p:cNvPr id="104" name="Google Shape;104;p21"/>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Font typeface="Poppins"/>
              <a:buNone/>
              <a:defRPr sz="3600">
                <a:latin typeface="Poppins"/>
                <a:ea typeface="Poppins"/>
                <a:cs typeface="Poppins"/>
                <a:sym typeface="Poppins"/>
              </a:defRPr>
            </a:lvl1pPr>
            <a:lvl2pPr lvl="1" algn="ctr">
              <a:lnSpc>
                <a:spcPct val="100000"/>
              </a:lnSpc>
              <a:spcBef>
                <a:spcPts val="0"/>
              </a:spcBef>
              <a:spcAft>
                <a:spcPts val="0"/>
              </a:spcAft>
              <a:buSzPts val="3600"/>
              <a:buFont typeface="Poppins"/>
              <a:buNone/>
              <a:defRPr sz="3600">
                <a:latin typeface="Poppins"/>
                <a:ea typeface="Poppins"/>
                <a:cs typeface="Poppins"/>
                <a:sym typeface="Poppins"/>
              </a:defRPr>
            </a:lvl2pPr>
            <a:lvl3pPr lvl="2" algn="ctr">
              <a:lnSpc>
                <a:spcPct val="100000"/>
              </a:lnSpc>
              <a:spcBef>
                <a:spcPts val="0"/>
              </a:spcBef>
              <a:spcAft>
                <a:spcPts val="0"/>
              </a:spcAft>
              <a:buSzPts val="3600"/>
              <a:buFont typeface="Poppins"/>
              <a:buNone/>
              <a:defRPr sz="3600">
                <a:latin typeface="Poppins"/>
                <a:ea typeface="Poppins"/>
                <a:cs typeface="Poppins"/>
                <a:sym typeface="Poppins"/>
              </a:defRPr>
            </a:lvl3pPr>
            <a:lvl4pPr lvl="3" algn="ctr">
              <a:lnSpc>
                <a:spcPct val="100000"/>
              </a:lnSpc>
              <a:spcBef>
                <a:spcPts val="0"/>
              </a:spcBef>
              <a:spcAft>
                <a:spcPts val="0"/>
              </a:spcAft>
              <a:buSzPts val="3600"/>
              <a:buFont typeface="Poppins"/>
              <a:buNone/>
              <a:defRPr sz="3600">
                <a:latin typeface="Poppins"/>
                <a:ea typeface="Poppins"/>
                <a:cs typeface="Poppins"/>
                <a:sym typeface="Poppins"/>
              </a:defRPr>
            </a:lvl4pPr>
            <a:lvl5pPr lvl="4" algn="ctr">
              <a:lnSpc>
                <a:spcPct val="100000"/>
              </a:lnSpc>
              <a:spcBef>
                <a:spcPts val="0"/>
              </a:spcBef>
              <a:spcAft>
                <a:spcPts val="0"/>
              </a:spcAft>
              <a:buSzPts val="3600"/>
              <a:buFont typeface="Poppins"/>
              <a:buNone/>
              <a:defRPr sz="3600">
                <a:latin typeface="Poppins"/>
                <a:ea typeface="Poppins"/>
                <a:cs typeface="Poppins"/>
                <a:sym typeface="Poppins"/>
              </a:defRPr>
            </a:lvl5pPr>
            <a:lvl6pPr lvl="5" algn="ctr">
              <a:lnSpc>
                <a:spcPct val="100000"/>
              </a:lnSpc>
              <a:spcBef>
                <a:spcPts val="0"/>
              </a:spcBef>
              <a:spcAft>
                <a:spcPts val="0"/>
              </a:spcAft>
              <a:buSzPts val="3600"/>
              <a:buFont typeface="Poppins"/>
              <a:buNone/>
              <a:defRPr sz="3600">
                <a:latin typeface="Poppins"/>
                <a:ea typeface="Poppins"/>
                <a:cs typeface="Poppins"/>
                <a:sym typeface="Poppins"/>
              </a:defRPr>
            </a:lvl6pPr>
            <a:lvl7pPr lvl="6" algn="ctr">
              <a:lnSpc>
                <a:spcPct val="100000"/>
              </a:lnSpc>
              <a:spcBef>
                <a:spcPts val="0"/>
              </a:spcBef>
              <a:spcAft>
                <a:spcPts val="0"/>
              </a:spcAft>
              <a:buSzPts val="3600"/>
              <a:buFont typeface="Poppins"/>
              <a:buNone/>
              <a:defRPr sz="3600">
                <a:latin typeface="Poppins"/>
                <a:ea typeface="Poppins"/>
                <a:cs typeface="Poppins"/>
                <a:sym typeface="Poppins"/>
              </a:defRPr>
            </a:lvl7pPr>
            <a:lvl8pPr lvl="7" algn="ctr">
              <a:lnSpc>
                <a:spcPct val="100000"/>
              </a:lnSpc>
              <a:spcBef>
                <a:spcPts val="0"/>
              </a:spcBef>
              <a:spcAft>
                <a:spcPts val="0"/>
              </a:spcAft>
              <a:buSzPts val="3600"/>
              <a:buFont typeface="Poppins"/>
              <a:buNone/>
              <a:defRPr sz="3600">
                <a:latin typeface="Poppins"/>
                <a:ea typeface="Poppins"/>
                <a:cs typeface="Poppins"/>
                <a:sym typeface="Poppins"/>
              </a:defRPr>
            </a:lvl8pPr>
            <a:lvl9pPr lvl="8" algn="ctr">
              <a:lnSpc>
                <a:spcPct val="100000"/>
              </a:lnSpc>
              <a:spcBef>
                <a:spcPts val="0"/>
              </a:spcBef>
              <a:spcAft>
                <a:spcPts val="0"/>
              </a:spcAft>
              <a:buSzPts val="3600"/>
              <a:buFont typeface="Poppins"/>
              <a:buNone/>
              <a:defRPr sz="3600">
                <a:latin typeface="Poppins"/>
                <a:ea typeface="Poppins"/>
                <a:cs typeface="Poppins"/>
                <a:sym typeface="Poppins"/>
              </a:defRPr>
            </a:lvl9pPr>
          </a:lstStyle>
          <a:p/>
        </p:txBody>
      </p:sp>
      <p:sp>
        <p:nvSpPr>
          <p:cNvPr id="105" name="Google Shape;105;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pic>
        <p:nvPicPr>
          <p:cNvPr id="106" name="Google Shape;106;p21"/>
          <p:cNvPicPr preferRelativeResize="0"/>
          <p:nvPr/>
        </p:nvPicPr>
        <p:blipFill rotWithShape="1">
          <a:blip r:embed="rId2">
            <a:alphaModFix/>
          </a:blip>
          <a:srcRect b="0" l="0" r="0" t="0"/>
          <a:stretch/>
        </p:blipFill>
        <p:spPr>
          <a:xfrm>
            <a:off x="0" y="0"/>
            <a:ext cx="9144000" cy="5143487"/>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07" name="Shape 107"/>
        <p:cNvGrpSpPr/>
        <p:nvPr/>
      </p:nvGrpSpPr>
      <p:grpSpPr>
        <a:xfrm>
          <a:off x="0" y="0"/>
          <a:ext cx="0" cy="0"/>
          <a:chOff x="0" y="0"/>
          <a:chExt cx="0" cy="0"/>
        </a:xfrm>
      </p:grpSpPr>
      <p:sp>
        <p:nvSpPr>
          <p:cNvPr id="108" name="Google Shape;108;p2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09" name="Google Shape;109;p22"/>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110" name="Google Shape;110;p22"/>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111" name="Google Shape;111;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12" name="Shape 112"/>
        <p:cNvGrpSpPr/>
        <p:nvPr/>
      </p:nvGrpSpPr>
      <p:grpSpPr>
        <a:xfrm>
          <a:off x="0" y="0"/>
          <a:ext cx="0" cy="0"/>
          <a:chOff x="0" y="0"/>
          <a:chExt cx="0" cy="0"/>
        </a:xfrm>
      </p:grpSpPr>
      <p:pic>
        <p:nvPicPr>
          <p:cNvPr id="113" name="Google Shape;113;p23"/>
          <p:cNvPicPr preferRelativeResize="0"/>
          <p:nvPr/>
        </p:nvPicPr>
        <p:blipFill rotWithShape="1">
          <a:blip r:embed="rId2">
            <a:alphaModFix/>
          </a:blip>
          <a:srcRect b="0" l="0" r="0" t="0"/>
          <a:stretch/>
        </p:blipFill>
        <p:spPr>
          <a:xfrm>
            <a:off x="0" y="0"/>
            <a:ext cx="9144000" cy="5143508"/>
          </a:xfrm>
          <a:prstGeom prst="rect">
            <a:avLst/>
          </a:prstGeom>
          <a:noFill/>
          <a:ln>
            <a:noFill/>
          </a:ln>
        </p:spPr>
      </p:pic>
      <p:sp>
        <p:nvSpPr>
          <p:cNvPr id="114" name="Google Shape;114;p23"/>
          <p:cNvSpPr txBox="1"/>
          <p:nvPr>
            <p:ph type="title"/>
          </p:nvPr>
        </p:nvSpPr>
        <p:spPr>
          <a:xfrm>
            <a:off x="2964275" y="445025"/>
            <a:ext cx="5868000" cy="6783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000"/>
              <a:buFont typeface="Poppins SemiBold"/>
              <a:buNone/>
              <a:defRPr sz="3000">
                <a:latin typeface="Poppins SemiBold"/>
                <a:ea typeface="Poppins SemiBold"/>
                <a:cs typeface="Poppins SemiBold"/>
                <a:sym typeface="Poppins SemiBold"/>
              </a:defRPr>
            </a:lvl1pPr>
            <a:lvl2pPr lvl="1" algn="l">
              <a:lnSpc>
                <a:spcPct val="100000"/>
              </a:lnSpc>
              <a:spcBef>
                <a:spcPts val="0"/>
              </a:spcBef>
              <a:spcAft>
                <a:spcPts val="0"/>
              </a:spcAft>
              <a:buSzPts val="3000"/>
              <a:buFont typeface="Poppins SemiBold"/>
              <a:buNone/>
              <a:defRPr sz="3000">
                <a:latin typeface="Poppins SemiBold"/>
                <a:ea typeface="Poppins SemiBold"/>
                <a:cs typeface="Poppins SemiBold"/>
                <a:sym typeface="Poppins SemiBold"/>
              </a:defRPr>
            </a:lvl2pPr>
            <a:lvl3pPr lvl="2" algn="l">
              <a:lnSpc>
                <a:spcPct val="100000"/>
              </a:lnSpc>
              <a:spcBef>
                <a:spcPts val="0"/>
              </a:spcBef>
              <a:spcAft>
                <a:spcPts val="0"/>
              </a:spcAft>
              <a:buSzPts val="3000"/>
              <a:buFont typeface="Poppins SemiBold"/>
              <a:buNone/>
              <a:defRPr sz="3000">
                <a:latin typeface="Poppins SemiBold"/>
                <a:ea typeface="Poppins SemiBold"/>
                <a:cs typeface="Poppins SemiBold"/>
                <a:sym typeface="Poppins SemiBold"/>
              </a:defRPr>
            </a:lvl3pPr>
            <a:lvl4pPr lvl="3" algn="l">
              <a:lnSpc>
                <a:spcPct val="100000"/>
              </a:lnSpc>
              <a:spcBef>
                <a:spcPts val="0"/>
              </a:spcBef>
              <a:spcAft>
                <a:spcPts val="0"/>
              </a:spcAft>
              <a:buSzPts val="3000"/>
              <a:buFont typeface="Poppins SemiBold"/>
              <a:buNone/>
              <a:defRPr sz="3000">
                <a:latin typeface="Poppins SemiBold"/>
                <a:ea typeface="Poppins SemiBold"/>
                <a:cs typeface="Poppins SemiBold"/>
                <a:sym typeface="Poppins SemiBold"/>
              </a:defRPr>
            </a:lvl4pPr>
            <a:lvl5pPr lvl="4" algn="l">
              <a:lnSpc>
                <a:spcPct val="100000"/>
              </a:lnSpc>
              <a:spcBef>
                <a:spcPts val="0"/>
              </a:spcBef>
              <a:spcAft>
                <a:spcPts val="0"/>
              </a:spcAft>
              <a:buSzPts val="3000"/>
              <a:buFont typeface="Poppins SemiBold"/>
              <a:buNone/>
              <a:defRPr sz="3000">
                <a:latin typeface="Poppins SemiBold"/>
                <a:ea typeface="Poppins SemiBold"/>
                <a:cs typeface="Poppins SemiBold"/>
                <a:sym typeface="Poppins SemiBold"/>
              </a:defRPr>
            </a:lvl5pPr>
            <a:lvl6pPr lvl="5" algn="l">
              <a:lnSpc>
                <a:spcPct val="100000"/>
              </a:lnSpc>
              <a:spcBef>
                <a:spcPts val="0"/>
              </a:spcBef>
              <a:spcAft>
                <a:spcPts val="0"/>
              </a:spcAft>
              <a:buSzPts val="3000"/>
              <a:buFont typeface="Poppins SemiBold"/>
              <a:buNone/>
              <a:defRPr sz="3000">
                <a:latin typeface="Poppins SemiBold"/>
                <a:ea typeface="Poppins SemiBold"/>
                <a:cs typeface="Poppins SemiBold"/>
                <a:sym typeface="Poppins SemiBold"/>
              </a:defRPr>
            </a:lvl6pPr>
            <a:lvl7pPr lvl="6" algn="l">
              <a:lnSpc>
                <a:spcPct val="100000"/>
              </a:lnSpc>
              <a:spcBef>
                <a:spcPts val="0"/>
              </a:spcBef>
              <a:spcAft>
                <a:spcPts val="0"/>
              </a:spcAft>
              <a:buSzPts val="3000"/>
              <a:buFont typeface="Poppins SemiBold"/>
              <a:buNone/>
              <a:defRPr sz="3000">
                <a:latin typeface="Poppins SemiBold"/>
                <a:ea typeface="Poppins SemiBold"/>
                <a:cs typeface="Poppins SemiBold"/>
                <a:sym typeface="Poppins SemiBold"/>
              </a:defRPr>
            </a:lvl7pPr>
            <a:lvl8pPr lvl="7" algn="l">
              <a:lnSpc>
                <a:spcPct val="100000"/>
              </a:lnSpc>
              <a:spcBef>
                <a:spcPts val="0"/>
              </a:spcBef>
              <a:spcAft>
                <a:spcPts val="0"/>
              </a:spcAft>
              <a:buSzPts val="3000"/>
              <a:buFont typeface="Poppins SemiBold"/>
              <a:buNone/>
              <a:defRPr sz="3000">
                <a:latin typeface="Poppins SemiBold"/>
                <a:ea typeface="Poppins SemiBold"/>
                <a:cs typeface="Poppins SemiBold"/>
                <a:sym typeface="Poppins SemiBold"/>
              </a:defRPr>
            </a:lvl8pPr>
            <a:lvl9pPr lvl="8" algn="l">
              <a:lnSpc>
                <a:spcPct val="100000"/>
              </a:lnSpc>
              <a:spcBef>
                <a:spcPts val="0"/>
              </a:spcBef>
              <a:spcAft>
                <a:spcPts val="0"/>
              </a:spcAft>
              <a:buSzPts val="3000"/>
              <a:buFont typeface="Poppins SemiBold"/>
              <a:buNone/>
              <a:defRPr sz="3000">
                <a:latin typeface="Poppins SemiBold"/>
                <a:ea typeface="Poppins SemiBold"/>
                <a:cs typeface="Poppins SemiBold"/>
                <a:sym typeface="Poppins SemiBold"/>
              </a:defRPr>
            </a:lvl9pPr>
          </a:lstStyle>
          <a:p/>
        </p:txBody>
      </p:sp>
      <p:sp>
        <p:nvSpPr>
          <p:cNvPr id="115" name="Google Shape;115;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16" name="Shape 116"/>
        <p:cNvGrpSpPr/>
        <p:nvPr/>
      </p:nvGrpSpPr>
      <p:grpSpPr>
        <a:xfrm>
          <a:off x="0" y="0"/>
          <a:ext cx="0" cy="0"/>
          <a:chOff x="0" y="0"/>
          <a:chExt cx="0" cy="0"/>
        </a:xfrm>
      </p:grpSpPr>
      <p:pic>
        <p:nvPicPr>
          <p:cNvPr id="117" name="Google Shape;117;p24"/>
          <p:cNvPicPr preferRelativeResize="0"/>
          <p:nvPr/>
        </p:nvPicPr>
        <p:blipFill rotWithShape="1">
          <a:blip r:embed="rId2">
            <a:alphaModFix/>
          </a:blip>
          <a:srcRect b="0" l="0" r="0" t="0"/>
          <a:stretch/>
        </p:blipFill>
        <p:spPr>
          <a:xfrm>
            <a:off x="0" y="0"/>
            <a:ext cx="9143981" cy="5143500"/>
          </a:xfrm>
          <a:prstGeom prst="rect">
            <a:avLst/>
          </a:prstGeom>
          <a:noFill/>
          <a:ln>
            <a:noFill/>
          </a:ln>
        </p:spPr>
      </p:pic>
      <p:sp>
        <p:nvSpPr>
          <p:cNvPr id="118" name="Google Shape;118;p24"/>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Clr>
                <a:schemeClr val="lt1"/>
              </a:buClr>
              <a:buSzPts val="2400"/>
              <a:buFont typeface="Poppins SemiBold"/>
              <a:buNone/>
              <a:defRPr sz="2400">
                <a:solidFill>
                  <a:schemeClr val="lt1"/>
                </a:solidFill>
                <a:latin typeface="Poppins SemiBold"/>
                <a:ea typeface="Poppins SemiBold"/>
                <a:cs typeface="Poppins SemiBold"/>
                <a:sym typeface="Poppins SemiBold"/>
              </a:defRPr>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119" name="Google Shape;119;p24"/>
          <p:cNvSpPr txBox="1"/>
          <p:nvPr>
            <p:ph idx="1" type="body"/>
          </p:nvPr>
        </p:nvSpPr>
        <p:spPr>
          <a:xfrm>
            <a:off x="244025" y="1483825"/>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Clr>
                <a:schemeClr val="lt1"/>
              </a:buClr>
              <a:buSzPts val="1200"/>
              <a:buFont typeface="Poppins Light"/>
              <a:buChar char="●"/>
              <a:defRPr sz="1200">
                <a:solidFill>
                  <a:schemeClr val="lt1"/>
                </a:solidFill>
                <a:latin typeface="Poppins Light"/>
                <a:ea typeface="Poppins Light"/>
                <a:cs typeface="Poppins Light"/>
                <a:sym typeface="Poppins Light"/>
              </a:defRPr>
            </a:lvl1pPr>
            <a:lvl2pPr indent="-304800" lvl="1" marL="914400" algn="l">
              <a:lnSpc>
                <a:spcPct val="115000"/>
              </a:lnSpc>
              <a:spcBef>
                <a:spcPts val="0"/>
              </a:spcBef>
              <a:spcAft>
                <a:spcPts val="0"/>
              </a:spcAft>
              <a:buClr>
                <a:schemeClr val="lt1"/>
              </a:buClr>
              <a:buSzPts val="1200"/>
              <a:buFont typeface="Poppins Light"/>
              <a:buChar char="○"/>
              <a:defRPr sz="1200">
                <a:solidFill>
                  <a:schemeClr val="lt1"/>
                </a:solidFill>
                <a:latin typeface="Poppins Light"/>
                <a:ea typeface="Poppins Light"/>
                <a:cs typeface="Poppins Light"/>
                <a:sym typeface="Poppins Light"/>
              </a:defRPr>
            </a:lvl2pPr>
            <a:lvl3pPr indent="-304800" lvl="2" marL="1371600" algn="l">
              <a:lnSpc>
                <a:spcPct val="115000"/>
              </a:lnSpc>
              <a:spcBef>
                <a:spcPts val="0"/>
              </a:spcBef>
              <a:spcAft>
                <a:spcPts val="0"/>
              </a:spcAft>
              <a:buClr>
                <a:schemeClr val="lt1"/>
              </a:buClr>
              <a:buSzPts val="1200"/>
              <a:buFont typeface="Poppins Light"/>
              <a:buChar char="■"/>
              <a:defRPr sz="1200">
                <a:solidFill>
                  <a:schemeClr val="lt1"/>
                </a:solidFill>
                <a:latin typeface="Poppins Light"/>
                <a:ea typeface="Poppins Light"/>
                <a:cs typeface="Poppins Light"/>
                <a:sym typeface="Poppins Light"/>
              </a:defRPr>
            </a:lvl3pPr>
            <a:lvl4pPr indent="-304800" lvl="3" marL="1828800" algn="l">
              <a:lnSpc>
                <a:spcPct val="115000"/>
              </a:lnSpc>
              <a:spcBef>
                <a:spcPts val="0"/>
              </a:spcBef>
              <a:spcAft>
                <a:spcPts val="0"/>
              </a:spcAft>
              <a:buClr>
                <a:schemeClr val="lt1"/>
              </a:buClr>
              <a:buSzPts val="1200"/>
              <a:buFont typeface="Poppins Light"/>
              <a:buChar char="●"/>
              <a:defRPr sz="1200">
                <a:solidFill>
                  <a:schemeClr val="lt1"/>
                </a:solidFill>
                <a:latin typeface="Poppins Light"/>
                <a:ea typeface="Poppins Light"/>
                <a:cs typeface="Poppins Light"/>
                <a:sym typeface="Poppins Light"/>
              </a:defRPr>
            </a:lvl4pPr>
            <a:lvl5pPr indent="-304800" lvl="4" marL="2286000" algn="l">
              <a:lnSpc>
                <a:spcPct val="115000"/>
              </a:lnSpc>
              <a:spcBef>
                <a:spcPts val="0"/>
              </a:spcBef>
              <a:spcAft>
                <a:spcPts val="0"/>
              </a:spcAft>
              <a:buClr>
                <a:schemeClr val="lt1"/>
              </a:buClr>
              <a:buSzPts val="1200"/>
              <a:buFont typeface="Poppins Light"/>
              <a:buChar char="○"/>
              <a:defRPr sz="1200">
                <a:solidFill>
                  <a:schemeClr val="lt1"/>
                </a:solidFill>
                <a:latin typeface="Poppins Light"/>
                <a:ea typeface="Poppins Light"/>
                <a:cs typeface="Poppins Light"/>
                <a:sym typeface="Poppins Light"/>
              </a:defRPr>
            </a:lvl5pPr>
            <a:lvl6pPr indent="-304800" lvl="5" marL="2743200" algn="l">
              <a:lnSpc>
                <a:spcPct val="115000"/>
              </a:lnSpc>
              <a:spcBef>
                <a:spcPts val="0"/>
              </a:spcBef>
              <a:spcAft>
                <a:spcPts val="0"/>
              </a:spcAft>
              <a:buClr>
                <a:schemeClr val="lt1"/>
              </a:buClr>
              <a:buSzPts val="1200"/>
              <a:buFont typeface="Poppins Light"/>
              <a:buChar char="■"/>
              <a:defRPr sz="1200">
                <a:solidFill>
                  <a:schemeClr val="lt1"/>
                </a:solidFill>
                <a:latin typeface="Poppins Light"/>
                <a:ea typeface="Poppins Light"/>
                <a:cs typeface="Poppins Light"/>
                <a:sym typeface="Poppins Light"/>
              </a:defRPr>
            </a:lvl6pPr>
            <a:lvl7pPr indent="-304800" lvl="6" marL="3200400" algn="l">
              <a:lnSpc>
                <a:spcPct val="115000"/>
              </a:lnSpc>
              <a:spcBef>
                <a:spcPts val="0"/>
              </a:spcBef>
              <a:spcAft>
                <a:spcPts val="0"/>
              </a:spcAft>
              <a:buClr>
                <a:schemeClr val="lt1"/>
              </a:buClr>
              <a:buSzPts val="1200"/>
              <a:buFont typeface="Poppins Light"/>
              <a:buChar char="●"/>
              <a:defRPr sz="1200">
                <a:solidFill>
                  <a:schemeClr val="lt1"/>
                </a:solidFill>
                <a:latin typeface="Poppins Light"/>
                <a:ea typeface="Poppins Light"/>
                <a:cs typeface="Poppins Light"/>
                <a:sym typeface="Poppins Light"/>
              </a:defRPr>
            </a:lvl7pPr>
            <a:lvl8pPr indent="-304800" lvl="7" marL="3657600" algn="l">
              <a:lnSpc>
                <a:spcPct val="115000"/>
              </a:lnSpc>
              <a:spcBef>
                <a:spcPts val="0"/>
              </a:spcBef>
              <a:spcAft>
                <a:spcPts val="0"/>
              </a:spcAft>
              <a:buClr>
                <a:schemeClr val="lt1"/>
              </a:buClr>
              <a:buSzPts val="1200"/>
              <a:buFont typeface="Poppins Light"/>
              <a:buChar char="○"/>
              <a:defRPr sz="1200">
                <a:solidFill>
                  <a:schemeClr val="lt1"/>
                </a:solidFill>
                <a:latin typeface="Poppins Light"/>
                <a:ea typeface="Poppins Light"/>
                <a:cs typeface="Poppins Light"/>
                <a:sym typeface="Poppins Light"/>
              </a:defRPr>
            </a:lvl8pPr>
            <a:lvl9pPr indent="-304800" lvl="8" marL="4114800" algn="l">
              <a:lnSpc>
                <a:spcPct val="115000"/>
              </a:lnSpc>
              <a:spcBef>
                <a:spcPts val="0"/>
              </a:spcBef>
              <a:spcAft>
                <a:spcPts val="0"/>
              </a:spcAft>
              <a:buClr>
                <a:schemeClr val="lt1"/>
              </a:buClr>
              <a:buSzPts val="1200"/>
              <a:buFont typeface="Poppins Light"/>
              <a:buChar char="■"/>
              <a:defRPr sz="1200">
                <a:solidFill>
                  <a:schemeClr val="lt1"/>
                </a:solidFill>
                <a:latin typeface="Poppins Light"/>
                <a:ea typeface="Poppins Light"/>
                <a:cs typeface="Poppins Light"/>
                <a:sym typeface="Poppins Light"/>
              </a:defRPr>
            </a:lvl9pPr>
          </a:lstStyle>
          <a:p/>
        </p:txBody>
      </p:sp>
      <p:sp>
        <p:nvSpPr>
          <p:cNvPr id="120" name="Google Shape;120;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
        <p:nvSpPr>
          <p:cNvPr id="121" name="Google Shape;121;p24"/>
          <p:cNvSpPr/>
          <p:nvPr/>
        </p:nvSpPr>
        <p:spPr>
          <a:xfrm>
            <a:off x="8027150" y="4201900"/>
            <a:ext cx="1023900" cy="941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 name="Google Shape;122;p24"/>
          <p:cNvSpPr/>
          <p:nvPr/>
        </p:nvSpPr>
        <p:spPr>
          <a:xfrm>
            <a:off x="8213550" y="70575"/>
            <a:ext cx="258900" cy="258900"/>
          </a:xfrm>
          <a:prstGeom prst="ellipse">
            <a:avLst/>
          </a:prstGeom>
          <a:solidFill>
            <a:srgbClr val="B61DF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23" name="Shape 123"/>
        <p:cNvGrpSpPr/>
        <p:nvPr/>
      </p:nvGrpSpPr>
      <p:grpSpPr>
        <a:xfrm>
          <a:off x="0" y="0"/>
          <a:ext cx="0" cy="0"/>
          <a:chOff x="0" y="0"/>
          <a:chExt cx="0" cy="0"/>
        </a:xfrm>
      </p:grpSpPr>
      <p:sp>
        <p:nvSpPr>
          <p:cNvPr id="124" name="Google Shape;124;p25"/>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125" name="Google Shape;125;p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5" name="Shape 15"/>
        <p:cNvGrpSpPr/>
        <p:nvPr/>
      </p:nvGrpSpPr>
      <p:grpSpPr>
        <a:xfrm>
          <a:off x="0" y="0"/>
          <a:ext cx="0" cy="0"/>
          <a:chOff x="0" y="0"/>
          <a:chExt cx="0" cy="0"/>
        </a:xfrm>
      </p:grpSpPr>
      <p:sp>
        <p:nvSpPr>
          <p:cNvPr id="16" name="Google Shape;16;p13"/>
          <p:cNvSpPr txBox="1"/>
          <p:nvPr>
            <p:ph type="title"/>
          </p:nvPr>
        </p:nvSpPr>
        <p:spPr>
          <a:xfrm>
            <a:off x="1575600" y="1057750"/>
            <a:ext cx="5992800" cy="18489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7" name="Google Shape;17;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
        <p:nvSpPr>
          <p:cNvPr id="18" name="Google Shape;18;p13"/>
          <p:cNvSpPr txBox="1"/>
          <p:nvPr>
            <p:ph idx="1" type="subTitle"/>
          </p:nvPr>
        </p:nvSpPr>
        <p:spPr>
          <a:xfrm>
            <a:off x="1412400" y="2846050"/>
            <a:ext cx="6319500" cy="508500"/>
          </a:xfrm>
          <a:prstGeom prst="rect">
            <a:avLst/>
          </a:prstGeom>
          <a:noFill/>
          <a:ln>
            <a:noFill/>
          </a:ln>
        </p:spPr>
        <p:txBody>
          <a:bodyPr anchorCtr="0" anchor="t" bIns="91425" lIns="91425" spcFirstLastPara="1" rIns="91425" wrap="square" tIns="91425">
            <a:normAutofit/>
          </a:bodyPr>
          <a:lstStyle>
            <a:lvl1pPr lvl="0" algn="ctr">
              <a:lnSpc>
                <a:spcPct val="115000"/>
              </a:lnSpc>
              <a:spcBef>
                <a:spcPts val="0"/>
              </a:spcBef>
              <a:spcAft>
                <a:spcPts val="0"/>
              </a:spcAft>
              <a:buSzPts val="1800"/>
              <a:buNone/>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19" name="Google Shape;19;p13"/>
          <p:cNvSpPr/>
          <p:nvPr/>
        </p:nvSpPr>
        <p:spPr>
          <a:xfrm>
            <a:off x="1365325" y="2660025"/>
            <a:ext cx="6203100" cy="70500"/>
          </a:xfrm>
          <a:prstGeom prst="roundRect">
            <a:avLst>
              <a:gd fmla="val 50000" name="adj"/>
            </a:avLst>
          </a:prstGeom>
          <a:solidFill>
            <a:srgbClr val="F2804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0" name="Google Shape;20;p13"/>
          <p:cNvPicPr preferRelativeResize="0"/>
          <p:nvPr/>
        </p:nvPicPr>
        <p:blipFill rotWithShape="1">
          <a:blip r:embed="rId2">
            <a:alphaModFix/>
          </a:blip>
          <a:srcRect b="0" l="0" r="0" t="0"/>
          <a:stretch/>
        </p:blipFill>
        <p:spPr>
          <a:xfrm>
            <a:off x="8627563" y="4607662"/>
            <a:ext cx="393575" cy="393575"/>
          </a:xfrm>
          <a:prstGeom prst="rect">
            <a:avLst/>
          </a:prstGeom>
          <a:noFill/>
          <a:ln>
            <a:noFill/>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6" name="Shape 126"/>
        <p:cNvGrpSpPr/>
        <p:nvPr/>
      </p:nvGrpSpPr>
      <p:grpSpPr>
        <a:xfrm>
          <a:off x="0" y="0"/>
          <a:ext cx="0" cy="0"/>
          <a:chOff x="0" y="0"/>
          <a:chExt cx="0" cy="0"/>
        </a:xfrm>
      </p:grpSpPr>
      <p:pic>
        <p:nvPicPr>
          <p:cNvPr id="127" name="Google Shape;127;p26"/>
          <p:cNvPicPr preferRelativeResize="0"/>
          <p:nvPr/>
        </p:nvPicPr>
        <p:blipFill rotWithShape="1">
          <a:blip r:embed="rId2">
            <a:alphaModFix/>
          </a:blip>
          <a:srcRect b="0" l="0" r="0" t="0"/>
          <a:stretch/>
        </p:blipFill>
        <p:spPr>
          <a:xfrm>
            <a:off x="0" y="-125"/>
            <a:ext cx="9144000" cy="5143500"/>
          </a:xfrm>
          <a:prstGeom prst="rect">
            <a:avLst/>
          </a:prstGeom>
          <a:noFill/>
          <a:ln>
            <a:noFill/>
          </a:ln>
        </p:spPr>
      </p:pic>
      <p:sp>
        <p:nvSpPr>
          <p:cNvPr id="128" name="Google Shape;128;p26"/>
          <p:cNvSpPr txBox="1"/>
          <p:nvPr>
            <p:ph type="title"/>
          </p:nvPr>
        </p:nvSpPr>
        <p:spPr>
          <a:xfrm>
            <a:off x="0" y="218000"/>
            <a:ext cx="68541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Font typeface="Rubik SemiBold"/>
              <a:buNone/>
              <a:defRPr sz="4200">
                <a:latin typeface="Rubik SemiBold"/>
                <a:ea typeface="Rubik SemiBold"/>
                <a:cs typeface="Rubik SemiBold"/>
                <a:sym typeface="Rubik SemiBold"/>
              </a:defRPr>
            </a:lvl1pPr>
            <a:lvl2pPr lvl="1" algn="ctr">
              <a:lnSpc>
                <a:spcPct val="100000"/>
              </a:lnSpc>
              <a:spcBef>
                <a:spcPts val="0"/>
              </a:spcBef>
              <a:spcAft>
                <a:spcPts val="0"/>
              </a:spcAft>
              <a:buSzPts val="4200"/>
              <a:buFont typeface="Rubik SemiBold"/>
              <a:buNone/>
              <a:defRPr sz="4200">
                <a:latin typeface="Rubik SemiBold"/>
                <a:ea typeface="Rubik SemiBold"/>
                <a:cs typeface="Rubik SemiBold"/>
                <a:sym typeface="Rubik SemiBold"/>
              </a:defRPr>
            </a:lvl2pPr>
            <a:lvl3pPr lvl="2" algn="ctr">
              <a:lnSpc>
                <a:spcPct val="100000"/>
              </a:lnSpc>
              <a:spcBef>
                <a:spcPts val="0"/>
              </a:spcBef>
              <a:spcAft>
                <a:spcPts val="0"/>
              </a:spcAft>
              <a:buSzPts val="4200"/>
              <a:buFont typeface="Rubik SemiBold"/>
              <a:buNone/>
              <a:defRPr sz="4200">
                <a:latin typeface="Rubik SemiBold"/>
                <a:ea typeface="Rubik SemiBold"/>
                <a:cs typeface="Rubik SemiBold"/>
                <a:sym typeface="Rubik SemiBold"/>
              </a:defRPr>
            </a:lvl3pPr>
            <a:lvl4pPr lvl="3" algn="ctr">
              <a:lnSpc>
                <a:spcPct val="100000"/>
              </a:lnSpc>
              <a:spcBef>
                <a:spcPts val="0"/>
              </a:spcBef>
              <a:spcAft>
                <a:spcPts val="0"/>
              </a:spcAft>
              <a:buSzPts val="4200"/>
              <a:buFont typeface="Rubik SemiBold"/>
              <a:buNone/>
              <a:defRPr sz="4200">
                <a:latin typeface="Rubik SemiBold"/>
                <a:ea typeface="Rubik SemiBold"/>
                <a:cs typeface="Rubik SemiBold"/>
                <a:sym typeface="Rubik SemiBold"/>
              </a:defRPr>
            </a:lvl4pPr>
            <a:lvl5pPr lvl="4" algn="ctr">
              <a:lnSpc>
                <a:spcPct val="100000"/>
              </a:lnSpc>
              <a:spcBef>
                <a:spcPts val="0"/>
              </a:spcBef>
              <a:spcAft>
                <a:spcPts val="0"/>
              </a:spcAft>
              <a:buSzPts val="4200"/>
              <a:buFont typeface="Rubik SemiBold"/>
              <a:buNone/>
              <a:defRPr sz="4200">
                <a:latin typeface="Rubik SemiBold"/>
                <a:ea typeface="Rubik SemiBold"/>
                <a:cs typeface="Rubik SemiBold"/>
                <a:sym typeface="Rubik SemiBold"/>
              </a:defRPr>
            </a:lvl5pPr>
            <a:lvl6pPr lvl="5" algn="ctr">
              <a:lnSpc>
                <a:spcPct val="100000"/>
              </a:lnSpc>
              <a:spcBef>
                <a:spcPts val="0"/>
              </a:spcBef>
              <a:spcAft>
                <a:spcPts val="0"/>
              </a:spcAft>
              <a:buSzPts val="4200"/>
              <a:buFont typeface="Rubik SemiBold"/>
              <a:buNone/>
              <a:defRPr sz="4200">
                <a:latin typeface="Rubik SemiBold"/>
                <a:ea typeface="Rubik SemiBold"/>
                <a:cs typeface="Rubik SemiBold"/>
                <a:sym typeface="Rubik SemiBold"/>
              </a:defRPr>
            </a:lvl6pPr>
            <a:lvl7pPr lvl="6" algn="ctr">
              <a:lnSpc>
                <a:spcPct val="100000"/>
              </a:lnSpc>
              <a:spcBef>
                <a:spcPts val="0"/>
              </a:spcBef>
              <a:spcAft>
                <a:spcPts val="0"/>
              </a:spcAft>
              <a:buSzPts val="4200"/>
              <a:buFont typeface="Rubik SemiBold"/>
              <a:buNone/>
              <a:defRPr sz="4200">
                <a:latin typeface="Rubik SemiBold"/>
                <a:ea typeface="Rubik SemiBold"/>
                <a:cs typeface="Rubik SemiBold"/>
                <a:sym typeface="Rubik SemiBold"/>
              </a:defRPr>
            </a:lvl7pPr>
            <a:lvl8pPr lvl="7" algn="ctr">
              <a:lnSpc>
                <a:spcPct val="100000"/>
              </a:lnSpc>
              <a:spcBef>
                <a:spcPts val="0"/>
              </a:spcBef>
              <a:spcAft>
                <a:spcPts val="0"/>
              </a:spcAft>
              <a:buSzPts val="4200"/>
              <a:buFont typeface="Rubik SemiBold"/>
              <a:buNone/>
              <a:defRPr sz="4200">
                <a:latin typeface="Rubik SemiBold"/>
                <a:ea typeface="Rubik SemiBold"/>
                <a:cs typeface="Rubik SemiBold"/>
                <a:sym typeface="Rubik SemiBold"/>
              </a:defRPr>
            </a:lvl8pPr>
            <a:lvl9pPr lvl="8" algn="ctr">
              <a:lnSpc>
                <a:spcPct val="100000"/>
              </a:lnSpc>
              <a:spcBef>
                <a:spcPts val="0"/>
              </a:spcBef>
              <a:spcAft>
                <a:spcPts val="0"/>
              </a:spcAft>
              <a:buSzPts val="4200"/>
              <a:buFont typeface="Rubik SemiBold"/>
              <a:buNone/>
              <a:defRPr sz="4200">
                <a:latin typeface="Rubik SemiBold"/>
                <a:ea typeface="Rubik SemiBold"/>
                <a:cs typeface="Rubik SemiBold"/>
                <a:sym typeface="Rubik SemiBold"/>
              </a:defRPr>
            </a:lvl9pPr>
          </a:lstStyle>
          <a:p/>
        </p:txBody>
      </p:sp>
      <p:sp>
        <p:nvSpPr>
          <p:cNvPr id="129" name="Google Shape;129;p26"/>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Font typeface="Poppins Medium"/>
              <a:buNone/>
              <a:defRPr sz="2100">
                <a:latin typeface="Poppins Medium"/>
                <a:ea typeface="Poppins Medium"/>
                <a:cs typeface="Poppins Medium"/>
                <a:sym typeface="Poppins Medium"/>
              </a:defRPr>
            </a:lvl1pPr>
            <a:lvl2pPr lvl="1" algn="ctr">
              <a:lnSpc>
                <a:spcPct val="100000"/>
              </a:lnSpc>
              <a:spcBef>
                <a:spcPts val="0"/>
              </a:spcBef>
              <a:spcAft>
                <a:spcPts val="0"/>
              </a:spcAft>
              <a:buSzPts val="2100"/>
              <a:buFont typeface="Poppins Medium"/>
              <a:buNone/>
              <a:defRPr sz="2100">
                <a:latin typeface="Poppins Medium"/>
                <a:ea typeface="Poppins Medium"/>
                <a:cs typeface="Poppins Medium"/>
                <a:sym typeface="Poppins Medium"/>
              </a:defRPr>
            </a:lvl2pPr>
            <a:lvl3pPr lvl="2" algn="ctr">
              <a:lnSpc>
                <a:spcPct val="100000"/>
              </a:lnSpc>
              <a:spcBef>
                <a:spcPts val="0"/>
              </a:spcBef>
              <a:spcAft>
                <a:spcPts val="0"/>
              </a:spcAft>
              <a:buSzPts val="2100"/>
              <a:buFont typeface="Poppins Medium"/>
              <a:buNone/>
              <a:defRPr sz="2100">
                <a:latin typeface="Poppins Medium"/>
                <a:ea typeface="Poppins Medium"/>
                <a:cs typeface="Poppins Medium"/>
                <a:sym typeface="Poppins Medium"/>
              </a:defRPr>
            </a:lvl3pPr>
            <a:lvl4pPr lvl="3" algn="ctr">
              <a:lnSpc>
                <a:spcPct val="100000"/>
              </a:lnSpc>
              <a:spcBef>
                <a:spcPts val="0"/>
              </a:spcBef>
              <a:spcAft>
                <a:spcPts val="0"/>
              </a:spcAft>
              <a:buSzPts val="2100"/>
              <a:buFont typeface="Poppins Medium"/>
              <a:buNone/>
              <a:defRPr sz="2100">
                <a:latin typeface="Poppins Medium"/>
                <a:ea typeface="Poppins Medium"/>
                <a:cs typeface="Poppins Medium"/>
                <a:sym typeface="Poppins Medium"/>
              </a:defRPr>
            </a:lvl4pPr>
            <a:lvl5pPr lvl="4" algn="ctr">
              <a:lnSpc>
                <a:spcPct val="100000"/>
              </a:lnSpc>
              <a:spcBef>
                <a:spcPts val="0"/>
              </a:spcBef>
              <a:spcAft>
                <a:spcPts val="0"/>
              </a:spcAft>
              <a:buSzPts val="2100"/>
              <a:buFont typeface="Poppins Medium"/>
              <a:buNone/>
              <a:defRPr sz="2100">
                <a:latin typeface="Poppins Medium"/>
                <a:ea typeface="Poppins Medium"/>
                <a:cs typeface="Poppins Medium"/>
                <a:sym typeface="Poppins Medium"/>
              </a:defRPr>
            </a:lvl5pPr>
            <a:lvl6pPr lvl="5" algn="ctr">
              <a:lnSpc>
                <a:spcPct val="100000"/>
              </a:lnSpc>
              <a:spcBef>
                <a:spcPts val="0"/>
              </a:spcBef>
              <a:spcAft>
                <a:spcPts val="0"/>
              </a:spcAft>
              <a:buSzPts val="2100"/>
              <a:buFont typeface="Poppins Medium"/>
              <a:buNone/>
              <a:defRPr sz="2100">
                <a:latin typeface="Poppins Medium"/>
                <a:ea typeface="Poppins Medium"/>
                <a:cs typeface="Poppins Medium"/>
                <a:sym typeface="Poppins Medium"/>
              </a:defRPr>
            </a:lvl6pPr>
            <a:lvl7pPr lvl="6" algn="ctr">
              <a:lnSpc>
                <a:spcPct val="100000"/>
              </a:lnSpc>
              <a:spcBef>
                <a:spcPts val="0"/>
              </a:spcBef>
              <a:spcAft>
                <a:spcPts val="0"/>
              </a:spcAft>
              <a:buSzPts val="2100"/>
              <a:buFont typeface="Poppins Medium"/>
              <a:buNone/>
              <a:defRPr sz="2100">
                <a:latin typeface="Poppins Medium"/>
                <a:ea typeface="Poppins Medium"/>
                <a:cs typeface="Poppins Medium"/>
                <a:sym typeface="Poppins Medium"/>
              </a:defRPr>
            </a:lvl7pPr>
            <a:lvl8pPr lvl="7" algn="ctr">
              <a:lnSpc>
                <a:spcPct val="100000"/>
              </a:lnSpc>
              <a:spcBef>
                <a:spcPts val="0"/>
              </a:spcBef>
              <a:spcAft>
                <a:spcPts val="0"/>
              </a:spcAft>
              <a:buSzPts val="2100"/>
              <a:buFont typeface="Poppins Medium"/>
              <a:buNone/>
              <a:defRPr sz="2100">
                <a:latin typeface="Poppins Medium"/>
                <a:ea typeface="Poppins Medium"/>
                <a:cs typeface="Poppins Medium"/>
                <a:sym typeface="Poppins Medium"/>
              </a:defRPr>
            </a:lvl8pPr>
            <a:lvl9pPr lvl="8" algn="ctr">
              <a:lnSpc>
                <a:spcPct val="100000"/>
              </a:lnSpc>
              <a:spcBef>
                <a:spcPts val="0"/>
              </a:spcBef>
              <a:spcAft>
                <a:spcPts val="0"/>
              </a:spcAft>
              <a:buSzPts val="2100"/>
              <a:buFont typeface="Poppins Medium"/>
              <a:buNone/>
              <a:defRPr sz="2100">
                <a:latin typeface="Poppins Medium"/>
                <a:ea typeface="Poppins Medium"/>
                <a:cs typeface="Poppins Medium"/>
                <a:sym typeface="Poppins Medium"/>
              </a:defRPr>
            </a:lvl9pPr>
          </a:lstStyle>
          <a:p/>
        </p:txBody>
      </p:sp>
      <p:sp>
        <p:nvSpPr>
          <p:cNvPr id="130" name="Google Shape;130;p26"/>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Font typeface="Poppins Light"/>
              <a:buChar char="●"/>
              <a:defRPr>
                <a:latin typeface="Poppins Light"/>
                <a:ea typeface="Poppins Light"/>
                <a:cs typeface="Poppins Light"/>
                <a:sym typeface="Poppins Light"/>
              </a:defRPr>
            </a:lvl1pPr>
            <a:lvl2pPr indent="-317500" lvl="1" marL="914400" algn="l">
              <a:lnSpc>
                <a:spcPct val="115000"/>
              </a:lnSpc>
              <a:spcBef>
                <a:spcPts val="0"/>
              </a:spcBef>
              <a:spcAft>
                <a:spcPts val="0"/>
              </a:spcAft>
              <a:buSzPts val="1400"/>
              <a:buFont typeface="Poppins Light"/>
              <a:buChar char="○"/>
              <a:defRPr>
                <a:latin typeface="Poppins Light"/>
                <a:ea typeface="Poppins Light"/>
                <a:cs typeface="Poppins Light"/>
                <a:sym typeface="Poppins Light"/>
              </a:defRPr>
            </a:lvl2pPr>
            <a:lvl3pPr indent="-317500" lvl="2" marL="1371600" algn="l">
              <a:lnSpc>
                <a:spcPct val="115000"/>
              </a:lnSpc>
              <a:spcBef>
                <a:spcPts val="0"/>
              </a:spcBef>
              <a:spcAft>
                <a:spcPts val="0"/>
              </a:spcAft>
              <a:buSzPts val="1400"/>
              <a:buFont typeface="Poppins Light"/>
              <a:buChar char="■"/>
              <a:defRPr>
                <a:latin typeface="Poppins Light"/>
                <a:ea typeface="Poppins Light"/>
                <a:cs typeface="Poppins Light"/>
                <a:sym typeface="Poppins Light"/>
              </a:defRPr>
            </a:lvl3pPr>
            <a:lvl4pPr indent="-317500" lvl="3" marL="1828800" algn="l">
              <a:lnSpc>
                <a:spcPct val="115000"/>
              </a:lnSpc>
              <a:spcBef>
                <a:spcPts val="0"/>
              </a:spcBef>
              <a:spcAft>
                <a:spcPts val="0"/>
              </a:spcAft>
              <a:buSzPts val="1400"/>
              <a:buFont typeface="Poppins Light"/>
              <a:buChar char="●"/>
              <a:defRPr>
                <a:latin typeface="Poppins Light"/>
                <a:ea typeface="Poppins Light"/>
                <a:cs typeface="Poppins Light"/>
                <a:sym typeface="Poppins Light"/>
              </a:defRPr>
            </a:lvl4pPr>
            <a:lvl5pPr indent="-317500" lvl="4" marL="2286000" algn="l">
              <a:lnSpc>
                <a:spcPct val="115000"/>
              </a:lnSpc>
              <a:spcBef>
                <a:spcPts val="0"/>
              </a:spcBef>
              <a:spcAft>
                <a:spcPts val="0"/>
              </a:spcAft>
              <a:buSzPts val="1400"/>
              <a:buFont typeface="Poppins Light"/>
              <a:buChar char="○"/>
              <a:defRPr>
                <a:latin typeface="Poppins Light"/>
                <a:ea typeface="Poppins Light"/>
                <a:cs typeface="Poppins Light"/>
                <a:sym typeface="Poppins Light"/>
              </a:defRPr>
            </a:lvl5pPr>
            <a:lvl6pPr indent="-317500" lvl="5" marL="2743200" algn="l">
              <a:lnSpc>
                <a:spcPct val="115000"/>
              </a:lnSpc>
              <a:spcBef>
                <a:spcPts val="0"/>
              </a:spcBef>
              <a:spcAft>
                <a:spcPts val="0"/>
              </a:spcAft>
              <a:buSzPts val="1400"/>
              <a:buFont typeface="Poppins Light"/>
              <a:buChar char="■"/>
              <a:defRPr>
                <a:latin typeface="Poppins Light"/>
                <a:ea typeface="Poppins Light"/>
                <a:cs typeface="Poppins Light"/>
                <a:sym typeface="Poppins Light"/>
              </a:defRPr>
            </a:lvl6pPr>
            <a:lvl7pPr indent="-317500" lvl="6" marL="3200400" algn="l">
              <a:lnSpc>
                <a:spcPct val="115000"/>
              </a:lnSpc>
              <a:spcBef>
                <a:spcPts val="0"/>
              </a:spcBef>
              <a:spcAft>
                <a:spcPts val="0"/>
              </a:spcAft>
              <a:buSzPts val="1400"/>
              <a:buFont typeface="Poppins Light"/>
              <a:buChar char="●"/>
              <a:defRPr>
                <a:latin typeface="Poppins Light"/>
                <a:ea typeface="Poppins Light"/>
                <a:cs typeface="Poppins Light"/>
                <a:sym typeface="Poppins Light"/>
              </a:defRPr>
            </a:lvl7pPr>
            <a:lvl8pPr indent="-317500" lvl="7" marL="3657600" algn="l">
              <a:lnSpc>
                <a:spcPct val="115000"/>
              </a:lnSpc>
              <a:spcBef>
                <a:spcPts val="0"/>
              </a:spcBef>
              <a:spcAft>
                <a:spcPts val="0"/>
              </a:spcAft>
              <a:buSzPts val="1400"/>
              <a:buFont typeface="Poppins Light"/>
              <a:buChar char="○"/>
              <a:defRPr>
                <a:latin typeface="Poppins Light"/>
                <a:ea typeface="Poppins Light"/>
                <a:cs typeface="Poppins Light"/>
                <a:sym typeface="Poppins Light"/>
              </a:defRPr>
            </a:lvl8pPr>
            <a:lvl9pPr indent="-317500" lvl="8" marL="4114800" algn="l">
              <a:lnSpc>
                <a:spcPct val="115000"/>
              </a:lnSpc>
              <a:spcBef>
                <a:spcPts val="0"/>
              </a:spcBef>
              <a:spcAft>
                <a:spcPts val="0"/>
              </a:spcAft>
              <a:buSzPts val="1400"/>
              <a:buFont typeface="Poppins Light"/>
              <a:buChar char="■"/>
              <a:defRPr>
                <a:latin typeface="Poppins Light"/>
                <a:ea typeface="Poppins Light"/>
                <a:cs typeface="Poppins Light"/>
                <a:sym typeface="Poppins Light"/>
              </a:defRPr>
            </a:lvl9pPr>
          </a:lstStyle>
          <a:p/>
        </p:txBody>
      </p:sp>
      <p:sp>
        <p:nvSpPr>
          <p:cNvPr id="131" name="Google Shape;131;p2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2" name="Shape 132"/>
        <p:cNvGrpSpPr/>
        <p:nvPr/>
      </p:nvGrpSpPr>
      <p:grpSpPr>
        <a:xfrm>
          <a:off x="0" y="0"/>
          <a:ext cx="0" cy="0"/>
          <a:chOff x="0" y="0"/>
          <a:chExt cx="0" cy="0"/>
        </a:xfrm>
      </p:grpSpPr>
      <p:sp>
        <p:nvSpPr>
          <p:cNvPr id="133" name="Google Shape;133;p27"/>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134" name="Google Shape;134;p2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rgbClr val="610ED9"/>
        </a:solidFill>
      </p:bgPr>
    </p:bg>
    <p:spTree>
      <p:nvGrpSpPr>
        <p:cNvPr id="135" name="Shape 135"/>
        <p:cNvGrpSpPr/>
        <p:nvPr/>
      </p:nvGrpSpPr>
      <p:grpSpPr>
        <a:xfrm>
          <a:off x="0" y="0"/>
          <a:ext cx="0" cy="0"/>
          <a:chOff x="0" y="0"/>
          <a:chExt cx="0" cy="0"/>
        </a:xfrm>
      </p:grpSpPr>
      <p:sp>
        <p:nvSpPr>
          <p:cNvPr id="136" name="Google Shape;136;p28"/>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Clr>
                <a:schemeClr val="lt1"/>
              </a:buClr>
              <a:buSzPts val="12000"/>
              <a:buNone/>
              <a:defRPr sz="12000">
                <a:solidFill>
                  <a:schemeClr val="lt1"/>
                </a:solidFill>
              </a:defRPr>
            </a:lvl1pPr>
            <a:lvl2pPr lvl="1" algn="ctr">
              <a:lnSpc>
                <a:spcPct val="100000"/>
              </a:lnSpc>
              <a:spcBef>
                <a:spcPts val="0"/>
              </a:spcBef>
              <a:spcAft>
                <a:spcPts val="0"/>
              </a:spcAft>
              <a:buClr>
                <a:schemeClr val="lt1"/>
              </a:buClr>
              <a:buSzPts val="12000"/>
              <a:buNone/>
              <a:defRPr sz="12000">
                <a:solidFill>
                  <a:schemeClr val="lt1"/>
                </a:solidFill>
              </a:defRPr>
            </a:lvl2pPr>
            <a:lvl3pPr lvl="2" algn="ctr">
              <a:lnSpc>
                <a:spcPct val="100000"/>
              </a:lnSpc>
              <a:spcBef>
                <a:spcPts val="0"/>
              </a:spcBef>
              <a:spcAft>
                <a:spcPts val="0"/>
              </a:spcAft>
              <a:buClr>
                <a:schemeClr val="lt1"/>
              </a:buClr>
              <a:buSzPts val="12000"/>
              <a:buNone/>
              <a:defRPr sz="12000">
                <a:solidFill>
                  <a:schemeClr val="lt1"/>
                </a:solidFill>
              </a:defRPr>
            </a:lvl3pPr>
            <a:lvl4pPr lvl="3" algn="ctr">
              <a:lnSpc>
                <a:spcPct val="100000"/>
              </a:lnSpc>
              <a:spcBef>
                <a:spcPts val="0"/>
              </a:spcBef>
              <a:spcAft>
                <a:spcPts val="0"/>
              </a:spcAft>
              <a:buClr>
                <a:schemeClr val="lt1"/>
              </a:buClr>
              <a:buSzPts val="12000"/>
              <a:buNone/>
              <a:defRPr sz="12000">
                <a:solidFill>
                  <a:schemeClr val="lt1"/>
                </a:solidFill>
              </a:defRPr>
            </a:lvl4pPr>
            <a:lvl5pPr lvl="4" algn="ctr">
              <a:lnSpc>
                <a:spcPct val="100000"/>
              </a:lnSpc>
              <a:spcBef>
                <a:spcPts val="0"/>
              </a:spcBef>
              <a:spcAft>
                <a:spcPts val="0"/>
              </a:spcAft>
              <a:buClr>
                <a:schemeClr val="lt1"/>
              </a:buClr>
              <a:buSzPts val="12000"/>
              <a:buNone/>
              <a:defRPr sz="12000">
                <a:solidFill>
                  <a:schemeClr val="lt1"/>
                </a:solidFill>
              </a:defRPr>
            </a:lvl5pPr>
            <a:lvl6pPr lvl="5" algn="ctr">
              <a:lnSpc>
                <a:spcPct val="100000"/>
              </a:lnSpc>
              <a:spcBef>
                <a:spcPts val="0"/>
              </a:spcBef>
              <a:spcAft>
                <a:spcPts val="0"/>
              </a:spcAft>
              <a:buClr>
                <a:schemeClr val="lt1"/>
              </a:buClr>
              <a:buSzPts val="12000"/>
              <a:buNone/>
              <a:defRPr sz="12000">
                <a:solidFill>
                  <a:schemeClr val="lt1"/>
                </a:solidFill>
              </a:defRPr>
            </a:lvl6pPr>
            <a:lvl7pPr lvl="6" algn="ctr">
              <a:lnSpc>
                <a:spcPct val="100000"/>
              </a:lnSpc>
              <a:spcBef>
                <a:spcPts val="0"/>
              </a:spcBef>
              <a:spcAft>
                <a:spcPts val="0"/>
              </a:spcAft>
              <a:buClr>
                <a:schemeClr val="lt1"/>
              </a:buClr>
              <a:buSzPts val="12000"/>
              <a:buNone/>
              <a:defRPr sz="12000">
                <a:solidFill>
                  <a:schemeClr val="lt1"/>
                </a:solidFill>
              </a:defRPr>
            </a:lvl7pPr>
            <a:lvl8pPr lvl="7" algn="ctr">
              <a:lnSpc>
                <a:spcPct val="100000"/>
              </a:lnSpc>
              <a:spcBef>
                <a:spcPts val="0"/>
              </a:spcBef>
              <a:spcAft>
                <a:spcPts val="0"/>
              </a:spcAft>
              <a:buClr>
                <a:schemeClr val="lt1"/>
              </a:buClr>
              <a:buSzPts val="12000"/>
              <a:buNone/>
              <a:defRPr sz="12000">
                <a:solidFill>
                  <a:schemeClr val="lt1"/>
                </a:solidFill>
              </a:defRPr>
            </a:lvl8pPr>
            <a:lvl9pPr lvl="8" algn="ctr">
              <a:lnSpc>
                <a:spcPct val="100000"/>
              </a:lnSpc>
              <a:spcBef>
                <a:spcPts val="0"/>
              </a:spcBef>
              <a:spcAft>
                <a:spcPts val="0"/>
              </a:spcAft>
              <a:buClr>
                <a:schemeClr val="lt1"/>
              </a:buClr>
              <a:buSzPts val="12000"/>
              <a:buNone/>
              <a:defRPr sz="12000">
                <a:solidFill>
                  <a:schemeClr val="lt1"/>
                </a:solidFill>
              </a:defRPr>
            </a:lvl9pPr>
          </a:lstStyle>
          <a:p>
            <a:r>
              <a:t>xx%</a:t>
            </a:r>
          </a:p>
        </p:txBody>
      </p:sp>
      <p:sp>
        <p:nvSpPr>
          <p:cNvPr id="137" name="Google Shape;137;p2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38" name="Shape 138"/>
        <p:cNvGrpSpPr/>
        <p:nvPr/>
      </p:nvGrpSpPr>
      <p:grpSpPr>
        <a:xfrm>
          <a:off x="0" y="0"/>
          <a:ext cx="0" cy="0"/>
          <a:chOff x="0" y="0"/>
          <a:chExt cx="0" cy="0"/>
        </a:xfrm>
      </p:grpSpPr>
      <p:sp>
        <p:nvSpPr>
          <p:cNvPr id="139" name="Google Shape;139;p2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1" name="Shape 21"/>
        <p:cNvGrpSpPr/>
        <p:nvPr/>
      </p:nvGrpSpPr>
      <p:grpSpPr>
        <a:xfrm>
          <a:off x="0" y="0"/>
          <a:ext cx="0" cy="0"/>
          <a:chOff x="0" y="0"/>
          <a:chExt cx="0" cy="0"/>
        </a:xfrm>
      </p:grpSpPr>
      <p:pic>
        <p:nvPicPr>
          <p:cNvPr id="22" name="Google Shape;22;p14"/>
          <p:cNvPicPr preferRelativeResize="0"/>
          <p:nvPr/>
        </p:nvPicPr>
        <p:blipFill rotWithShape="1">
          <a:blip r:embed="rId2">
            <a:alphaModFix/>
          </a:blip>
          <a:srcRect b="0" l="0" r="0" t="0"/>
          <a:stretch/>
        </p:blipFill>
        <p:spPr>
          <a:xfrm>
            <a:off x="0" y="0"/>
            <a:ext cx="9143995" cy="5143500"/>
          </a:xfrm>
          <a:prstGeom prst="rect">
            <a:avLst/>
          </a:prstGeom>
          <a:noFill/>
          <a:ln>
            <a:noFill/>
          </a:ln>
        </p:spPr>
      </p:pic>
      <p:sp>
        <p:nvSpPr>
          <p:cNvPr id="23" name="Google Shape;23;p14"/>
          <p:cNvSpPr txBox="1"/>
          <p:nvPr>
            <p:ph type="title"/>
          </p:nvPr>
        </p:nvSpPr>
        <p:spPr>
          <a:xfrm>
            <a:off x="582400" y="243650"/>
            <a:ext cx="6997500" cy="7470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rgbClr val="610ED9"/>
              </a:buClr>
              <a:buSzPts val="3000"/>
              <a:buNone/>
              <a:defRPr sz="3000">
                <a:solidFill>
                  <a:srgbClr val="610ED9"/>
                </a:solidFill>
              </a:defRPr>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24" name="Google Shape;24;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pic>
        <p:nvPicPr>
          <p:cNvPr id="25" name="Google Shape;25;p14"/>
          <p:cNvPicPr preferRelativeResize="0"/>
          <p:nvPr/>
        </p:nvPicPr>
        <p:blipFill rotWithShape="1">
          <a:blip r:embed="rId3">
            <a:alphaModFix/>
          </a:blip>
          <a:srcRect b="0" l="0" r="0" t="0"/>
          <a:stretch/>
        </p:blipFill>
        <p:spPr>
          <a:xfrm>
            <a:off x="8627563" y="4607662"/>
            <a:ext cx="393575" cy="393575"/>
          </a:xfrm>
          <a:prstGeom prst="rect">
            <a:avLst/>
          </a:prstGeom>
          <a:noFill/>
          <a:ln>
            <a:noFill/>
          </a:ln>
        </p:spPr>
      </p:pic>
      <p:sp>
        <p:nvSpPr>
          <p:cNvPr id="26" name="Google Shape;26;p14"/>
          <p:cNvSpPr txBox="1"/>
          <p:nvPr>
            <p:ph idx="1" type="body"/>
          </p:nvPr>
        </p:nvSpPr>
        <p:spPr>
          <a:xfrm>
            <a:off x="659125" y="1565425"/>
            <a:ext cx="8050800" cy="29073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rgbClr val="63C8E5"/>
        </a:solidFill>
      </p:bgPr>
    </p:bg>
    <p:spTree>
      <p:nvGrpSpPr>
        <p:cNvPr id="27" name="Shape 27"/>
        <p:cNvGrpSpPr/>
        <p:nvPr/>
      </p:nvGrpSpPr>
      <p:grpSpPr>
        <a:xfrm>
          <a:off x="0" y="0"/>
          <a:ext cx="0" cy="0"/>
          <a:chOff x="0" y="0"/>
          <a:chExt cx="0" cy="0"/>
        </a:xfrm>
      </p:grpSpPr>
      <p:sp>
        <p:nvSpPr>
          <p:cNvPr id="28" name="Google Shape;28;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
        <p:nvSpPr>
          <p:cNvPr id="29" name="Google Shape;29;p19"/>
          <p:cNvSpPr txBox="1"/>
          <p:nvPr>
            <p:ph type="title"/>
          </p:nvPr>
        </p:nvSpPr>
        <p:spPr>
          <a:xfrm>
            <a:off x="1918525" y="1847900"/>
            <a:ext cx="4767900" cy="15537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pic>
        <p:nvPicPr>
          <p:cNvPr id="30" name="Google Shape;30;p19"/>
          <p:cNvPicPr preferRelativeResize="0"/>
          <p:nvPr/>
        </p:nvPicPr>
        <p:blipFill rotWithShape="1">
          <a:blip r:embed="rId2">
            <a:alphaModFix/>
          </a:blip>
          <a:srcRect b="0" l="0" r="0" t="0"/>
          <a:stretch/>
        </p:blipFill>
        <p:spPr>
          <a:xfrm>
            <a:off x="3847500" y="4161125"/>
            <a:ext cx="1449001" cy="285800"/>
          </a:xfrm>
          <a:prstGeom prst="rect">
            <a:avLst/>
          </a:prstGeom>
          <a:noFill/>
          <a:ln>
            <a:noFill/>
          </a:ln>
        </p:spPr>
      </p:pic>
      <p:pic>
        <p:nvPicPr>
          <p:cNvPr id="31" name="Google Shape;31;p19"/>
          <p:cNvPicPr preferRelativeResize="0"/>
          <p:nvPr/>
        </p:nvPicPr>
        <p:blipFill rotWithShape="1">
          <a:blip r:embed="rId3">
            <a:alphaModFix/>
          </a:blip>
          <a:srcRect b="0" l="0" r="0" t="0"/>
          <a:stretch/>
        </p:blipFill>
        <p:spPr>
          <a:xfrm>
            <a:off x="6533897" y="802397"/>
            <a:ext cx="1557075" cy="876000"/>
          </a:xfrm>
          <a:prstGeom prst="rect">
            <a:avLst/>
          </a:prstGeom>
          <a:noFill/>
          <a:ln>
            <a:noFill/>
          </a:ln>
        </p:spPr>
      </p:pic>
      <p:sp>
        <p:nvSpPr>
          <p:cNvPr id="32" name="Google Shape;32;p19"/>
          <p:cNvSpPr/>
          <p:nvPr/>
        </p:nvSpPr>
        <p:spPr>
          <a:xfrm>
            <a:off x="8043875" y="1617800"/>
            <a:ext cx="230100" cy="2301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33" name="Google Shape;33;p19"/>
          <p:cNvPicPr preferRelativeResize="0"/>
          <p:nvPr/>
        </p:nvPicPr>
        <p:blipFill rotWithShape="1">
          <a:blip r:embed="rId4">
            <a:alphaModFix/>
          </a:blip>
          <a:srcRect b="0" l="0" r="0" t="0"/>
          <a:stretch/>
        </p:blipFill>
        <p:spPr>
          <a:xfrm>
            <a:off x="471650" y="1847888"/>
            <a:ext cx="815250" cy="1133475"/>
          </a:xfrm>
          <a:prstGeom prst="rect">
            <a:avLst/>
          </a:prstGeom>
          <a:noFill/>
          <a:ln>
            <a:noFill/>
          </a:ln>
        </p:spPr>
      </p:pic>
      <p:pic>
        <p:nvPicPr>
          <p:cNvPr id="34" name="Google Shape;34;p19"/>
          <p:cNvPicPr preferRelativeResize="0"/>
          <p:nvPr/>
        </p:nvPicPr>
        <p:blipFill rotWithShape="1">
          <a:blip r:embed="rId5">
            <a:alphaModFix/>
          </a:blip>
          <a:srcRect b="0" l="0" r="0" t="0"/>
          <a:stretch/>
        </p:blipFill>
        <p:spPr>
          <a:xfrm>
            <a:off x="569525" y="3401604"/>
            <a:ext cx="1557075" cy="877307"/>
          </a:xfrm>
          <a:prstGeom prst="rect">
            <a:avLst/>
          </a:prstGeom>
          <a:noFill/>
          <a:ln>
            <a:noFill/>
          </a:ln>
        </p:spPr>
      </p:pic>
      <p:sp>
        <p:nvSpPr>
          <p:cNvPr id="35" name="Google Shape;35;p19"/>
          <p:cNvSpPr/>
          <p:nvPr/>
        </p:nvSpPr>
        <p:spPr>
          <a:xfrm>
            <a:off x="1395200" y="3089625"/>
            <a:ext cx="101700" cy="1017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 name="Google Shape;36;p19"/>
          <p:cNvSpPr/>
          <p:nvPr/>
        </p:nvSpPr>
        <p:spPr>
          <a:xfrm>
            <a:off x="241550" y="1387700"/>
            <a:ext cx="230100" cy="2301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19"/>
          <p:cNvSpPr/>
          <p:nvPr/>
        </p:nvSpPr>
        <p:spPr>
          <a:xfrm>
            <a:off x="7164000" y="2166825"/>
            <a:ext cx="1757100" cy="1757100"/>
          </a:xfrm>
          <a:prstGeom prst="ellipse">
            <a:avLst/>
          </a:prstGeom>
          <a:no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38" name="Google Shape;38;p19"/>
          <p:cNvPicPr preferRelativeResize="0"/>
          <p:nvPr/>
        </p:nvPicPr>
        <p:blipFill rotWithShape="1">
          <a:blip r:embed="rId6">
            <a:alphaModFix/>
          </a:blip>
          <a:srcRect b="0" l="0" r="0" t="0"/>
          <a:stretch/>
        </p:blipFill>
        <p:spPr>
          <a:xfrm>
            <a:off x="7318050" y="2318099"/>
            <a:ext cx="1449000" cy="1454553"/>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39" name="Shape 39"/>
        <p:cNvGrpSpPr/>
        <p:nvPr/>
      </p:nvGrpSpPr>
      <p:grpSpPr>
        <a:xfrm>
          <a:off x="0" y="0"/>
          <a:ext cx="0" cy="0"/>
          <a:chOff x="0" y="0"/>
          <a:chExt cx="0" cy="0"/>
        </a:xfrm>
      </p:grpSpPr>
      <p:sp>
        <p:nvSpPr>
          <p:cNvPr id="40" name="Google Shape;40;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
        <p:nvSpPr>
          <p:cNvPr id="41" name="Google Shape;41;p17"/>
          <p:cNvSpPr/>
          <p:nvPr/>
        </p:nvSpPr>
        <p:spPr>
          <a:xfrm>
            <a:off x="211850" y="4555000"/>
            <a:ext cx="6026400" cy="501900"/>
          </a:xfrm>
          <a:prstGeom prst="roundRect">
            <a:avLst>
              <a:gd fmla="val 50000" name="adj"/>
            </a:avLst>
          </a:prstGeom>
          <a:solidFill>
            <a:srgbClr val="63C8E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Google Shape;42;p17"/>
          <p:cNvSpPr txBox="1"/>
          <p:nvPr>
            <p:ph type="title"/>
          </p:nvPr>
        </p:nvSpPr>
        <p:spPr>
          <a:xfrm>
            <a:off x="402800" y="4609150"/>
            <a:ext cx="5644500" cy="3936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200"/>
              <a:buNone/>
              <a:defRPr sz="1200"/>
            </a:lvl1pPr>
            <a:lvl2pPr lvl="1" algn="l">
              <a:lnSpc>
                <a:spcPct val="100000"/>
              </a:lnSpc>
              <a:spcBef>
                <a:spcPts val="0"/>
              </a:spcBef>
              <a:spcAft>
                <a:spcPts val="0"/>
              </a:spcAft>
              <a:buSzPts val="1200"/>
              <a:buNone/>
              <a:defRPr sz="1200"/>
            </a:lvl2pPr>
            <a:lvl3pPr lvl="2" algn="l">
              <a:lnSpc>
                <a:spcPct val="100000"/>
              </a:lnSpc>
              <a:spcBef>
                <a:spcPts val="0"/>
              </a:spcBef>
              <a:spcAft>
                <a:spcPts val="0"/>
              </a:spcAft>
              <a:buSzPts val="1200"/>
              <a:buNone/>
              <a:defRPr sz="1200"/>
            </a:lvl3pPr>
            <a:lvl4pPr lvl="3" algn="l">
              <a:lnSpc>
                <a:spcPct val="100000"/>
              </a:lnSpc>
              <a:spcBef>
                <a:spcPts val="0"/>
              </a:spcBef>
              <a:spcAft>
                <a:spcPts val="0"/>
              </a:spcAft>
              <a:buSzPts val="1200"/>
              <a:buNone/>
              <a:defRPr sz="1200"/>
            </a:lvl4pPr>
            <a:lvl5pPr lvl="4" algn="l">
              <a:lnSpc>
                <a:spcPct val="100000"/>
              </a:lnSpc>
              <a:spcBef>
                <a:spcPts val="0"/>
              </a:spcBef>
              <a:spcAft>
                <a:spcPts val="0"/>
              </a:spcAft>
              <a:buSzPts val="1200"/>
              <a:buNone/>
              <a:defRPr sz="1200"/>
            </a:lvl5pPr>
            <a:lvl6pPr lvl="5" algn="l">
              <a:lnSpc>
                <a:spcPct val="100000"/>
              </a:lnSpc>
              <a:spcBef>
                <a:spcPts val="0"/>
              </a:spcBef>
              <a:spcAft>
                <a:spcPts val="0"/>
              </a:spcAft>
              <a:buSzPts val="1200"/>
              <a:buNone/>
              <a:defRPr sz="1200"/>
            </a:lvl6pPr>
            <a:lvl7pPr lvl="6" algn="l">
              <a:lnSpc>
                <a:spcPct val="100000"/>
              </a:lnSpc>
              <a:spcBef>
                <a:spcPts val="0"/>
              </a:spcBef>
              <a:spcAft>
                <a:spcPts val="0"/>
              </a:spcAft>
              <a:buSzPts val="1200"/>
              <a:buNone/>
              <a:defRPr sz="1200"/>
            </a:lvl7pPr>
            <a:lvl8pPr lvl="7" algn="l">
              <a:lnSpc>
                <a:spcPct val="100000"/>
              </a:lnSpc>
              <a:spcBef>
                <a:spcPts val="0"/>
              </a:spcBef>
              <a:spcAft>
                <a:spcPts val="0"/>
              </a:spcAft>
              <a:buSzPts val="1200"/>
              <a:buNone/>
              <a:defRPr sz="1200"/>
            </a:lvl8pPr>
            <a:lvl9pPr lvl="8" algn="l">
              <a:lnSpc>
                <a:spcPct val="100000"/>
              </a:lnSpc>
              <a:spcBef>
                <a:spcPts val="0"/>
              </a:spcBef>
              <a:spcAft>
                <a:spcPts val="0"/>
              </a:spcAft>
              <a:buSzPts val="1200"/>
              <a:buNone/>
              <a:defRPr sz="1200"/>
            </a:lvl9pPr>
          </a:lstStyle>
          <a:p/>
        </p:txBody>
      </p:sp>
      <p:pic>
        <p:nvPicPr>
          <p:cNvPr id="43" name="Google Shape;43;p17"/>
          <p:cNvPicPr preferRelativeResize="0"/>
          <p:nvPr/>
        </p:nvPicPr>
        <p:blipFill rotWithShape="1">
          <a:blip r:embed="rId2">
            <a:alphaModFix/>
          </a:blip>
          <a:srcRect b="0" l="0" r="0" t="0"/>
          <a:stretch/>
        </p:blipFill>
        <p:spPr>
          <a:xfrm>
            <a:off x="8627563" y="4607662"/>
            <a:ext cx="393575" cy="393575"/>
          </a:xfrm>
          <a:prstGeom prst="rect">
            <a:avLst/>
          </a:prstGeom>
          <a:noFill/>
          <a:ln>
            <a:noFill/>
          </a:ln>
        </p:spPr>
      </p:pic>
      <p:sp>
        <p:nvSpPr>
          <p:cNvPr id="44" name="Google Shape;44;p17"/>
          <p:cNvSpPr txBox="1"/>
          <p:nvPr>
            <p:ph idx="1" type="body"/>
          </p:nvPr>
        </p:nvSpPr>
        <p:spPr>
          <a:xfrm>
            <a:off x="470800" y="411950"/>
            <a:ext cx="8356800" cy="39666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pic>
        <p:nvPicPr>
          <p:cNvPr id="46" name="Google Shape;46;p18"/>
          <p:cNvPicPr preferRelativeResize="0"/>
          <p:nvPr/>
        </p:nvPicPr>
        <p:blipFill rotWithShape="1">
          <a:blip r:embed="rId2">
            <a:alphaModFix/>
          </a:blip>
          <a:srcRect b="0" l="0" r="0" t="0"/>
          <a:stretch/>
        </p:blipFill>
        <p:spPr>
          <a:xfrm>
            <a:off x="0" y="0"/>
            <a:ext cx="9144000" cy="5143495"/>
          </a:xfrm>
          <a:prstGeom prst="rect">
            <a:avLst/>
          </a:prstGeom>
          <a:noFill/>
          <a:ln>
            <a:noFill/>
          </a:ln>
        </p:spPr>
      </p:pic>
      <p:sp>
        <p:nvSpPr>
          <p:cNvPr id="47" name="Google Shape;47;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
        <p:nvSpPr>
          <p:cNvPr id="48" name="Google Shape;48;p18"/>
          <p:cNvSpPr txBox="1"/>
          <p:nvPr>
            <p:ph type="title"/>
          </p:nvPr>
        </p:nvSpPr>
        <p:spPr>
          <a:xfrm>
            <a:off x="450450" y="247275"/>
            <a:ext cx="7926600" cy="11064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rgbClr val="610ED9"/>
              </a:buClr>
              <a:buSzPts val="2800"/>
              <a:buNone/>
              <a:defRPr>
                <a:solidFill>
                  <a:srgbClr val="610ED9"/>
                </a:solidFill>
              </a:defRPr>
            </a:lvl1pPr>
            <a:lvl2pPr lvl="1" algn="l">
              <a:lnSpc>
                <a:spcPct val="100000"/>
              </a:lnSpc>
              <a:spcBef>
                <a:spcPts val="0"/>
              </a:spcBef>
              <a:spcAft>
                <a:spcPts val="0"/>
              </a:spcAft>
              <a:buClr>
                <a:srgbClr val="610ED9"/>
              </a:buClr>
              <a:buSzPts val="2800"/>
              <a:buNone/>
              <a:defRPr>
                <a:solidFill>
                  <a:srgbClr val="610ED9"/>
                </a:solidFill>
              </a:defRPr>
            </a:lvl2pPr>
            <a:lvl3pPr lvl="2" algn="l">
              <a:lnSpc>
                <a:spcPct val="100000"/>
              </a:lnSpc>
              <a:spcBef>
                <a:spcPts val="0"/>
              </a:spcBef>
              <a:spcAft>
                <a:spcPts val="0"/>
              </a:spcAft>
              <a:buClr>
                <a:srgbClr val="610ED9"/>
              </a:buClr>
              <a:buSzPts val="2800"/>
              <a:buNone/>
              <a:defRPr>
                <a:solidFill>
                  <a:srgbClr val="610ED9"/>
                </a:solidFill>
              </a:defRPr>
            </a:lvl3pPr>
            <a:lvl4pPr lvl="3" algn="l">
              <a:lnSpc>
                <a:spcPct val="100000"/>
              </a:lnSpc>
              <a:spcBef>
                <a:spcPts val="0"/>
              </a:spcBef>
              <a:spcAft>
                <a:spcPts val="0"/>
              </a:spcAft>
              <a:buClr>
                <a:srgbClr val="610ED9"/>
              </a:buClr>
              <a:buSzPts val="2800"/>
              <a:buNone/>
              <a:defRPr>
                <a:solidFill>
                  <a:srgbClr val="610ED9"/>
                </a:solidFill>
              </a:defRPr>
            </a:lvl4pPr>
            <a:lvl5pPr lvl="4" algn="l">
              <a:lnSpc>
                <a:spcPct val="100000"/>
              </a:lnSpc>
              <a:spcBef>
                <a:spcPts val="0"/>
              </a:spcBef>
              <a:spcAft>
                <a:spcPts val="0"/>
              </a:spcAft>
              <a:buClr>
                <a:srgbClr val="610ED9"/>
              </a:buClr>
              <a:buSzPts val="2800"/>
              <a:buNone/>
              <a:defRPr>
                <a:solidFill>
                  <a:srgbClr val="610ED9"/>
                </a:solidFill>
              </a:defRPr>
            </a:lvl5pPr>
            <a:lvl6pPr lvl="5" algn="l">
              <a:lnSpc>
                <a:spcPct val="100000"/>
              </a:lnSpc>
              <a:spcBef>
                <a:spcPts val="0"/>
              </a:spcBef>
              <a:spcAft>
                <a:spcPts val="0"/>
              </a:spcAft>
              <a:buClr>
                <a:srgbClr val="610ED9"/>
              </a:buClr>
              <a:buSzPts val="2800"/>
              <a:buNone/>
              <a:defRPr>
                <a:solidFill>
                  <a:srgbClr val="610ED9"/>
                </a:solidFill>
              </a:defRPr>
            </a:lvl6pPr>
            <a:lvl7pPr lvl="6" algn="l">
              <a:lnSpc>
                <a:spcPct val="100000"/>
              </a:lnSpc>
              <a:spcBef>
                <a:spcPts val="0"/>
              </a:spcBef>
              <a:spcAft>
                <a:spcPts val="0"/>
              </a:spcAft>
              <a:buClr>
                <a:srgbClr val="610ED9"/>
              </a:buClr>
              <a:buSzPts val="2800"/>
              <a:buNone/>
              <a:defRPr>
                <a:solidFill>
                  <a:srgbClr val="610ED9"/>
                </a:solidFill>
              </a:defRPr>
            </a:lvl7pPr>
            <a:lvl8pPr lvl="7" algn="l">
              <a:lnSpc>
                <a:spcPct val="100000"/>
              </a:lnSpc>
              <a:spcBef>
                <a:spcPts val="0"/>
              </a:spcBef>
              <a:spcAft>
                <a:spcPts val="0"/>
              </a:spcAft>
              <a:buClr>
                <a:srgbClr val="610ED9"/>
              </a:buClr>
              <a:buSzPts val="2800"/>
              <a:buNone/>
              <a:defRPr>
                <a:solidFill>
                  <a:srgbClr val="610ED9"/>
                </a:solidFill>
              </a:defRPr>
            </a:lvl8pPr>
            <a:lvl9pPr lvl="8" algn="l">
              <a:lnSpc>
                <a:spcPct val="100000"/>
              </a:lnSpc>
              <a:spcBef>
                <a:spcPts val="0"/>
              </a:spcBef>
              <a:spcAft>
                <a:spcPts val="0"/>
              </a:spcAft>
              <a:buClr>
                <a:srgbClr val="610ED9"/>
              </a:buClr>
              <a:buSzPts val="2800"/>
              <a:buNone/>
              <a:defRPr>
                <a:solidFill>
                  <a:srgbClr val="610ED9"/>
                </a:solidFill>
              </a:defRPr>
            </a:lvl9pPr>
          </a:lstStyle>
          <a:p/>
        </p:txBody>
      </p:sp>
      <p:pic>
        <p:nvPicPr>
          <p:cNvPr id="49" name="Google Shape;49;p18"/>
          <p:cNvPicPr preferRelativeResize="0"/>
          <p:nvPr/>
        </p:nvPicPr>
        <p:blipFill rotWithShape="1">
          <a:blip r:embed="rId3">
            <a:alphaModFix/>
          </a:blip>
          <a:srcRect b="0" l="0" r="0" t="0"/>
          <a:stretch/>
        </p:blipFill>
        <p:spPr>
          <a:xfrm>
            <a:off x="8627563" y="4607662"/>
            <a:ext cx="393575" cy="393575"/>
          </a:xfrm>
          <a:prstGeom prst="rect">
            <a:avLst/>
          </a:prstGeom>
          <a:noFill/>
          <a:ln>
            <a:noFill/>
          </a:ln>
        </p:spPr>
      </p:pic>
      <p:sp>
        <p:nvSpPr>
          <p:cNvPr id="50" name="Google Shape;50;p18"/>
          <p:cNvSpPr/>
          <p:nvPr>
            <p:ph idx="2" type="pic"/>
          </p:nvPr>
        </p:nvSpPr>
        <p:spPr>
          <a:xfrm>
            <a:off x="529650" y="1353675"/>
            <a:ext cx="6038100" cy="3507300"/>
          </a:xfrm>
          <a:prstGeom prst="rect">
            <a:avLst/>
          </a:prstGeom>
          <a:noFill/>
          <a:ln>
            <a:noFill/>
          </a:ln>
        </p:spPr>
      </p:sp>
      <p:sp>
        <p:nvSpPr>
          <p:cNvPr id="51" name="Google Shape;51;p18"/>
          <p:cNvSpPr txBox="1"/>
          <p:nvPr>
            <p:ph idx="1" type="body"/>
          </p:nvPr>
        </p:nvSpPr>
        <p:spPr>
          <a:xfrm>
            <a:off x="6685375" y="1518400"/>
            <a:ext cx="2335800" cy="24480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2" name="Shape 52"/>
        <p:cNvGrpSpPr/>
        <p:nvPr/>
      </p:nvGrpSpPr>
      <p:grpSpPr>
        <a:xfrm>
          <a:off x="0" y="0"/>
          <a:ext cx="0" cy="0"/>
          <a:chOff x="0" y="0"/>
          <a:chExt cx="0" cy="0"/>
        </a:xfrm>
      </p:grpSpPr>
      <p:pic>
        <p:nvPicPr>
          <p:cNvPr id="53" name="Google Shape;53;p30"/>
          <p:cNvPicPr preferRelativeResize="0"/>
          <p:nvPr/>
        </p:nvPicPr>
        <p:blipFill rotWithShape="1">
          <a:blip r:embed="rId2">
            <a:alphaModFix/>
          </a:blip>
          <a:srcRect b="0" l="0" r="0" t="0"/>
          <a:stretch/>
        </p:blipFill>
        <p:spPr>
          <a:xfrm>
            <a:off x="0" y="0"/>
            <a:ext cx="9144000" cy="5143500"/>
          </a:xfrm>
          <a:prstGeom prst="rect">
            <a:avLst/>
          </a:prstGeom>
          <a:noFill/>
          <a:ln>
            <a:noFill/>
          </a:ln>
        </p:spPr>
      </p:pic>
      <p:sp>
        <p:nvSpPr>
          <p:cNvPr id="54" name="Google Shape;54;p30"/>
          <p:cNvSpPr txBox="1"/>
          <p:nvPr>
            <p:ph type="title"/>
          </p:nvPr>
        </p:nvSpPr>
        <p:spPr>
          <a:xfrm>
            <a:off x="1461450" y="1786700"/>
            <a:ext cx="6159000" cy="19356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Clr>
                <a:schemeClr val="lt1"/>
              </a:buClr>
              <a:buSzPts val="4000"/>
              <a:buNone/>
              <a:defRPr sz="4000">
                <a:solidFill>
                  <a:schemeClr val="lt1"/>
                </a:solidFill>
              </a:defRPr>
            </a:lvl1pPr>
            <a:lvl2pPr lvl="1" algn="ctr">
              <a:lnSpc>
                <a:spcPct val="100000"/>
              </a:lnSpc>
              <a:spcBef>
                <a:spcPts val="0"/>
              </a:spcBef>
              <a:spcAft>
                <a:spcPts val="0"/>
              </a:spcAft>
              <a:buSzPts val="4500"/>
              <a:buNone/>
              <a:defRPr sz="4500"/>
            </a:lvl2pPr>
            <a:lvl3pPr lvl="2" algn="ctr">
              <a:lnSpc>
                <a:spcPct val="100000"/>
              </a:lnSpc>
              <a:spcBef>
                <a:spcPts val="0"/>
              </a:spcBef>
              <a:spcAft>
                <a:spcPts val="0"/>
              </a:spcAft>
              <a:buSzPts val="4500"/>
              <a:buNone/>
              <a:defRPr sz="4500"/>
            </a:lvl3pPr>
            <a:lvl4pPr lvl="3" algn="ctr">
              <a:lnSpc>
                <a:spcPct val="100000"/>
              </a:lnSpc>
              <a:spcBef>
                <a:spcPts val="0"/>
              </a:spcBef>
              <a:spcAft>
                <a:spcPts val="0"/>
              </a:spcAft>
              <a:buSzPts val="4500"/>
              <a:buNone/>
              <a:defRPr sz="4500"/>
            </a:lvl4pPr>
            <a:lvl5pPr lvl="4" algn="ctr">
              <a:lnSpc>
                <a:spcPct val="100000"/>
              </a:lnSpc>
              <a:spcBef>
                <a:spcPts val="0"/>
              </a:spcBef>
              <a:spcAft>
                <a:spcPts val="0"/>
              </a:spcAft>
              <a:buSzPts val="4500"/>
              <a:buNone/>
              <a:defRPr sz="4500"/>
            </a:lvl5pPr>
            <a:lvl6pPr lvl="5" algn="ctr">
              <a:lnSpc>
                <a:spcPct val="100000"/>
              </a:lnSpc>
              <a:spcBef>
                <a:spcPts val="0"/>
              </a:spcBef>
              <a:spcAft>
                <a:spcPts val="0"/>
              </a:spcAft>
              <a:buSzPts val="4500"/>
              <a:buNone/>
              <a:defRPr sz="4500"/>
            </a:lvl6pPr>
            <a:lvl7pPr lvl="6" algn="ctr">
              <a:lnSpc>
                <a:spcPct val="100000"/>
              </a:lnSpc>
              <a:spcBef>
                <a:spcPts val="0"/>
              </a:spcBef>
              <a:spcAft>
                <a:spcPts val="0"/>
              </a:spcAft>
              <a:buSzPts val="4500"/>
              <a:buNone/>
              <a:defRPr sz="4500"/>
            </a:lvl7pPr>
            <a:lvl8pPr lvl="7" algn="ctr">
              <a:lnSpc>
                <a:spcPct val="100000"/>
              </a:lnSpc>
              <a:spcBef>
                <a:spcPts val="0"/>
              </a:spcBef>
              <a:spcAft>
                <a:spcPts val="0"/>
              </a:spcAft>
              <a:buSzPts val="4500"/>
              <a:buNone/>
              <a:defRPr sz="4500"/>
            </a:lvl8pPr>
            <a:lvl9pPr lvl="8" algn="ctr">
              <a:lnSpc>
                <a:spcPct val="100000"/>
              </a:lnSpc>
              <a:spcBef>
                <a:spcPts val="0"/>
              </a:spcBef>
              <a:spcAft>
                <a:spcPts val="0"/>
              </a:spcAft>
              <a:buSzPts val="4500"/>
              <a:buNone/>
              <a:defRPr sz="4500"/>
            </a:lvl9pPr>
          </a:lstStyle>
          <a:p/>
        </p:txBody>
      </p:sp>
      <p:sp>
        <p:nvSpPr>
          <p:cNvPr id="55" name="Google Shape;55;p3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pic>
        <p:nvPicPr>
          <p:cNvPr id="56" name="Google Shape;56;p30"/>
          <p:cNvPicPr preferRelativeResize="0"/>
          <p:nvPr/>
        </p:nvPicPr>
        <p:blipFill rotWithShape="1">
          <a:blip r:embed="rId3">
            <a:alphaModFix/>
          </a:blip>
          <a:srcRect b="0" l="0" r="0" t="0"/>
          <a:stretch/>
        </p:blipFill>
        <p:spPr>
          <a:xfrm>
            <a:off x="8627562" y="4607649"/>
            <a:ext cx="393585" cy="393600"/>
          </a:xfrm>
          <a:prstGeom prst="rect">
            <a:avLst/>
          </a:prstGeom>
          <a:noFill/>
          <a:ln>
            <a:noFill/>
          </a:ln>
        </p:spPr>
      </p:pic>
      <p:sp>
        <p:nvSpPr>
          <p:cNvPr id="57" name="Google Shape;57;p30"/>
          <p:cNvSpPr/>
          <p:nvPr/>
        </p:nvSpPr>
        <p:spPr>
          <a:xfrm>
            <a:off x="1576500" y="3095525"/>
            <a:ext cx="5991000" cy="35400"/>
          </a:xfrm>
          <a:prstGeom prst="roundRect">
            <a:avLst>
              <a:gd fmla="val 50000"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58" name="Shape 58"/>
        <p:cNvGrpSpPr/>
        <p:nvPr/>
      </p:nvGrpSpPr>
      <p:grpSpPr>
        <a:xfrm>
          <a:off x="0" y="0"/>
          <a:ext cx="0" cy="0"/>
          <a:chOff x="0" y="0"/>
          <a:chExt cx="0" cy="0"/>
        </a:xfrm>
      </p:grpSpPr>
      <p:pic>
        <p:nvPicPr>
          <p:cNvPr id="59" name="Google Shape;59;p31"/>
          <p:cNvPicPr preferRelativeResize="0"/>
          <p:nvPr/>
        </p:nvPicPr>
        <p:blipFill rotWithShape="1">
          <a:blip r:embed="rId2">
            <a:alphaModFix/>
          </a:blip>
          <a:srcRect b="0" l="0" r="0" t="0"/>
          <a:stretch/>
        </p:blipFill>
        <p:spPr>
          <a:xfrm>
            <a:off x="0" y="0"/>
            <a:ext cx="9144000" cy="5143500"/>
          </a:xfrm>
          <a:prstGeom prst="rect">
            <a:avLst/>
          </a:prstGeom>
          <a:noFill/>
          <a:ln>
            <a:noFill/>
          </a:ln>
        </p:spPr>
      </p:pic>
      <p:sp>
        <p:nvSpPr>
          <p:cNvPr id="60" name="Google Shape;60;p31"/>
          <p:cNvSpPr txBox="1"/>
          <p:nvPr>
            <p:ph type="title"/>
          </p:nvPr>
        </p:nvSpPr>
        <p:spPr>
          <a:xfrm>
            <a:off x="996975" y="242000"/>
            <a:ext cx="7418700" cy="10710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61" name="Google Shape;61;p31"/>
          <p:cNvSpPr txBox="1"/>
          <p:nvPr>
            <p:ph idx="1" type="body"/>
          </p:nvPr>
        </p:nvSpPr>
        <p:spPr>
          <a:xfrm>
            <a:off x="470800" y="1313000"/>
            <a:ext cx="8380500" cy="33501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62" name="Google Shape;62;p3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pic>
        <p:nvPicPr>
          <p:cNvPr id="63" name="Google Shape;63;p31"/>
          <p:cNvPicPr preferRelativeResize="0"/>
          <p:nvPr/>
        </p:nvPicPr>
        <p:blipFill rotWithShape="1">
          <a:blip r:embed="rId3">
            <a:alphaModFix/>
          </a:blip>
          <a:srcRect b="0" l="0" r="0" t="0"/>
          <a:stretch/>
        </p:blipFill>
        <p:spPr>
          <a:xfrm>
            <a:off x="8627563" y="4607662"/>
            <a:ext cx="393575" cy="393575"/>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4" name="Shape 64"/>
        <p:cNvGrpSpPr/>
        <p:nvPr/>
      </p:nvGrpSpPr>
      <p:grpSpPr>
        <a:xfrm>
          <a:off x="0" y="0"/>
          <a:ext cx="0" cy="0"/>
          <a:chOff x="0" y="0"/>
          <a:chExt cx="0" cy="0"/>
        </a:xfrm>
      </p:grpSpPr>
      <p:pic>
        <p:nvPicPr>
          <p:cNvPr id="65" name="Google Shape;65;p32"/>
          <p:cNvPicPr preferRelativeResize="0"/>
          <p:nvPr/>
        </p:nvPicPr>
        <p:blipFill rotWithShape="1">
          <a:blip r:embed="rId2">
            <a:alphaModFix/>
          </a:blip>
          <a:srcRect b="0" l="0" r="0" t="0"/>
          <a:stretch/>
        </p:blipFill>
        <p:spPr>
          <a:xfrm>
            <a:off x="0" y="0"/>
            <a:ext cx="9144000" cy="5143500"/>
          </a:xfrm>
          <a:prstGeom prst="rect">
            <a:avLst/>
          </a:prstGeom>
          <a:noFill/>
          <a:ln>
            <a:noFill/>
          </a:ln>
        </p:spPr>
      </p:pic>
      <p:sp>
        <p:nvSpPr>
          <p:cNvPr id="66" name="Google Shape;66;p32"/>
          <p:cNvSpPr txBox="1"/>
          <p:nvPr>
            <p:ph type="title"/>
          </p:nvPr>
        </p:nvSpPr>
        <p:spPr>
          <a:xfrm>
            <a:off x="798600" y="282600"/>
            <a:ext cx="6849000" cy="10575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rgbClr val="F28042"/>
              </a:buClr>
              <a:buSzPts val="3000"/>
              <a:buNone/>
              <a:defRPr sz="3000">
                <a:solidFill>
                  <a:srgbClr val="F28042"/>
                </a:solidFill>
              </a:defRPr>
            </a:lvl1pPr>
            <a:lvl2pPr lvl="1" algn="l">
              <a:lnSpc>
                <a:spcPct val="100000"/>
              </a:lnSpc>
              <a:spcBef>
                <a:spcPts val="0"/>
              </a:spcBef>
              <a:spcAft>
                <a:spcPts val="0"/>
              </a:spcAft>
              <a:buClr>
                <a:srgbClr val="F28042"/>
              </a:buClr>
              <a:buSzPts val="3000"/>
              <a:buNone/>
              <a:defRPr sz="3000">
                <a:solidFill>
                  <a:srgbClr val="F28042"/>
                </a:solidFill>
              </a:defRPr>
            </a:lvl2pPr>
            <a:lvl3pPr lvl="2" algn="l">
              <a:lnSpc>
                <a:spcPct val="100000"/>
              </a:lnSpc>
              <a:spcBef>
                <a:spcPts val="0"/>
              </a:spcBef>
              <a:spcAft>
                <a:spcPts val="0"/>
              </a:spcAft>
              <a:buClr>
                <a:srgbClr val="F28042"/>
              </a:buClr>
              <a:buSzPts val="3000"/>
              <a:buNone/>
              <a:defRPr sz="3000">
                <a:solidFill>
                  <a:srgbClr val="F28042"/>
                </a:solidFill>
              </a:defRPr>
            </a:lvl3pPr>
            <a:lvl4pPr lvl="3" algn="l">
              <a:lnSpc>
                <a:spcPct val="100000"/>
              </a:lnSpc>
              <a:spcBef>
                <a:spcPts val="0"/>
              </a:spcBef>
              <a:spcAft>
                <a:spcPts val="0"/>
              </a:spcAft>
              <a:buClr>
                <a:srgbClr val="F28042"/>
              </a:buClr>
              <a:buSzPts val="3000"/>
              <a:buNone/>
              <a:defRPr sz="3000">
                <a:solidFill>
                  <a:srgbClr val="F28042"/>
                </a:solidFill>
              </a:defRPr>
            </a:lvl4pPr>
            <a:lvl5pPr lvl="4" algn="l">
              <a:lnSpc>
                <a:spcPct val="100000"/>
              </a:lnSpc>
              <a:spcBef>
                <a:spcPts val="0"/>
              </a:spcBef>
              <a:spcAft>
                <a:spcPts val="0"/>
              </a:spcAft>
              <a:buClr>
                <a:srgbClr val="F28042"/>
              </a:buClr>
              <a:buSzPts val="3000"/>
              <a:buNone/>
              <a:defRPr sz="3000">
                <a:solidFill>
                  <a:srgbClr val="F28042"/>
                </a:solidFill>
              </a:defRPr>
            </a:lvl5pPr>
            <a:lvl6pPr lvl="5" algn="l">
              <a:lnSpc>
                <a:spcPct val="100000"/>
              </a:lnSpc>
              <a:spcBef>
                <a:spcPts val="0"/>
              </a:spcBef>
              <a:spcAft>
                <a:spcPts val="0"/>
              </a:spcAft>
              <a:buClr>
                <a:srgbClr val="F28042"/>
              </a:buClr>
              <a:buSzPts val="3000"/>
              <a:buNone/>
              <a:defRPr sz="3000">
                <a:solidFill>
                  <a:srgbClr val="F28042"/>
                </a:solidFill>
              </a:defRPr>
            </a:lvl6pPr>
            <a:lvl7pPr lvl="6" algn="l">
              <a:lnSpc>
                <a:spcPct val="100000"/>
              </a:lnSpc>
              <a:spcBef>
                <a:spcPts val="0"/>
              </a:spcBef>
              <a:spcAft>
                <a:spcPts val="0"/>
              </a:spcAft>
              <a:buClr>
                <a:srgbClr val="F28042"/>
              </a:buClr>
              <a:buSzPts val="3000"/>
              <a:buNone/>
              <a:defRPr sz="3000">
                <a:solidFill>
                  <a:srgbClr val="F28042"/>
                </a:solidFill>
              </a:defRPr>
            </a:lvl7pPr>
            <a:lvl8pPr lvl="7" algn="l">
              <a:lnSpc>
                <a:spcPct val="100000"/>
              </a:lnSpc>
              <a:spcBef>
                <a:spcPts val="0"/>
              </a:spcBef>
              <a:spcAft>
                <a:spcPts val="0"/>
              </a:spcAft>
              <a:buClr>
                <a:srgbClr val="F28042"/>
              </a:buClr>
              <a:buSzPts val="3000"/>
              <a:buNone/>
              <a:defRPr sz="3000">
                <a:solidFill>
                  <a:srgbClr val="F28042"/>
                </a:solidFill>
              </a:defRPr>
            </a:lvl8pPr>
            <a:lvl9pPr lvl="8" algn="l">
              <a:lnSpc>
                <a:spcPct val="100000"/>
              </a:lnSpc>
              <a:spcBef>
                <a:spcPts val="0"/>
              </a:spcBef>
              <a:spcAft>
                <a:spcPts val="0"/>
              </a:spcAft>
              <a:buClr>
                <a:srgbClr val="F28042"/>
              </a:buClr>
              <a:buSzPts val="3000"/>
              <a:buNone/>
              <a:defRPr sz="3000">
                <a:solidFill>
                  <a:srgbClr val="F28042"/>
                </a:solidFill>
              </a:defRPr>
            </a:lvl9pPr>
          </a:lstStyle>
          <a:p/>
        </p:txBody>
      </p:sp>
      <p:sp>
        <p:nvSpPr>
          <p:cNvPr id="67" name="Google Shape;67;p32"/>
          <p:cNvSpPr txBox="1"/>
          <p:nvPr>
            <p:ph idx="1" type="body"/>
          </p:nvPr>
        </p:nvSpPr>
        <p:spPr>
          <a:xfrm>
            <a:off x="568500" y="1339975"/>
            <a:ext cx="3729600" cy="35193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68" name="Google Shape;68;p32"/>
          <p:cNvSpPr txBox="1"/>
          <p:nvPr>
            <p:ph idx="2" type="body"/>
          </p:nvPr>
        </p:nvSpPr>
        <p:spPr>
          <a:xfrm>
            <a:off x="5021250" y="1340100"/>
            <a:ext cx="3999900" cy="35193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69" name="Google Shape;69;p3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pic>
        <p:nvPicPr>
          <p:cNvPr id="70" name="Google Shape;70;p32"/>
          <p:cNvPicPr preferRelativeResize="0"/>
          <p:nvPr/>
        </p:nvPicPr>
        <p:blipFill rotWithShape="1">
          <a:blip r:embed="rId3">
            <a:alphaModFix/>
          </a:blip>
          <a:srcRect b="0" l="0" r="0" t="0"/>
          <a:stretch/>
        </p:blipFill>
        <p:spPr>
          <a:xfrm>
            <a:off x="8627563" y="4607662"/>
            <a:ext cx="393575" cy="393575"/>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3.xml"/><Relationship Id="rId10" Type="http://schemas.openxmlformats.org/officeDocument/2006/relationships/slideLayout" Target="../slideLayouts/slideLayout22.xml"/><Relationship Id="rId12" Type="http://schemas.openxmlformats.org/officeDocument/2006/relationships/theme" Target="../theme/theme2.xml"/><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9" Type="http://schemas.openxmlformats.org/officeDocument/2006/relationships/slideLayout" Target="../slideLayouts/slideLayout21.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rgbClr val="1D242D"/>
              </a:buClr>
              <a:buSzPts val="2800"/>
              <a:buFont typeface="Poppins"/>
              <a:buNone/>
              <a:defRPr b="1" i="0" sz="2800" u="none" cap="none" strike="noStrike">
                <a:solidFill>
                  <a:srgbClr val="1D242D"/>
                </a:solidFill>
                <a:latin typeface="Poppins"/>
                <a:ea typeface="Poppins"/>
                <a:cs typeface="Poppins"/>
                <a:sym typeface="Poppins"/>
              </a:defRPr>
            </a:lvl1pPr>
            <a:lvl2pPr lvl="1" marR="0" rtl="0" algn="l">
              <a:lnSpc>
                <a:spcPct val="100000"/>
              </a:lnSpc>
              <a:spcBef>
                <a:spcPts val="0"/>
              </a:spcBef>
              <a:spcAft>
                <a:spcPts val="0"/>
              </a:spcAft>
              <a:buClr>
                <a:srgbClr val="1D242D"/>
              </a:buClr>
              <a:buSzPts val="2800"/>
              <a:buFont typeface="Poppins"/>
              <a:buNone/>
              <a:defRPr b="0" i="0" sz="2800" u="none" cap="none" strike="noStrike">
                <a:solidFill>
                  <a:srgbClr val="1D242D"/>
                </a:solidFill>
                <a:latin typeface="Poppins"/>
                <a:ea typeface="Poppins"/>
                <a:cs typeface="Poppins"/>
                <a:sym typeface="Poppins"/>
              </a:defRPr>
            </a:lvl2pPr>
            <a:lvl3pPr lvl="2" marR="0" rtl="0" algn="l">
              <a:lnSpc>
                <a:spcPct val="100000"/>
              </a:lnSpc>
              <a:spcBef>
                <a:spcPts val="0"/>
              </a:spcBef>
              <a:spcAft>
                <a:spcPts val="0"/>
              </a:spcAft>
              <a:buClr>
                <a:srgbClr val="1D242D"/>
              </a:buClr>
              <a:buSzPts val="2800"/>
              <a:buFont typeface="Poppins"/>
              <a:buNone/>
              <a:defRPr b="0" i="0" sz="2800" u="none" cap="none" strike="noStrike">
                <a:solidFill>
                  <a:srgbClr val="1D242D"/>
                </a:solidFill>
                <a:latin typeface="Poppins"/>
                <a:ea typeface="Poppins"/>
                <a:cs typeface="Poppins"/>
                <a:sym typeface="Poppins"/>
              </a:defRPr>
            </a:lvl3pPr>
            <a:lvl4pPr lvl="3" marR="0" rtl="0" algn="l">
              <a:lnSpc>
                <a:spcPct val="100000"/>
              </a:lnSpc>
              <a:spcBef>
                <a:spcPts val="0"/>
              </a:spcBef>
              <a:spcAft>
                <a:spcPts val="0"/>
              </a:spcAft>
              <a:buClr>
                <a:srgbClr val="1D242D"/>
              </a:buClr>
              <a:buSzPts val="2800"/>
              <a:buFont typeface="Poppins"/>
              <a:buNone/>
              <a:defRPr b="0" i="0" sz="2800" u="none" cap="none" strike="noStrike">
                <a:solidFill>
                  <a:srgbClr val="1D242D"/>
                </a:solidFill>
                <a:latin typeface="Poppins"/>
                <a:ea typeface="Poppins"/>
                <a:cs typeface="Poppins"/>
                <a:sym typeface="Poppins"/>
              </a:defRPr>
            </a:lvl4pPr>
            <a:lvl5pPr lvl="4" marR="0" rtl="0" algn="l">
              <a:lnSpc>
                <a:spcPct val="100000"/>
              </a:lnSpc>
              <a:spcBef>
                <a:spcPts val="0"/>
              </a:spcBef>
              <a:spcAft>
                <a:spcPts val="0"/>
              </a:spcAft>
              <a:buClr>
                <a:srgbClr val="1D242D"/>
              </a:buClr>
              <a:buSzPts val="2800"/>
              <a:buFont typeface="Poppins"/>
              <a:buNone/>
              <a:defRPr b="0" i="0" sz="2800" u="none" cap="none" strike="noStrike">
                <a:solidFill>
                  <a:srgbClr val="1D242D"/>
                </a:solidFill>
                <a:latin typeface="Poppins"/>
                <a:ea typeface="Poppins"/>
                <a:cs typeface="Poppins"/>
                <a:sym typeface="Poppins"/>
              </a:defRPr>
            </a:lvl5pPr>
            <a:lvl6pPr lvl="5" marR="0" rtl="0" algn="l">
              <a:lnSpc>
                <a:spcPct val="100000"/>
              </a:lnSpc>
              <a:spcBef>
                <a:spcPts val="0"/>
              </a:spcBef>
              <a:spcAft>
                <a:spcPts val="0"/>
              </a:spcAft>
              <a:buClr>
                <a:srgbClr val="1D242D"/>
              </a:buClr>
              <a:buSzPts val="2800"/>
              <a:buFont typeface="Poppins"/>
              <a:buNone/>
              <a:defRPr b="0" i="0" sz="2800" u="none" cap="none" strike="noStrike">
                <a:solidFill>
                  <a:srgbClr val="1D242D"/>
                </a:solidFill>
                <a:latin typeface="Poppins"/>
                <a:ea typeface="Poppins"/>
                <a:cs typeface="Poppins"/>
                <a:sym typeface="Poppins"/>
              </a:defRPr>
            </a:lvl6pPr>
            <a:lvl7pPr lvl="6" marR="0" rtl="0" algn="l">
              <a:lnSpc>
                <a:spcPct val="100000"/>
              </a:lnSpc>
              <a:spcBef>
                <a:spcPts val="0"/>
              </a:spcBef>
              <a:spcAft>
                <a:spcPts val="0"/>
              </a:spcAft>
              <a:buClr>
                <a:srgbClr val="1D242D"/>
              </a:buClr>
              <a:buSzPts val="2800"/>
              <a:buFont typeface="Poppins"/>
              <a:buNone/>
              <a:defRPr b="0" i="0" sz="2800" u="none" cap="none" strike="noStrike">
                <a:solidFill>
                  <a:srgbClr val="1D242D"/>
                </a:solidFill>
                <a:latin typeface="Poppins"/>
                <a:ea typeface="Poppins"/>
                <a:cs typeface="Poppins"/>
                <a:sym typeface="Poppins"/>
              </a:defRPr>
            </a:lvl7pPr>
            <a:lvl8pPr lvl="7" marR="0" rtl="0" algn="l">
              <a:lnSpc>
                <a:spcPct val="100000"/>
              </a:lnSpc>
              <a:spcBef>
                <a:spcPts val="0"/>
              </a:spcBef>
              <a:spcAft>
                <a:spcPts val="0"/>
              </a:spcAft>
              <a:buClr>
                <a:srgbClr val="1D242D"/>
              </a:buClr>
              <a:buSzPts val="2800"/>
              <a:buFont typeface="Poppins"/>
              <a:buNone/>
              <a:defRPr b="0" i="0" sz="2800" u="none" cap="none" strike="noStrike">
                <a:solidFill>
                  <a:srgbClr val="1D242D"/>
                </a:solidFill>
                <a:latin typeface="Poppins"/>
                <a:ea typeface="Poppins"/>
                <a:cs typeface="Poppins"/>
                <a:sym typeface="Poppins"/>
              </a:defRPr>
            </a:lvl8pPr>
            <a:lvl9pPr lvl="8" marR="0" rtl="0" algn="l">
              <a:lnSpc>
                <a:spcPct val="100000"/>
              </a:lnSpc>
              <a:spcBef>
                <a:spcPts val="0"/>
              </a:spcBef>
              <a:spcAft>
                <a:spcPts val="0"/>
              </a:spcAft>
              <a:buClr>
                <a:srgbClr val="1D242D"/>
              </a:buClr>
              <a:buSzPts val="2800"/>
              <a:buFont typeface="Poppins"/>
              <a:buNone/>
              <a:defRPr b="0" i="0" sz="2800" u="none" cap="none" strike="noStrike">
                <a:solidFill>
                  <a:srgbClr val="1D242D"/>
                </a:solidFill>
                <a:latin typeface="Poppins"/>
                <a:ea typeface="Poppins"/>
                <a:cs typeface="Poppins"/>
                <a:sym typeface="Poppins"/>
              </a:defRPr>
            </a:lvl9pPr>
          </a:lstStyle>
          <a:p/>
        </p:txBody>
      </p:sp>
      <p:sp>
        <p:nvSpPr>
          <p:cNvPr id="7" name="Google Shape;7;p11"/>
          <p:cNvSpPr txBox="1"/>
          <p:nvPr>
            <p:ph idx="1" type="body"/>
          </p:nvPr>
        </p:nvSpPr>
        <p:spPr>
          <a:xfrm>
            <a:off x="417625" y="144672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rgbClr val="1D242D"/>
              </a:buClr>
              <a:buSzPts val="1800"/>
              <a:buFont typeface="Poppins"/>
              <a:buChar char="●"/>
              <a:defRPr b="0" i="0" sz="1800" u="none" cap="none" strike="noStrike">
                <a:solidFill>
                  <a:srgbClr val="1D242D"/>
                </a:solidFill>
                <a:latin typeface="Poppins"/>
                <a:ea typeface="Poppins"/>
                <a:cs typeface="Poppins"/>
                <a:sym typeface="Poppins"/>
              </a:defRPr>
            </a:lvl1pPr>
            <a:lvl2pPr indent="-317500" lvl="1" marL="914400" marR="0" rtl="0" algn="l">
              <a:lnSpc>
                <a:spcPct val="115000"/>
              </a:lnSpc>
              <a:spcBef>
                <a:spcPts val="0"/>
              </a:spcBef>
              <a:spcAft>
                <a:spcPts val="0"/>
              </a:spcAft>
              <a:buClr>
                <a:srgbClr val="1D242D"/>
              </a:buClr>
              <a:buSzPts val="1400"/>
              <a:buFont typeface="Poppins"/>
              <a:buChar char="○"/>
              <a:defRPr b="0" i="0" sz="1400" u="none" cap="none" strike="noStrike">
                <a:solidFill>
                  <a:srgbClr val="1D242D"/>
                </a:solidFill>
                <a:latin typeface="Poppins"/>
                <a:ea typeface="Poppins"/>
                <a:cs typeface="Poppins"/>
                <a:sym typeface="Poppins"/>
              </a:defRPr>
            </a:lvl2pPr>
            <a:lvl3pPr indent="-317500" lvl="2" marL="1371600" marR="0" rtl="0" algn="l">
              <a:lnSpc>
                <a:spcPct val="115000"/>
              </a:lnSpc>
              <a:spcBef>
                <a:spcPts val="0"/>
              </a:spcBef>
              <a:spcAft>
                <a:spcPts val="0"/>
              </a:spcAft>
              <a:buClr>
                <a:srgbClr val="1D242D"/>
              </a:buClr>
              <a:buSzPts val="1400"/>
              <a:buFont typeface="Poppins"/>
              <a:buChar char="■"/>
              <a:defRPr b="0" i="0" sz="1400" u="none" cap="none" strike="noStrike">
                <a:solidFill>
                  <a:srgbClr val="1D242D"/>
                </a:solidFill>
                <a:latin typeface="Poppins"/>
                <a:ea typeface="Poppins"/>
                <a:cs typeface="Poppins"/>
                <a:sym typeface="Poppins"/>
              </a:defRPr>
            </a:lvl3pPr>
            <a:lvl4pPr indent="-317500" lvl="3" marL="1828800" marR="0" rtl="0" algn="l">
              <a:lnSpc>
                <a:spcPct val="115000"/>
              </a:lnSpc>
              <a:spcBef>
                <a:spcPts val="0"/>
              </a:spcBef>
              <a:spcAft>
                <a:spcPts val="0"/>
              </a:spcAft>
              <a:buClr>
                <a:srgbClr val="1D242D"/>
              </a:buClr>
              <a:buSzPts val="1400"/>
              <a:buFont typeface="Poppins"/>
              <a:buChar char="●"/>
              <a:defRPr b="0" i="0" sz="1400" u="none" cap="none" strike="noStrike">
                <a:solidFill>
                  <a:srgbClr val="1D242D"/>
                </a:solidFill>
                <a:latin typeface="Poppins"/>
                <a:ea typeface="Poppins"/>
                <a:cs typeface="Poppins"/>
                <a:sym typeface="Poppins"/>
              </a:defRPr>
            </a:lvl4pPr>
            <a:lvl5pPr indent="-317500" lvl="4" marL="2286000" marR="0" rtl="0" algn="l">
              <a:lnSpc>
                <a:spcPct val="115000"/>
              </a:lnSpc>
              <a:spcBef>
                <a:spcPts val="0"/>
              </a:spcBef>
              <a:spcAft>
                <a:spcPts val="0"/>
              </a:spcAft>
              <a:buClr>
                <a:srgbClr val="1D242D"/>
              </a:buClr>
              <a:buSzPts val="1400"/>
              <a:buFont typeface="Poppins"/>
              <a:buChar char="○"/>
              <a:defRPr b="0" i="0" sz="1400" u="none" cap="none" strike="noStrike">
                <a:solidFill>
                  <a:srgbClr val="1D242D"/>
                </a:solidFill>
                <a:latin typeface="Poppins"/>
                <a:ea typeface="Poppins"/>
                <a:cs typeface="Poppins"/>
                <a:sym typeface="Poppins"/>
              </a:defRPr>
            </a:lvl5pPr>
            <a:lvl6pPr indent="-317500" lvl="5" marL="2743200" marR="0" rtl="0" algn="l">
              <a:lnSpc>
                <a:spcPct val="115000"/>
              </a:lnSpc>
              <a:spcBef>
                <a:spcPts val="0"/>
              </a:spcBef>
              <a:spcAft>
                <a:spcPts val="0"/>
              </a:spcAft>
              <a:buClr>
                <a:srgbClr val="1D242D"/>
              </a:buClr>
              <a:buSzPts val="1400"/>
              <a:buFont typeface="Poppins"/>
              <a:buChar char="■"/>
              <a:defRPr b="0" i="0" sz="1400" u="none" cap="none" strike="noStrike">
                <a:solidFill>
                  <a:srgbClr val="1D242D"/>
                </a:solidFill>
                <a:latin typeface="Poppins"/>
                <a:ea typeface="Poppins"/>
                <a:cs typeface="Poppins"/>
                <a:sym typeface="Poppins"/>
              </a:defRPr>
            </a:lvl6pPr>
            <a:lvl7pPr indent="-317500" lvl="6" marL="3200400" marR="0" rtl="0" algn="l">
              <a:lnSpc>
                <a:spcPct val="115000"/>
              </a:lnSpc>
              <a:spcBef>
                <a:spcPts val="0"/>
              </a:spcBef>
              <a:spcAft>
                <a:spcPts val="0"/>
              </a:spcAft>
              <a:buClr>
                <a:srgbClr val="1D242D"/>
              </a:buClr>
              <a:buSzPts val="1400"/>
              <a:buFont typeface="Poppins"/>
              <a:buChar char="●"/>
              <a:defRPr b="0" i="0" sz="1400" u="none" cap="none" strike="noStrike">
                <a:solidFill>
                  <a:srgbClr val="1D242D"/>
                </a:solidFill>
                <a:latin typeface="Poppins"/>
                <a:ea typeface="Poppins"/>
                <a:cs typeface="Poppins"/>
                <a:sym typeface="Poppins"/>
              </a:defRPr>
            </a:lvl7pPr>
            <a:lvl8pPr indent="-317500" lvl="7" marL="3657600" marR="0" rtl="0" algn="l">
              <a:lnSpc>
                <a:spcPct val="115000"/>
              </a:lnSpc>
              <a:spcBef>
                <a:spcPts val="0"/>
              </a:spcBef>
              <a:spcAft>
                <a:spcPts val="0"/>
              </a:spcAft>
              <a:buClr>
                <a:srgbClr val="1D242D"/>
              </a:buClr>
              <a:buSzPts val="1400"/>
              <a:buFont typeface="Poppins"/>
              <a:buChar char="○"/>
              <a:defRPr b="0" i="0" sz="1400" u="none" cap="none" strike="noStrike">
                <a:solidFill>
                  <a:srgbClr val="1D242D"/>
                </a:solidFill>
                <a:latin typeface="Poppins"/>
                <a:ea typeface="Poppins"/>
                <a:cs typeface="Poppins"/>
                <a:sym typeface="Poppins"/>
              </a:defRPr>
            </a:lvl8pPr>
            <a:lvl9pPr indent="-317500" lvl="8" marL="4114800" marR="0" rtl="0" algn="l">
              <a:lnSpc>
                <a:spcPct val="115000"/>
              </a:lnSpc>
              <a:spcBef>
                <a:spcPts val="0"/>
              </a:spcBef>
              <a:spcAft>
                <a:spcPts val="0"/>
              </a:spcAft>
              <a:buClr>
                <a:srgbClr val="1D242D"/>
              </a:buClr>
              <a:buSzPts val="1400"/>
              <a:buFont typeface="Poppins"/>
              <a:buChar char="■"/>
              <a:defRPr b="0" i="0" sz="1400" u="none" cap="none" strike="noStrike">
                <a:solidFill>
                  <a:srgbClr val="1D242D"/>
                </a:solidFill>
                <a:latin typeface="Poppins"/>
                <a:ea typeface="Poppins"/>
                <a:cs typeface="Poppins"/>
                <a:sym typeface="Poppins"/>
              </a:defRPr>
            </a:lvl9pPr>
          </a:lstStyle>
          <a:p/>
        </p:txBody>
      </p:sp>
      <p:sp>
        <p:nvSpPr>
          <p:cNvPr id="8" name="Google Shape;8;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89" name="Shape 89"/>
        <p:cNvGrpSpPr/>
        <p:nvPr/>
      </p:nvGrpSpPr>
      <p:grpSpPr>
        <a:xfrm>
          <a:off x="0" y="0"/>
          <a:ext cx="0" cy="0"/>
          <a:chOff x="0" y="0"/>
          <a:chExt cx="0" cy="0"/>
        </a:xfrm>
      </p:grpSpPr>
      <p:sp>
        <p:nvSpPr>
          <p:cNvPr id="90" name="Google Shape;90;p1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91" name="Google Shape;91;p1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92" name="Google Shape;92;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 Id="rId3" Type="http://schemas.openxmlformats.org/officeDocument/2006/relationships/image" Target="../media/image24.png"/><Relationship Id="rId4" Type="http://schemas.openxmlformats.org/officeDocument/2006/relationships/image" Target="../media/image29.png"/><Relationship Id="rId5" Type="http://schemas.openxmlformats.org/officeDocument/2006/relationships/image" Target="../media/image1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image" Target="../media/image24.png"/><Relationship Id="rId4" Type="http://schemas.openxmlformats.org/officeDocument/2006/relationships/image" Target="../media/image3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 Id="rId3" Type="http://schemas.openxmlformats.org/officeDocument/2006/relationships/image" Target="../media/image41.png"/><Relationship Id="rId4" Type="http://schemas.openxmlformats.org/officeDocument/2006/relationships/image" Target="../media/image3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 Id="rId3" Type="http://schemas.openxmlformats.org/officeDocument/2006/relationships/image" Target="../media/image3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 Id="rId3" Type="http://schemas.openxmlformats.org/officeDocument/2006/relationships/image" Target="../media/image3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 Id="rId3" Type="http://schemas.openxmlformats.org/officeDocument/2006/relationships/image" Target="../media/image3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 Id="rId3" Type="http://schemas.openxmlformats.org/officeDocument/2006/relationships/image" Target="../media/image3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 Id="rId3" Type="http://schemas.openxmlformats.org/officeDocument/2006/relationships/image" Target="../media/image4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 Id="rId3" Type="http://schemas.openxmlformats.org/officeDocument/2006/relationships/image" Target="../media/image42.png"/><Relationship Id="rId4" Type="http://schemas.openxmlformats.org/officeDocument/2006/relationships/image" Target="../media/image3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 Id="rId3" Type="http://schemas.openxmlformats.org/officeDocument/2006/relationships/image" Target="../media/image4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 Id="rId3" Type="http://schemas.openxmlformats.org/officeDocument/2006/relationships/image" Target="../media/image4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Relationship Id="rId3" Type="http://schemas.openxmlformats.org/officeDocument/2006/relationships/image" Target="../media/image3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4.xml"/><Relationship Id="rId3" Type="http://schemas.openxmlformats.org/officeDocument/2006/relationships/hyperlink" Target="https://formik.org/docs/tutorial"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0.xml"/><Relationship Id="rId3" Type="http://schemas.openxmlformats.org/officeDocument/2006/relationships/image" Target="../media/image40.png"/><Relationship Id="rId4" Type="http://schemas.openxmlformats.org/officeDocument/2006/relationships/image" Target="../media/image39.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1.xml"/><Relationship Id="rId3" Type="http://schemas.openxmlformats.org/officeDocument/2006/relationships/hyperlink" Target="https://animaticss.com/articulo/que-es-bem-css/" TargetMode="External"/><Relationship Id="rId4" Type="http://schemas.openxmlformats.org/officeDocument/2006/relationships/hyperlink" Target="https://animaticss.com/articulo/que-es-bem-css/"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6.xml"/><Relationship Id="rId3" Type="http://schemas.openxmlformats.org/officeDocument/2006/relationships/hyperlink" Target="https://www.npmjs.com/package/uuid" TargetMode="Externa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image" Target="../media/image1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18.png"/><Relationship Id="rId4" Type="http://schemas.openxmlformats.org/officeDocument/2006/relationships/image" Target="../media/image1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1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image" Target="../media/image1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1"/>
          <p:cNvSpPr txBox="1"/>
          <p:nvPr>
            <p:ph type="ctrTitle"/>
          </p:nvPr>
        </p:nvSpPr>
        <p:spPr>
          <a:xfrm>
            <a:off x="1518350" y="1259875"/>
            <a:ext cx="5955600" cy="13977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3600"/>
              <a:buNone/>
            </a:pPr>
            <a:r>
              <a:rPr lang="es"/>
              <a:t>React.ts project template</a:t>
            </a:r>
            <a:endParaRPr/>
          </a:p>
        </p:txBody>
      </p:sp>
      <p:sp>
        <p:nvSpPr>
          <p:cNvPr id="145" name="Google Shape;145;p1"/>
          <p:cNvSpPr txBox="1"/>
          <p:nvPr>
            <p:ph idx="1" type="subTitle"/>
          </p:nvPr>
        </p:nvSpPr>
        <p:spPr>
          <a:xfrm>
            <a:off x="1518350" y="2657575"/>
            <a:ext cx="6408900" cy="7926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1800"/>
              <a:buNone/>
            </a:pPr>
            <a:r>
              <a:t/>
            </a:r>
            <a:endParaRPr/>
          </a:p>
          <a:p>
            <a:pPr indent="0" lvl="0" marL="0" rtl="0" algn="l">
              <a:lnSpc>
                <a:spcPct val="100000"/>
              </a:lnSpc>
              <a:spcBef>
                <a:spcPts val="0"/>
              </a:spcBef>
              <a:spcAft>
                <a:spcPts val="0"/>
              </a:spcAft>
              <a:buSzPts val="1800"/>
              <a:buNone/>
            </a:pPr>
            <a:r>
              <a:rPr lang="es"/>
              <a:t>01-17-2023</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pic>
        <p:nvPicPr>
          <p:cNvPr id="208" name="Google Shape;208;g1dc0c96278f_0_24"/>
          <p:cNvPicPr preferRelativeResize="0"/>
          <p:nvPr/>
        </p:nvPicPr>
        <p:blipFill rotWithShape="1">
          <a:blip r:embed="rId3">
            <a:alphaModFix/>
          </a:blip>
          <a:srcRect b="0" l="0" r="0" t="0"/>
          <a:stretch/>
        </p:blipFill>
        <p:spPr>
          <a:xfrm>
            <a:off x="6412325" y="922975"/>
            <a:ext cx="2438400" cy="1533525"/>
          </a:xfrm>
          <a:prstGeom prst="rect">
            <a:avLst/>
          </a:prstGeom>
          <a:noFill/>
          <a:ln>
            <a:noFill/>
          </a:ln>
        </p:spPr>
      </p:pic>
      <p:pic>
        <p:nvPicPr>
          <p:cNvPr id="209" name="Google Shape;209;g1dc0c96278f_0_24"/>
          <p:cNvPicPr preferRelativeResize="0"/>
          <p:nvPr/>
        </p:nvPicPr>
        <p:blipFill rotWithShape="1">
          <a:blip r:embed="rId3">
            <a:alphaModFix/>
          </a:blip>
          <a:srcRect b="0" l="0" r="0" t="0"/>
          <a:stretch/>
        </p:blipFill>
        <p:spPr>
          <a:xfrm>
            <a:off x="6066300" y="3333675"/>
            <a:ext cx="2438400" cy="1533525"/>
          </a:xfrm>
          <a:prstGeom prst="rect">
            <a:avLst/>
          </a:prstGeom>
          <a:noFill/>
          <a:ln>
            <a:noFill/>
          </a:ln>
        </p:spPr>
      </p:pic>
      <p:pic>
        <p:nvPicPr>
          <p:cNvPr id="210" name="Google Shape;210;g1dc0c96278f_0_24"/>
          <p:cNvPicPr preferRelativeResize="0"/>
          <p:nvPr/>
        </p:nvPicPr>
        <p:blipFill rotWithShape="1">
          <a:blip r:embed="rId3">
            <a:alphaModFix/>
          </a:blip>
          <a:srcRect b="0" l="0" r="0" t="0"/>
          <a:stretch/>
        </p:blipFill>
        <p:spPr>
          <a:xfrm>
            <a:off x="6537700" y="2110475"/>
            <a:ext cx="2438400" cy="1533525"/>
          </a:xfrm>
          <a:prstGeom prst="rect">
            <a:avLst/>
          </a:prstGeom>
          <a:noFill/>
          <a:ln>
            <a:noFill/>
          </a:ln>
        </p:spPr>
      </p:pic>
      <p:pic>
        <p:nvPicPr>
          <p:cNvPr id="211" name="Google Shape;211;g1dc0c96278f_0_24"/>
          <p:cNvPicPr preferRelativeResize="0"/>
          <p:nvPr/>
        </p:nvPicPr>
        <p:blipFill rotWithShape="1">
          <a:blip r:embed="rId3">
            <a:alphaModFix/>
          </a:blip>
          <a:srcRect b="0" l="0" r="0" t="0"/>
          <a:stretch/>
        </p:blipFill>
        <p:spPr>
          <a:xfrm>
            <a:off x="6705600" y="3333675"/>
            <a:ext cx="2438400" cy="1533525"/>
          </a:xfrm>
          <a:prstGeom prst="rect">
            <a:avLst/>
          </a:prstGeom>
          <a:noFill/>
          <a:ln>
            <a:noFill/>
          </a:ln>
        </p:spPr>
      </p:pic>
      <p:pic>
        <p:nvPicPr>
          <p:cNvPr id="212" name="Google Shape;212;g1dc0c96278f_0_24"/>
          <p:cNvPicPr preferRelativeResize="0"/>
          <p:nvPr/>
        </p:nvPicPr>
        <p:blipFill rotWithShape="1">
          <a:blip r:embed="rId3">
            <a:alphaModFix/>
          </a:blip>
          <a:srcRect b="0" l="0" r="0" t="0"/>
          <a:stretch/>
        </p:blipFill>
        <p:spPr>
          <a:xfrm>
            <a:off x="6705600" y="2456500"/>
            <a:ext cx="2438400" cy="1533525"/>
          </a:xfrm>
          <a:prstGeom prst="rect">
            <a:avLst/>
          </a:prstGeom>
          <a:noFill/>
          <a:ln>
            <a:noFill/>
          </a:ln>
        </p:spPr>
      </p:pic>
      <p:sp>
        <p:nvSpPr>
          <p:cNvPr id="213" name="Google Shape;213;g1dc0c96278f_0_24"/>
          <p:cNvSpPr txBox="1"/>
          <p:nvPr>
            <p:ph type="title"/>
          </p:nvPr>
        </p:nvSpPr>
        <p:spPr>
          <a:xfrm>
            <a:off x="311700" y="350275"/>
            <a:ext cx="5010300" cy="648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b="1" lang="es" sz="2600">
                <a:latin typeface="Poppins"/>
                <a:ea typeface="Poppins"/>
                <a:cs typeface="Poppins"/>
                <a:sym typeface="Poppins"/>
              </a:rPr>
              <a:t>5. Folder Structure</a:t>
            </a:r>
            <a:endParaRPr b="1" sz="2600">
              <a:latin typeface="Poppins"/>
              <a:ea typeface="Poppins"/>
              <a:cs typeface="Poppins"/>
              <a:sym typeface="Poppins"/>
            </a:endParaRPr>
          </a:p>
        </p:txBody>
      </p:sp>
      <p:pic>
        <p:nvPicPr>
          <p:cNvPr id="214" name="Google Shape;214;g1dc0c96278f_0_24"/>
          <p:cNvPicPr preferRelativeResize="0"/>
          <p:nvPr/>
        </p:nvPicPr>
        <p:blipFill>
          <a:blip r:embed="rId4">
            <a:alphaModFix/>
          </a:blip>
          <a:stretch>
            <a:fillRect/>
          </a:stretch>
        </p:blipFill>
        <p:spPr>
          <a:xfrm>
            <a:off x="322600" y="1348150"/>
            <a:ext cx="397400" cy="397400"/>
          </a:xfrm>
          <a:prstGeom prst="rect">
            <a:avLst/>
          </a:prstGeom>
          <a:noFill/>
          <a:ln>
            <a:noFill/>
          </a:ln>
        </p:spPr>
      </p:pic>
      <p:sp>
        <p:nvSpPr>
          <p:cNvPr id="215" name="Google Shape;215;g1dc0c96278f_0_24"/>
          <p:cNvSpPr txBox="1"/>
          <p:nvPr>
            <p:ph idx="1" type="body"/>
          </p:nvPr>
        </p:nvSpPr>
        <p:spPr>
          <a:xfrm>
            <a:off x="769500" y="1865600"/>
            <a:ext cx="2961900" cy="529800"/>
          </a:xfrm>
          <a:prstGeom prst="rect">
            <a:avLst/>
          </a:prstGeom>
          <a:noFill/>
          <a:ln cap="flat" cmpd="sng" w="9525">
            <a:solidFill>
              <a:srgbClr val="9900FF"/>
            </a:solidFill>
            <a:prstDash val="solid"/>
            <a:round/>
            <a:headEnd len="sm" w="sm" type="none"/>
            <a:tailEnd len="sm" w="sm" type="none"/>
          </a:ln>
        </p:spPr>
        <p:txBody>
          <a:bodyPr anchorCtr="0" anchor="t" bIns="91425" lIns="91425" spcFirstLastPara="1" rIns="91425" wrap="square" tIns="91425">
            <a:normAutofit fontScale="85000"/>
          </a:bodyPr>
          <a:lstStyle/>
          <a:p>
            <a:pPr indent="0" lvl="0" marL="0" rtl="0" algn="l">
              <a:lnSpc>
                <a:spcPct val="115000"/>
              </a:lnSpc>
              <a:spcBef>
                <a:spcPts val="0"/>
              </a:spcBef>
              <a:spcAft>
                <a:spcPts val="0"/>
              </a:spcAft>
              <a:buSzPct val="71338"/>
              <a:buNone/>
            </a:pPr>
            <a:r>
              <a:rPr b="1" lang="es" sz="1195"/>
              <a:t>components</a:t>
            </a:r>
            <a:r>
              <a:rPr lang="es" sz="1195"/>
              <a:t>: Folder is store little pieces of </a:t>
            </a:r>
            <a:endParaRPr sz="1195"/>
          </a:p>
          <a:p>
            <a:pPr indent="0" lvl="0" marL="0" rtl="0" algn="l">
              <a:lnSpc>
                <a:spcPct val="115000"/>
              </a:lnSpc>
              <a:spcBef>
                <a:spcPts val="0"/>
              </a:spcBef>
              <a:spcAft>
                <a:spcPts val="0"/>
              </a:spcAft>
              <a:buSzPct val="71338"/>
              <a:buNone/>
            </a:pPr>
            <a:r>
              <a:rPr lang="es" sz="1195"/>
              <a:t>UI like a card. </a:t>
            </a:r>
            <a:endParaRPr sz="1195"/>
          </a:p>
        </p:txBody>
      </p:sp>
      <p:pic>
        <p:nvPicPr>
          <p:cNvPr id="216" name="Google Shape;216;g1dc0c96278f_0_24"/>
          <p:cNvPicPr preferRelativeResize="0"/>
          <p:nvPr/>
        </p:nvPicPr>
        <p:blipFill>
          <a:blip r:embed="rId4">
            <a:alphaModFix/>
          </a:blip>
          <a:stretch>
            <a:fillRect/>
          </a:stretch>
        </p:blipFill>
        <p:spPr>
          <a:xfrm>
            <a:off x="311700" y="1865650"/>
            <a:ext cx="397400" cy="397400"/>
          </a:xfrm>
          <a:prstGeom prst="rect">
            <a:avLst/>
          </a:prstGeom>
          <a:noFill/>
          <a:ln>
            <a:noFill/>
          </a:ln>
        </p:spPr>
      </p:pic>
      <p:sp>
        <p:nvSpPr>
          <p:cNvPr id="217" name="Google Shape;217;g1dc0c96278f_0_24"/>
          <p:cNvSpPr txBox="1"/>
          <p:nvPr>
            <p:ph idx="1" type="body"/>
          </p:nvPr>
        </p:nvSpPr>
        <p:spPr>
          <a:xfrm>
            <a:off x="780400" y="2515388"/>
            <a:ext cx="2961900" cy="529800"/>
          </a:xfrm>
          <a:prstGeom prst="rect">
            <a:avLst/>
          </a:prstGeom>
          <a:noFill/>
          <a:ln cap="flat" cmpd="sng" w="9525">
            <a:solidFill>
              <a:srgbClr val="9900FF"/>
            </a:solidFill>
            <a:prstDash val="solid"/>
            <a:round/>
            <a:headEnd len="sm" w="sm" type="none"/>
            <a:tailEnd len="sm" w="sm" type="none"/>
          </a:ln>
        </p:spPr>
        <p:txBody>
          <a:bodyPr anchorCtr="0" anchor="t" bIns="91425" lIns="91425" spcFirstLastPara="1" rIns="91425" wrap="square" tIns="91425">
            <a:normAutofit fontScale="85000" lnSpcReduction="20000"/>
          </a:bodyPr>
          <a:lstStyle/>
          <a:p>
            <a:pPr indent="0" lvl="0" marL="0" rtl="0" algn="l">
              <a:lnSpc>
                <a:spcPct val="115000"/>
              </a:lnSpc>
              <a:spcBef>
                <a:spcPts val="0"/>
              </a:spcBef>
              <a:spcAft>
                <a:spcPts val="0"/>
              </a:spcAft>
              <a:buSzPct val="71338"/>
              <a:buNone/>
            </a:pPr>
            <a:r>
              <a:rPr b="1" lang="es" sz="1195"/>
              <a:t>enums</a:t>
            </a:r>
            <a:r>
              <a:rPr lang="es" sz="1195"/>
              <a:t>: </a:t>
            </a:r>
            <a:r>
              <a:rPr lang="es" sz="1195"/>
              <a:t>it´s named constants that can be invoked by other part of the application</a:t>
            </a:r>
            <a:endParaRPr/>
          </a:p>
        </p:txBody>
      </p:sp>
      <p:pic>
        <p:nvPicPr>
          <p:cNvPr id="218" name="Google Shape;218;g1dc0c96278f_0_24"/>
          <p:cNvPicPr preferRelativeResize="0"/>
          <p:nvPr/>
        </p:nvPicPr>
        <p:blipFill>
          <a:blip r:embed="rId4">
            <a:alphaModFix/>
          </a:blip>
          <a:stretch>
            <a:fillRect/>
          </a:stretch>
        </p:blipFill>
        <p:spPr>
          <a:xfrm>
            <a:off x="322600" y="2515438"/>
            <a:ext cx="397400" cy="397400"/>
          </a:xfrm>
          <a:prstGeom prst="rect">
            <a:avLst/>
          </a:prstGeom>
          <a:noFill/>
          <a:ln>
            <a:noFill/>
          </a:ln>
        </p:spPr>
      </p:pic>
      <p:sp>
        <p:nvSpPr>
          <p:cNvPr id="219" name="Google Shape;219;g1dc0c96278f_0_24"/>
          <p:cNvSpPr txBox="1"/>
          <p:nvPr>
            <p:ph idx="1" type="body"/>
          </p:nvPr>
        </p:nvSpPr>
        <p:spPr>
          <a:xfrm>
            <a:off x="780400" y="3165202"/>
            <a:ext cx="2961900" cy="572700"/>
          </a:xfrm>
          <a:prstGeom prst="rect">
            <a:avLst/>
          </a:prstGeom>
          <a:noFill/>
          <a:ln cap="flat" cmpd="sng" w="9525">
            <a:solidFill>
              <a:srgbClr val="9900FF"/>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95000"/>
              </a:lnSpc>
              <a:spcBef>
                <a:spcPts val="0"/>
              </a:spcBef>
              <a:spcAft>
                <a:spcPts val="0"/>
              </a:spcAft>
              <a:buSzPts val="533"/>
              <a:buNone/>
            </a:pPr>
            <a:r>
              <a:rPr b="1" lang="es" sz="1046"/>
              <a:t>helpers</a:t>
            </a:r>
            <a:r>
              <a:rPr lang="es" sz="1046"/>
              <a:t>: </a:t>
            </a:r>
            <a:r>
              <a:rPr lang="es" sz="1046"/>
              <a:t>It's A</a:t>
            </a:r>
            <a:r>
              <a:rPr lang="es" sz="1046"/>
              <a:t> functions with the </a:t>
            </a:r>
            <a:r>
              <a:rPr lang="es" sz="1046"/>
              <a:t>business</a:t>
            </a:r>
            <a:r>
              <a:rPr lang="es" sz="1046"/>
              <a:t> logic, the idea here is each </a:t>
            </a:r>
            <a:r>
              <a:rPr lang="es" sz="1046"/>
              <a:t>subfolder</a:t>
            </a:r>
            <a:r>
              <a:rPr lang="es" sz="1046"/>
              <a:t> for each entity, for example: user, </a:t>
            </a:r>
            <a:r>
              <a:rPr lang="es" sz="1046"/>
              <a:t>conflicts</a:t>
            </a:r>
            <a:endParaRPr sz="1046"/>
          </a:p>
        </p:txBody>
      </p:sp>
      <p:pic>
        <p:nvPicPr>
          <p:cNvPr id="220" name="Google Shape;220;g1dc0c96278f_0_24"/>
          <p:cNvPicPr preferRelativeResize="0"/>
          <p:nvPr/>
        </p:nvPicPr>
        <p:blipFill>
          <a:blip r:embed="rId4">
            <a:alphaModFix/>
          </a:blip>
          <a:stretch>
            <a:fillRect/>
          </a:stretch>
        </p:blipFill>
        <p:spPr>
          <a:xfrm>
            <a:off x="322600" y="3165238"/>
            <a:ext cx="397400" cy="397400"/>
          </a:xfrm>
          <a:prstGeom prst="rect">
            <a:avLst/>
          </a:prstGeom>
          <a:noFill/>
          <a:ln>
            <a:noFill/>
          </a:ln>
        </p:spPr>
      </p:pic>
      <p:sp>
        <p:nvSpPr>
          <p:cNvPr id="221" name="Google Shape;221;g1dc0c96278f_0_24"/>
          <p:cNvSpPr txBox="1"/>
          <p:nvPr>
            <p:ph idx="1" type="body"/>
          </p:nvPr>
        </p:nvSpPr>
        <p:spPr>
          <a:xfrm>
            <a:off x="780400" y="3850988"/>
            <a:ext cx="2961900" cy="529800"/>
          </a:xfrm>
          <a:prstGeom prst="rect">
            <a:avLst/>
          </a:prstGeom>
          <a:noFill/>
          <a:ln cap="flat" cmpd="sng" w="9525">
            <a:solidFill>
              <a:srgbClr val="9900FF"/>
            </a:solidFill>
            <a:prstDash val="solid"/>
            <a:round/>
            <a:headEnd len="sm" w="sm" type="none"/>
            <a:tailEnd len="sm" w="sm" type="none"/>
          </a:ln>
        </p:spPr>
        <p:txBody>
          <a:bodyPr anchorCtr="0" anchor="t" bIns="91425" lIns="91425" spcFirstLastPara="1" rIns="91425" wrap="square" tIns="91425">
            <a:normAutofit lnSpcReduction="20000"/>
          </a:bodyPr>
          <a:lstStyle/>
          <a:p>
            <a:pPr indent="0" lvl="0" marL="0" rtl="0" algn="l">
              <a:lnSpc>
                <a:spcPct val="115000"/>
              </a:lnSpc>
              <a:spcBef>
                <a:spcPts val="0"/>
              </a:spcBef>
              <a:spcAft>
                <a:spcPts val="0"/>
              </a:spcAft>
              <a:buSzPts val="852"/>
              <a:buNone/>
            </a:pPr>
            <a:r>
              <a:rPr b="1" lang="es" sz="1195"/>
              <a:t>r</a:t>
            </a:r>
            <a:r>
              <a:rPr b="1" lang="es" sz="1195"/>
              <a:t>outer: </a:t>
            </a:r>
            <a:r>
              <a:rPr lang="es" sz="1046"/>
              <a:t>It's all the routes of the application and the guards</a:t>
            </a:r>
            <a:endParaRPr sz="1195"/>
          </a:p>
        </p:txBody>
      </p:sp>
      <p:pic>
        <p:nvPicPr>
          <p:cNvPr id="222" name="Google Shape;222;g1dc0c96278f_0_24"/>
          <p:cNvPicPr preferRelativeResize="0"/>
          <p:nvPr/>
        </p:nvPicPr>
        <p:blipFill>
          <a:blip r:embed="rId4">
            <a:alphaModFix/>
          </a:blip>
          <a:stretch>
            <a:fillRect/>
          </a:stretch>
        </p:blipFill>
        <p:spPr>
          <a:xfrm>
            <a:off x="322600" y="3851038"/>
            <a:ext cx="397400" cy="397400"/>
          </a:xfrm>
          <a:prstGeom prst="rect">
            <a:avLst/>
          </a:prstGeom>
          <a:noFill/>
          <a:ln>
            <a:noFill/>
          </a:ln>
        </p:spPr>
      </p:pic>
      <p:pic>
        <p:nvPicPr>
          <p:cNvPr id="223" name="Google Shape;223;g1dc0c96278f_0_24"/>
          <p:cNvPicPr preferRelativeResize="0"/>
          <p:nvPr/>
        </p:nvPicPr>
        <p:blipFill>
          <a:blip r:embed="rId4">
            <a:alphaModFix/>
          </a:blip>
          <a:stretch>
            <a:fillRect/>
          </a:stretch>
        </p:blipFill>
        <p:spPr>
          <a:xfrm>
            <a:off x="5268500" y="1348250"/>
            <a:ext cx="397400" cy="397400"/>
          </a:xfrm>
          <a:prstGeom prst="rect">
            <a:avLst/>
          </a:prstGeom>
          <a:noFill/>
          <a:ln>
            <a:noFill/>
          </a:ln>
        </p:spPr>
      </p:pic>
      <p:sp>
        <p:nvSpPr>
          <p:cNvPr id="224" name="Google Shape;224;g1dc0c96278f_0_24"/>
          <p:cNvSpPr txBox="1"/>
          <p:nvPr>
            <p:ph idx="1" type="body"/>
          </p:nvPr>
        </p:nvSpPr>
        <p:spPr>
          <a:xfrm>
            <a:off x="5715400" y="1865650"/>
            <a:ext cx="2961900" cy="648900"/>
          </a:xfrm>
          <a:prstGeom prst="rect">
            <a:avLst/>
          </a:prstGeom>
          <a:noFill/>
          <a:ln cap="flat" cmpd="sng" w="9525">
            <a:solidFill>
              <a:srgbClr val="9900FF"/>
            </a:solidFill>
            <a:prstDash val="solid"/>
            <a:round/>
            <a:headEnd len="sm" w="sm" type="none"/>
            <a:tailEnd len="sm" w="sm" type="none"/>
          </a:ln>
        </p:spPr>
        <p:txBody>
          <a:bodyPr anchorCtr="0" anchor="t" bIns="91425" lIns="91425" spcFirstLastPara="1" rIns="91425" wrap="square" tIns="91425">
            <a:noAutofit/>
          </a:bodyPr>
          <a:lstStyle/>
          <a:p>
            <a:pPr indent="0" lvl="0" marL="0" rtl="0" algn="just">
              <a:lnSpc>
                <a:spcPct val="115000"/>
              </a:lnSpc>
              <a:spcBef>
                <a:spcPts val="0"/>
              </a:spcBef>
              <a:spcAft>
                <a:spcPts val="0"/>
              </a:spcAft>
              <a:buSzPts val="533"/>
              <a:buNone/>
            </a:pPr>
            <a:r>
              <a:rPr b="1" lang="es" sz="1000"/>
              <a:t>red</a:t>
            </a:r>
            <a:r>
              <a:rPr b="1" lang="es" sz="1000"/>
              <a:t>ucers</a:t>
            </a:r>
            <a:r>
              <a:rPr lang="es" sz="1000"/>
              <a:t>: It’s all about actions and reducer, actions and selector of data slices(little </a:t>
            </a:r>
            <a:r>
              <a:rPr lang="es" sz="1000"/>
              <a:t>pieces of data in the store</a:t>
            </a:r>
            <a:r>
              <a:rPr lang="es" sz="1000"/>
              <a:t>)</a:t>
            </a:r>
            <a:endParaRPr sz="1000"/>
          </a:p>
        </p:txBody>
      </p:sp>
      <p:pic>
        <p:nvPicPr>
          <p:cNvPr id="225" name="Google Shape;225;g1dc0c96278f_0_24"/>
          <p:cNvPicPr preferRelativeResize="0"/>
          <p:nvPr/>
        </p:nvPicPr>
        <p:blipFill>
          <a:blip r:embed="rId4">
            <a:alphaModFix/>
          </a:blip>
          <a:stretch>
            <a:fillRect/>
          </a:stretch>
        </p:blipFill>
        <p:spPr>
          <a:xfrm>
            <a:off x="5257600" y="1941950"/>
            <a:ext cx="397400" cy="397400"/>
          </a:xfrm>
          <a:prstGeom prst="rect">
            <a:avLst/>
          </a:prstGeom>
          <a:noFill/>
          <a:ln>
            <a:noFill/>
          </a:ln>
        </p:spPr>
      </p:pic>
      <p:sp>
        <p:nvSpPr>
          <p:cNvPr id="226" name="Google Shape;226;g1dc0c96278f_0_24"/>
          <p:cNvSpPr txBox="1"/>
          <p:nvPr>
            <p:ph idx="1" type="body"/>
          </p:nvPr>
        </p:nvSpPr>
        <p:spPr>
          <a:xfrm>
            <a:off x="5726300" y="2591688"/>
            <a:ext cx="2961900" cy="529800"/>
          </a:xfrm>
          <a:prstGeom prst="rect">
            <a:avLst/>
          </a:prstGeom>
          <a:noFill/>
          <a:ln cap="flat" cmpd="sng" w="9525">
            <a:solidFill>
              <a:srgbClr val="9900FF"/>
            </a:solidFill>
            <a:prstDash val="solid"/>
            <a:round/>
            <a:headEnd len="sm" w="sm" type="none"/>
            <a:tailEnd len="sm" w="sm" type="none"/>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852"/>
              <a:buNone/>
            </a:pPr>
            <a:r>
              <a:rPr b="1" lang="es" sz="1000"/>
              <a:t>sass:</a:t>
            </a:r>
            <a:r>
              <a:rPr lang="es" sz="1000"/>
              <a:t>: It´s a general styles that can be used in all application</a:t>
            </a:r>
            <a:endParaRPr sz="1000"/>
          </a:p>
        </p:txBody>
      </p:sp>
      <p:pic>
        <p:nvPicPr>
          <p:cNvPr id="227" name="Google Shape;227;g1dc0c96278f_0_24"/>
          <p:cNvPicPr preferRelativeResize="0"/>
          <p:nvPr/>
        </p:nvPicPr>
        <p:blipFill>
          <a:blip r:embed="rId4">
            <a:alphaModFix/>
          </a:blip>
          <a:stretch>
            <a:fillRect/>
          </a:stretch>
        </p:blipFill>
        <p:spPr>
          <a:xfrm>
            <a:off x="5268500" y="2591738"/>
            <a:ext cx="397400" cy="397400"/>
          </a:xfrm>
          <a:prstGeom prst="rect">
            <a:avLst/>
          </a:prstGeom>
          <a:noFill/>
          <a:ln>
            <a:noFill/>
          </a:ln>
        </p:spPr>
      </p:pic>
      <p:sp>
        <p:nvSpPr>
          <p:cNvPr id="228" name="Google Shape;228;g1dc0c96278f_0_24"/>
          <p:cNvSpPr txBox="1"/>
          <p:nvPr>
            <p:ph idx="1" type="body"/>
          </p:nvPr>
        </p:nvSpPr>
        <p:spPr>
          <a:xfrm>
            <a:off x="5726300" y="3241488"/>
            <a:ext cx="2961900" cy="529800"/>
          </a:xfrm>
          <a:prstGeom prst="rect">
            <a:avLst/>
          </a:prstGeom>
          <a:noFill/>
          <a:ln cap="flat" cmpd="sng" w="9525">
            <a:solidFill>
              <a:srgbClr val="9900FF"/>
            </a:solidFill>
            <a:prstDash val="solid"/>
            <a:round/>
            <a:headEnd len="sm" w="sm" type="none"/>
            <a:tailEnd len="sm" w="sm" type="none"/>
          </a:ln>
        </p:spPr>
        <p:txBody>
          <a:bodyPr anchorCtr="0" anchor="t" bIns="91425" lIns="91425" spcFirstLastPara="1" rIns="91425" wrap="square" tIns="91425">
            <a:normAutofit fontScale="85000"/>
          </a:bodyPr>
          <a:lstStyle/>
          <a:p>
            <a:pPr indent="0" lvl="0" marL="0" rtl="0" algn="l">
              <a:lnSpc>
                <a:spcPct val="115000"/>
              </a:lnSpc>
              <a:spcBef>
                <a:spcPts val="0"/>
              </a:spcBef>
              <a:spcAft>
                <a:spcPts val="0"/>
              </a:spcAft>
              <a:buSzPct val="71338"/>
              <a:buNone/>
            </a:pPr>
            <a:r>
              <a:rPr b="1" lang="es" sz="1195"/>
              <a:t>env</a:t>
            </a:r>
            <a:r>
              <a:rPr lang="es" sz="1195"/>
              <a:t>: This folder contains all about each environment(develop, production </a:t>
            </a:r>
            <a:r>
              <a:rPr lang="es" sz="1195"/>
              <a:t>and</a:t>
            </a:r>
            <a:r>
              <a:rPr lang="es" sz="1195"/>
              <a:t> qa)</a:t>
            </a:r>
            <a:endParaRPr sz="1195"/>
          </a:p>
        </p:txBody>
      </p:sp>
      <p:pic>
        <p:nvPicPr>
          <p:cNvPr id="229" name="Google Shape;229;g1dc0c96278f_0_24"/>
          <p:cNvPicPr preferRelativeResize="0"/>
          <p:nvPr/>
        </p:nvPicPr>
        <p:blipFill>
          <a:blip r:embed="rId4">
            <a:alphaModFix/>
          </a:blip>
          <a:stretch>
            <a:fillRect/>
          </a:stretch>
        </p:blipFill>
        <p:spPr>
          <a:xfrm>
            <a:off x="5268500" y="3241538"/>
            <a:ext cx="397400" cy="397400"/>
          </a:xfrm>
          <a:prstGeom prst="rect">
            <a:avLst/>
          </a:prstGeom>
          <a:noFill/>
          <a:ln>
            <a:noFill/>
          </a:ln>
        </p:spPr>
      </p:pic>
      <p:sp>
        <p:nvSpPr>
          <p:cNvPr id="230" name="Google Shape;230;g1dc0c96278f_0_24"/>
          <p:cNvSpPr txBox="1"/>
          <p:nvPr>
            <p:ph idx="1" type="body"/>
          </p:nvPr>
        </p:nvSpPr>
        <p:spPr>
          <a:xfrm>
            <a:off x="5726300" y="3927288"/>
            <a:ext cx="2961900" cy="529800"/>
          </a:xfrm>
          <a:prstGeom prst="rect">
            <a:avLst/>
          </a:prstGeom>
          <a:noFill/>
          <a:ln cap="flat" cmpd="sng" w="9525">
            <a:solidFill>
              <a:srgbClr val="9900FF"/>
            </a:solidFill>
            <a:prstDash val="solid"/>
            <a:round/>
            <a:headEnd len="sm" w="sm" type="none"/>
            <a:tailEnd len="sm" w="sm" type="none"/>
          </a:ln>
        </p:spPr>
        <p:txBody>
          <a:bodyPr anchorCtr="0" anchor="t" bIns="91425" lIns="91425" spcFirstLastPara="1" rIns="91425" wrap="square" tIns="91425">
            <a:normAutofit lnSpcReduction="20000"/>
          </a:bodyPr>
          <a:lstStyle/>
          <a:p>
            <a:pPr indent="0" lvl="0" marL="0" rtl="0" algn="l">
              <a:lnSpc>
                <a:spcPct val="115000"/>
              </a:lnSpc>
              <a:spcBef>
                <a:spcPts val="0"/>
              </a:spcBef>
              <a:spcAft>
                <a:spcPts val="0"/>
              </a:spcAft>
              <a:buSzPts val="852"/>
              <a:buNone/>
            </a:pPr>
            <a:r>
              <a:rPr b="1" lang="es" sz="1195"/>
              <a:t>store</a:t>
            </a:r>
            <a:r>
              <a:rPr lang="es" sz="1195"/>
              <a:t>: This file is a store to handle the states of the application</a:t>
            </a:r>
            <a:endParaRPr sz="1195"/>
          </a:p>
        </p:txBody>
      </p:sp>
      <p:sp>
        <p:nvSpPr>
          <p:cNvPr id="231" name="Google Shape;231;g1dc0c96278f_0_24"/>
          <p:cNvSpPr txBox="1"/>
          <p:nvPr>
            <p:ph idx="1" type="body"/>
          </p:nvPr>
        </p:nvSpPr>
        <p:spPr>
          <a:xfrm>
            <a:off x="780400" y="1281950"/>
            <a:ext cx="2961900" cy="529800"/>
          </a:xfrm>
          <a:prstGeom prst="rect">
            <a:avLst/>
          </a:prstGeom>
          <a:noFill/>
          <a:ln cap="flat" cmpd="sng" w="9525">
            <a:solidFill>
              <a:srgbClr val="9900FF"/>
            </a:solidFill>
            <a:prstDash val="solid"/>
            <a:round/>
            <a:headEnd len="sm" w="sm" type="none"/>
            <a:tailEnd len="sm" w="sm" type="none"/>
          </a:ln>
        </p:spPr>
        <p:txBody>
          <a:bodyPr anchorCtr="0" anchor="t" bIns="91425" lIns="91425" spcFirstLastPara="1" rIns="91425" wrap="square" tIns="91425">
            <a:normAutofit lnSpcReduction="20000"/>
          </a:bodyPr>
          <a:lstStyle/>
          <a:p>
            <a:pPr indent="0" lvl="0" marL="0" rtl="0" algn="l">
              <a:lnSpc>
                <a:spcPct val="115000"/>
              </a:lnSpc>
              <a:spcBef>
                <a:spcPts val="0"/>
              </a:spcBef>
              <a:spcAft>
                <a:spcPts val="0"/>
              </a:spcAft>
              <a:buSzPts val="852"/>
              <a:buNone/>
            </a:pPr>
            <a:r>
              <a:rPr b="1" lang="es" sz="1195"/>
              <a:t>page:</a:t>
            </a:r>
            <a:r>
              <a:rPr lang="es" sz="1195"/>
              <a:t>: Folder is store little piece of </a:t>
            </a:r>
            <a:endParaRPr sz="1195"/>
          </a:p>
          <a:p>
            <a:pPr indent="0" lvl="0" marL="0" rtl="0" algn="l">
              <a:lnSpc>
                <a:spcPct val="115000"/>
              </a:lnSpc>
              <a:spcBef>
                <a:spcPts val="0"/>
              </a:spcBef>
              <a:spcAft>
                <a:spcPts val="0"/>
              </a:spcAft>
              <a:buSzPts val="852"/>
              <a:buNone/>
            </a:pPr>
            <a:r>
              <a:rPr lang="es" sz="1195"/>
              <a:t>UI like a card</a:t>
            </a:r>
            <a:endParaRPr sz="1195"/>
          </a:p>
        </p:txBody>
      </p:sp>
      <p:sp>
        <p:nvSpPr>
          <p:cNvPr id="232" name="Google Shape;232;g1dc0c96278f_0_24"/>
          <p:cNvSpPr txBox="1"/>
          <p:nvPr>
            <p:ph idx="1" type="body"/>
          </p:nvPr>
        </p:nvSpPr>
        <p:spPr>
          <a:xfrm>
            <a:off x="5715400" y="1292100"/>
            <a:ext cx="2961900" cy="529800"/>
          </a:xfrm>
          <a:prstGeom prst="rect">
            <a:avLst/>
          </a:prstGeom>
          <a:noFill/>
          <a:ln cap="flat" cmpd="sng" w="9525">
            <a:solidFill>
              <a:srgbClr val="9900FF"/>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95000"/>
              </a:lnSpc>
              <a:spcBef>
                <a:spcPts val="0"/>
              </a:spcBef>
              <a:spcAft>
                <a:spcPts val="0"/>
              </a:spcAft>
              <a:buSzPts val="852"/>
              <a:buNone/>
            </a:pPr>
            <a:r>
              <a:rPr b="1" lang="es" sz="1000"/>
              <a:t>models</a:t>
            </a:r>
            <a:r>
              <a:rPr lang="es" sz="1000"/>
              <a:t>: </a:t>
            </a:r>
            <a:r>
              <a:rPr lang="es" sz="1000"/>
              <a:t>It's</a:t>
            </a:r>
            <a:r>
              <a:rPr lang="es" sz="1000"/>
              <a:t> all about data structures of the application</a:t>
            </a:r>
            <a:endParaRPr sz="1000"/>
          </a:p>
        </p:txBody>
      </p:sp>
      <p:pic>
        <p:nvPicPr>
          <p:cNvPr id="233" name="Google Shape;233;g1dc0c96278f_0_24"/>
          <p:cNvPicPr preferRelativeResize="0"/>
          <p:nvPr/>
        </p:nvPicPr>
        <p:blipFill>
          <a:blip r:embed="rId5">
            <a:alphaModFix/>
          </a:blip>
          <a:stretch>
            <a:fillRect/>
          </a:stretch>
        </p:blipFill>
        <p:spPr>
          <a:xfrm>
            <a:off x="5230350" y="3955350"/>
            <a:ext cx="397400" cy="397400"/>
          </a:xfrm>
          <a:prstGeom prst="rect">
            <a:avLst/>
          </a:prstGeom>
          <a:noFill/>
          <a:ln>
            <a:noFill/>
          </a:ln>
        </p:spPr>
      </p:pic>
      <p:pic>
        <p:nvPicPr>
          <p:cNvPr id="234" name="Google Shape;234;g1dc0c96278f_0_24"/>
          <p:cNvPicPr preferRelativeResize="0"/>
          <p:nvPr/>
        </p:nvPicPr>
        <p:blipFill>
          <a:blip r:embed="rId5">
            <a:alphaModFix/>
          </a:blip>
          <a:stretch>
            <a:fillRect/>
          </a:stretch>
        </p:blipFill>
        <p:spPr>
          <a:xfrm>
            <a:off x="3013500" y="4563650"/>
            <a:ext cx="397400" cy="397400"/>
          </a:xfrm>
          <a:prstGeom prst="rect">
            <a:avLst/>
          </a:prstGeom>
          <a:noFill/>
          <a:ln>
            <a:noFill/>
          </a:ln>
        </p:spPr>
      </p:pic>
      <p:sp>
        <p:nvSpPr>
          <p:cNvPr id="235" name="Google Shape;235;g1dc0c96278f_0_24"/>
          <p:cNvSpPr txBox="1"/>
          <p:nvPr>
            <p:ph idx="1" type="body"/>
          </p:nvPr>
        </p:nvSpPr>
        <p:spPr>
          <a:xfrm>
            <a:off x="3487100" y="4536888"/>
            <a:ext cx="2961900" cy="529800"/>
          </a:xfrm>
          <a:prstGeom prst="rect">
            <a:avLst/>
          </a:prstGeom>
          <a:noFill/>
          <a:ln cap="flat" cmpd="sng" w="9525">
            <a:solidFill>
              <a:srgbClr val="9900FF"/>
            </a:solidFill>
            <a:prstDash val="solid"/>
            <a:round/>
            <a:headEnd len="sm" w="sm" type="none"/>
            <a:tailEnd len="sm" w="sm" type="none"/>
          </a:ln>
        </p:spPr>
        <p:txBody>
          <a:bodyPr anchorCtr="0" anchor="t" bIns="91425" lIns="91425" spcFirstLastPara="1" rIns="91425" wrap="square" tIns="91425">
            <a:normAutofit fontScale="85000"/>
          </a:bodyPr>
          <a:lstStyle/>
          <a:p>
            <a:pPr indent="0" lvl="0" marL="0" rtl="0" algn="l">
              <a:lnSpc>
                <a:spcPct val="115000"/>
              </a:lnSpc>
              <a:spcBef>
                <a:spcPts val="0"/>
              </a:spcBef>
              <a:spcAft>
                <a:spcPts val="0"/>
              </a:spcAft>
              <a:buSzPct val="71338"/>
              <a:buNone/>
            </a:pPr>
            <a:r>
              <a:rPr b="1" lang="es" sz="1195"/>
              <a:t>hooks.store</a:t>
            </a:r>
            <a:r>
              <a:rPr lang="es" sz="1195"/>
              <a:t>: This file is a hooks to handle the selector and the </a:t>
            </a:r>
            <a:r>
              <a:rPr lang="es" sz="1195"/>
              <a:t>dispatch</a:t>
            </a:r>
            <a:r>
              <a:rPr lang="es" sz="1195"/>
              <a:t> of the store</a:t>
            </a:r>
            <a:endParaRPr sz="1195"/>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pic>
        <p:nvPicPr>
          <p:cNvPr id="240" name="Google Shape;240;g1db175e3e72_0_78"/>
          <p:cNvPicPr preferRelativeResize="0"/>
          <p:nvPr/>
        </p:nvPicPr>
        <p:blipFill rotWithShape="1">
          <a:blip r:embed="rId3">
            <a:alphaModFix/>
          </a:blip>
          <a:srcRect b="0" l="0" r="0" t="0"/>
          <a:stretch/>
        </p:blipFill>
        <p:spPr>
          <a:xfrm>
            <a:off x="6412325" y="922975"/>
            <a:ext cx="2438400" cy="1533525"/>
          </a:xfrm>
          <a:prstGeom prst="rect">
            <a:avLst/>
          </a:prstGeom>
          <a:noFill/>
          <a:ln>
            <a:noFill/>
          </a:ln>
        </p:spPr>
      </p:pic>
      <p:pic>
        <p:nvPicPr>
          <p:cNvPr id="241" name="Google Shape;241;g1db175e3e72_0_78"/>
          <p:cNvPicPr preferRelativeResize="0"/>
          <p:nvPr/>
        </p:nvPicPr>
        <p:blipFill rotWithShape="1">
          <a:blip r:embed="rId3">
            <a:alphaModFix/>
          </a:blip>
          <a:srcRect b="0" l="0" r="0" t="0"/>
          <a:stretch/>
        </p:blipFill>
        <p:spPr>
          <a:xfrm>
            <a:off x="6066300" y="3333675"/>
            <a:ext cx="2438400" cy="1533525"/>
          </a:xfrm>
          <a:prstGeom prst="rect">
            <a:avLst/>
          </a:prstGeom>
          <a:noFill/>
          <a:ln>
            <a:noFill/>
          </a:ln>
        </p:spPr>
      </p:pic>
      <p:pic>
        <p:nvPicPr>
          <p:cNvPr id="242" name="Google Shape;242;g1db175e3e72_0_78"/>
          <p:cNvPicPr preferRelativeResize="0"/>
          <p:nvPr/>
        </p:nvPicPr>
        <p:blipFill rotWithShape="1">
          <a:blip r:embed="rId3">
            <a:alphaModFix/>
          </a:blip>
          <a:srcRect b="0" l="0" r="0" t="0"/>
          <a:stretch/>
        </p:blipFill>
        <p:spPr>
          <a:xfrm>
            <a:off x="6537700" y="2110475"/>
            <a:ext cx="2438400" cy="1533525"/>
          </a:xfrm>
          <a:prstGeom prst="rect">
            <a:avLst/>
          </a:prstGeom>
          <a:noFill/>
          <a:ln>
            <a:noFill/>
          </a:ln>
        </p:spPr>
      </p:pic>
      <p:pic>
        <p:nvPicPr>
          <p:cNvPr id="243" name="Google Shape;243;g1db175e3e72_0_78"/>
          <p:cNvPicPr preferRelativeResize="0"/>
          <p:nvPr/>
        </p:nvPicPr>
        <p:blipFill rotWithShape="1">
          <a:blip r:embed="rId3">
            <a:alphaModFix/>
          </a:blip>
          <a:srcRect b="0" l="0" r="0" t="0"/>
          <a:stretch/>
        </p:blipFill>
        <p:spPr>
          <a:xfrm>
            <a:off x="6705600" y="3333675"/>
            <a:ext cx="2438400" cy="1533525"/>
          </a:xfrm>
          <a:prstGeom prst="rect">
            <a:avLst/>
          </a:prstGeom>
          <a:noFill/>
          <a:ln>
            <a:noFill/>
          </a:ln>
        </p:spPr>
      </p:pic>
      <p:pic>
        <p:nvPicPr>
          <p:cNvPr id="244" name="Google Shape;244;g1db175e3e72_0_78"/>
          <p:cNvPicPr preferRelativeResize="0"/>
          <p:nvPr/>
        </p:nvPicPr>
        <p:blipFill rotWithShape="1">
          <a:blip r:embed="rId3">
            <a:alphaModFix/>
          </a:blip>
          <a:srcRect b="0" l="0" r="0" t="0"/>
          <a:stretch/>
        </p:blipFill>
        <p:spPr>
          <a:xfrm>
            <a:off x="6705600" y="2456500"/>
            <a:ext cx="2438400" cy="1533525"/>
          </a:xfrm>
          <a:prstGeom prst="rect">
            <a:avLst/>
          </a:prstGeom>
          <a:noFill/>
          <a:ln>
            <a:noFill/>
          </a:ln>
        </p:spPr>
      </p:pic>
      <p:pic>
        <p:nvPicPr>
          <p:cNvPr id="245" name="Google Shape;245;g1db175e3e72_0_78"/>
          <p:cNvPicPr preferRelativeResize="0"/>
          <p:nvPr/>
        </p:nvPicPr>
        <p:blipFill rotWithShape="1">
          <a:blip r:embed="rId3">
            <a:alphaModFix/>
          </a:blip>
          <a:srcRect b="0" l="0" r="0" t="0"/>
          <a:stretch/>
        </p:blipFill>
        <p:spPr>
          <a:xfrm>
            <a:off x="92600" y="3518850"/>
            <a:ext cx="2438400" cy="1533525"/>
          </a:xfrm>
          <a:prstGeom prst="rect">
            <a:avLst/>
          </a:prstGeom>
          <a:noFill/>
          <a:ln>
            <a:noFill/>
          </a:ln>
        </p:spPr>
      </p:pic>
      <p:sp>
        <p:nvSpPr>
          <p:cNvPr id="246" name="Google Shape;246;g1db175e3e72_0_78"/>
          <p:cNvSpPr txBox="1"/>
          <p:nvPr>
            <p:ph type="title"/>
          </p:nvPr>
        </p:nvSpPr>
        <p:spPr>
          <a:xfrm>
            <a:off x="311700" y="350275"/>
            <a:ext cx="42603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b="1" lang="es" sz="2600">
                <a:latin typeface="Poppins"/>
                <a:ea typeface="Poppins"/>
                <a:cs typeface="Poppins"/>
                <a:sym typeface="Poppins"/>
              </a:rPr>
              <a:t>5. Folder Structure</a:t>
            </a:r>
            <a:endParaRPr b="1" sz="2600">
              <a:latin typeface="Poppins"/>
              <a:ea typeface="Poppins"/>
              <a:cs typeface="Poppins"/>
              <a:sym typeface="Poppins"/>
            </a:endParaRPr>
          </a:p>
        </p:txBody>
      </p:sp>
      <p:pic>
        <p:nvPicPr>
          <p:cNvPr id="247" name="Google Shape;247;g1db175e3e72_0_78"/>
          <p:cNvPicPr preferRelativeResize="0"/>
          <p:nvPr/>
        </p:nvPicPr>
        <p:blipFill>
          <a:blip r:embed="rId4">
            <a:alphaModFix/>
          </a:blip>
          <a:stretch>
            <a:fillRect/>
          </a:stretch>
        </p:blipFill>
        <p:spPr>
          <a:xfrm>
            <a:off x="160150" y="1252550"/>
            <a:ext cx="8823699" cy="3648197"/>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pic>
        <p:nvPicPr>
          <p:cNvPr id="252" name="Google Shape;252;g1db175e3e72_0_111"/>
          <p:cNvPicPr preferRelativeResize="0"/>
          <p:nvPr/>
        </p:nvPicPr>
        <p:blipFill rotWithShape="1">
          <a:blip r:embed="rId3">
            <a:alphaModFix/>
          </a:blip>
          <a:srcRect b="0" l="0" r="0" t="0"/>
          <a:stretch/>
        </p:blipFill>
        <p:spPr>
          <a:xfrm>
            <a:off x="411575" y="1311050"/>
            <a:ext cx="5872276" cy="3274400"/>
          </a:xfrm>
          <a:prstGeom prst="rect">
            <a:avLst/>
          </a:prstGeom>
          <a:noFill/>
          <a:ln>
            <a:noFill/>
          </a:ln>
        </p:spPr>
      </p:pic>
      <p:sp>
        <p:nvSpPr>
          <p:cNvPr id="253" name="Google Shape;253;g1db175e3e72_0_111"/>
          <p:cNvSpPr txBox="1"/>
          <p:nvPr>
            <p:ph type="title"/>
          </p:nvPr>
        </p:nvSpPr>
        <p:spPr>
          <a:xfrm>
            <a:off x="311700" y="350275"/>
            <a:ext cx="30930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b="1" lang="es" sz="2600">
                <a:latin typeface="Poppins"/>
                <a:ea typeface="Poppins"/>
                <a:cs typeface="Poppins"/>
                <a:sym typeface="Poppins"/>
              </a:rPr>
              <a:t>6. State handler</a:t>
            </a:r>
            <a:endParaRPr b="1" sz="2600">
              <a:latin typeface="Poppins"/>
              <a:ea typeface="Poppins"/>
              <a:cs typeface="Poppins"/>
              <a:sym typeface="Poppins"/>
            </a:endParaRPr>
          </a:p>
        </p:txBody>
      </p:sp>
      <p:pic>
        <p:nvPicPr>
          <p:cNvPr id="254" name="Google Shape;254;g1db175e3e72_0_111"/>
          <p:cNvPicPr preferRelativeResize="0"/>
          <p:nvPr/>
        </p:nvPicPr>
        <p:blipFill rotWithShape="1">
          <a:blip r:embed="rId4">
            <a:alphaModFix/>
          </a:blip>
          <a:srcRect b="0" l="0" r="0" t="0"/>
          <a:stretch/>
        </p:blipFill>
        <p:spPr>
          <a:xfrm>
            <a:off x="3633271" y="208500"/>
            <a:ext cx="3457825" cy="7144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g1da8e50e78a_0_9"/>
          <p:cNvSpPr txBox="1"/>
          <p:nvPr>
            <p:ph type="title"/>
          </p:nvPr>
        </p:nvSpPr>
        <p:spPr>
          <a:xfrm>
            <a:off x="311700" y="350275"/>
            <a:ext cx="72162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b="1" lang="es" sz="2600">
                <a:latin typeface="Poppins"/>
                <a:ea typeface="Poppins"/>
                <a:cs typeface="Poppins"/>
                <a:sym typeface="Poppins"/>
              </a:rPr>
              <a:t>6. State handler</a:t>
            </a:r>
            <a:endParaRPr b="1" sz="2600">
              <a:latin typeface="Poppins"/>
              <a:ea typeface="Poppins"/>
              <a:cs typeface="Poppins"/>
              <a:sym typeface="Poppins"/>
            </a:endParaRPr>
          </a:p>
        </p:txBody>
      </p:sp>
      <p:sp>
        <p:nvSpPr>
          <p:cNvPr id="260" name="Google Shape;260;g1da8e50e78a_0_9"/>
          <p:cNvSpPr txBox="1"/>
          <p:nvPr>
            <p:ph idx="1" type="body"/>
          </p:nvPr>
        </p:nvSpPr>
        <p:spPr>
          <a:xfrm>
            <a:off x="510150" y="1283500"/>
            <a:ext cx="6634500" cy="3350100"/>
          </a:xfrm>
          <a:prstGeom prst="rect">
            <a:avLst/>
          </a:prstGeom>
          <a:noFill/>
          <a:ln>
            <a:noFill/>
          </a:ln>
        </p:spPr>
        <p:txBody>
          <a:bodyPr anchorCtr="0" anchor="t" bIns="91425" lIns="91425" spcFirstLastPara="1" rIns="91425" wrap="square" tIns="91425">
            <a:normAutofit/>
          </a:bodyPr>
          <a:lstStyle/>
          <a:p>
            <a:pPr indent="0" lvl="0" marL="0" rtl="0" algn="l">
              <a:lnSpc>
                <a:spcPct val="90000"/>
              </a:lnSpc>
              <a:spcBef>
                <a:spcPts val="0"/>
              </a:spcBef>
              <a:spcAft>
                <a:spcPts val="0"/>
              </a:spcAft>
              <a:buSzPts val="1800"/>
              <a:buNone/>
            </a:pPr>
            <a:r>
              <a:rPr lang="es" sz="1644">
                <a:solidFill>
                  <a:srgbClr val="08213E"/>
                </a:solidFill>
                <a:latin typeface="Rubik"/>
                <a:ea typeface="Rubik"/>
                <a:cs typeface="Rubik"/>
                <a:sym typeface="Rubik"/>
              </a:rPr>
              <a:t>To handler the state was selected the library redux  toolkit, now we here the steps to use redux toolkit:</a:t>
            </a:r>
            <a:endParaRPr sz="1644">
              <a:solidFill>
                <a:srgbClr val="08213E"/>
              </a:solidFill>
              <a:latin typeface="Rubik"/>
              <a:ea typeface="Rubik"/>
              <a:cs typeface="Rubik"/>
              <a:sym typeface="Rubik"/>
            </a:endParaRPr>
          </a:p>
          <a:p>
            <a:pPr indent="0" lvl="0" marL="0" rtl="0" algn="l">
              <a:lnSpc>
                <a:spcPct val="90000"/>
              </a:lnSpc>
              <a:spcBef>
                <a:spcPts val="0"/>
              </a:spcBef>
              <a:spcAft>
                <a:spcPts val="0"/>
              </a:spcAft>
              <a:buSzPts val="1800"/>
              <a:buNone/>
            </a:pPr>
            <a:r>
              <a:t/>
            </a:r>
            <a:endParaRPr sz="1644">
              <a:solidFill>
                <a:srgbClr val="08213E"/>
              </a:solidFill>
              <a:latin typeface="Rubik"/>
              <a:ea typeface="Rubik"/>
              <a:cs typeface="Rubik"/>
              <a:sym typeface="Rubik"/>
            </a:endParaRPr>
          </a:p>
          <a:p>
            <a:pPr indent="0" lvl="0" marL="0" rtl="0" algn="l">
              <a:lnSpc>
                <a:spcPct val="90000"/>
              </a:lnSpc>
              <a:spcBef>
                <a:spcPts val="0"/>
              </a:spcBef>
              <a:spcAft>
                <a:spcPts val="0"/>
              </a:spcAft>
              <a:buSzPts val="1800"/>
              <a:buNone/>
            </a:pPr>
            <a:r>
              <a:rPr lang="es" sz="1644">
                <a:solidFill>
                  <a:srgbClr val="08213E"/>
                </a:solidFill>
                <a:latin typeface="Rubik"/>
                <a:ea typeface="Rubik"/>
                <a:cs typeface="Rubik"/>
                <a:sym typeface="Rubik"/>
              </a:rPr>
              <a:t> 1. Install the libraries</a:t>
            </a:r>
            <a:endParaRPr sz="1644">
              <a:solidFill>
                <a:srgbClr val="08213E"/>
              </a:solidFill>
              <a:latin typeface="Rubik"/>
              <a:ea typeface="Rubik"/>
              <a:cs typeface="Rubik"/>
              <a:sym typeface="Rubik"/>
            </a:endParaRPr>
          </a:p>
          <a:p>
            <a:pPr indent="0" lvl="0" marL="914400" rtl="0" algn="l">
              <a:lnSpc>
                <a:spcPct val="90000"/>
              </a:lnSpc>
              <a:spcBef>
                <a:spcPts val="0"/>
              </a:spcBef>
              <a:spcAft>
                <a:spcPts val="0"/>
              </a:spcAft>
              <a:buSzPts val="1800"/>
              <a:buNone/>
            </a:pPr>
            <a:r>
              <a:rPr lang="es" sz="1644">
                <a:solidFill>
                  <a:srgbClr val="08213E"/>
                </a:solidFill>
                <a:latin typeface="Rubik"/>
                <a:ea typeface="Rubik"/>
                <a:cs typeface="Rubik"/>
                <a:sym typeface="Rubik"/>
              </a:rPr>
              <a:t>npm install @reduxjs/toolkit </a:t>
            </a:r>
            <a:endParaRPr sz="1644">
              <a:solidFill>
                <a:srgbClr val="08213E"/>
              </a:solidFill>
              <a:latin typeface="Rubik"/>
              <a:ea typeface="Rubik"/>
              <a:cs typeface="Rubik"/>
              <a:sym typeface="Rubik"/>
            </a:endParaRPr>
          </a:p>
          <a:p>
            <a:pPr indent="0" lvl="0" marL="914400" rtl="0" algn="l">
              <a:lnSpc>
                <a:spcPct val="90000"/>
              </a:lnSpc>
              <a:spcBef>
                <a:spcPts val="0"/>
              </a:spcBef>
              <a:spcAft>
                <a:spcPts val="0"/>
              </a:spcAft>
              <a:buSzPts val="1800"/>
              <a:buNone/>
            </a:pPr>
            <a:r>
              <a:rPr lang="es" sz="1644">
                <a:solidFill>
                  <a:srgbClr val="08213E"/>
                </a:solidFill>
                <a:latin typeface="Rubik"/>
                <a:ea typeface="Rubik"/>
                <a:cs typeface="Rubik"/>
                <a:sym typeface="Rubik"/>
              </a:rPr>
              <a:t>npm i react-redux</a:t>
            </a:r>
            <a:endParaRPr sz="1644">
              <a:solidFill>
                <a:srgbClr val="08213E"/>
              </a:solidFill>
              <a:latin typeface="Rubik"/>
              <a:ea typeface="Rubik"/>
              <a:cs typeface="Rubik"/>
              <a:sym typeface="Rubik"/>
            </a:endParaRPr>
          </a:p>
          <a:p>
            <a:pPr indent="0" lvl="0" marL="914400" rtl="0" algn="l">
              <a:lnSpc>
                <a:spcPct val="90000"/>
              </a:lnSpc>
              <a:spcBef>
                <a:spcPts val="0"/>
              </a:spcBef>
              <a:spcAft>
                <a:spcPts val="0"/>
              </a:spcAft>
              <a:buSzPts val="1800"/>
              <a:buNone/>
            </a:pPr>
            <a:r>
              <a:t/>
            </a:r>
            <a:endParaRPr sz="1644">
              <a:solidFill>
                <a:srgbClr val="08213E"/>
              </a:solidFill>
              <a:latin typeface="Rubik"/>
              <a:ea typeface="Rubik"/>
              <a:cs typeface="Rubik"/>
              <a:sym typeface="Rubik"/>
            </a:endParaRPr>
          </a:p>
          <a:p>
            <a:pPr indent="0" lvl="0" marL="914400" rtl="0" algn="l">
              <a:lnSpc>
                <a:spcPct val="90000"/>
              </a:lnSpc>
              <a:spcBef>
                <a:spcPts val="0"/>
              </a:spcBef>
              <a:spcAft>
                <a:spcPts val="0"/>
              </a:spcAft>
              <a:buSzPts val="1800"/>
              <a:buNone/>
            </a:pPr>
            <a:r>
              <a:t/>
            </a:r>
            <a:endParaRPr sz="1644">
              <a:solidFill>
                <a:srgbClr val="08213E"/>
              </a:solidFill>
              <a:latin typeface="Rubik"/>
              <a:ea typeface="Rubik"/>
              <a:cs typeface="Rubik"/>
              <a:sym typeface="Rubik"/>
            </a:endParaRPr>
          </a:p>
          <a:p>
            <a:pPr indent="0" lvl="0" marL="0" rtl="0" algn="l">
              <a:lnSpc>
                <a:spcPct val="90000"/>
              </a:lnSpc>
              <a:spcBef>
                <a:spcPts val="0"/>
              </a:spcBef>
              <a:spcAft>
                <a:spcPts val="0"/>
              </a:spcAft>
              <a:buSzPts val="1800"/>
              <a:buNone/>
            </a:pPr>
            <a:r>
              <a:rPr lang="es" sz="1644">
                <a:solidFill>
                  <a:srgbClr val="08213E"/>
                </a:solidFill>
                <a:latin typeface="Rubik"/>
                <a:ea typeface="Rubik"/>
                <a:cs typeface="Rubik"/>
                <a:sym typeface="Rubik"/>
              </a:rPr>
              <a:t> 2. Setup the store</a:t>
            </a:r>
            <a:endParaRPr sz="1644">
              <a:solidFill>
                <a:srgbClr val="08213E"/>
              </a:solidFill>
              <a:latin typeface="Rubik"/>
              <a:ea typeface="Rubik"/>
              <a:cs typeface="Rubik"/>
              <a:sym typeface="Rubik"/>
            </a:endParaRPr>
          </a:p>
          <a:p>
            <a:pPr indent="0" lvl="0" marL="0" rtl="0" algn="l">
              <a:lnSpc>
                <a:spcPct val="90000"/>
              </a:lnSpc>
              <a:spcBef>
                <a:spcPts val="0"/>
              </a:spcBef>
              <a:spcAft>
                <a:spcPts val="0"/>
              </a:spcAft>
              <a:buSzPts val="1800"/>
              <a:buNone/>
            </a:pPr>
            <a:r>
              <a:rPr lang="es" sz="1644">
                <a:solidFill>
                  <a:srgbClr val="08213E"/>
                </a:solidFill>
                <a:latin typeface="Rubik"/>
                <a:ea typeface="Rubik"/>
                <a:cs typeface="Rubik"/>
                <a:sym typeface="Rubik"/>
              </a:rPr>
              <a:t>                  const store = </a:t>
            </a:r>
            <a:r>
              <a:rPr lang="es" sz="1050">
                <a:solidFill>
                  <a:schemeClr val="dk1"/>
                </a:solidFill>
                <a:highlight>
                  <a:srgbClr val="FFFFFF"/>
                </a:highlight>
                <a:latin typeface="Consolas"/>
                <a:ea typeface="Consolas"/>
                <a:cs typeface="Consolas"/>
                <a:sym typeface="Consolas"/>
              </a:rPr>
              <a:t>configureStore({</a:t>
            </a:r>
            <a:endParaRPr sz="1050">
              <a:solidFill>
                <a:schemeClr val="dk1"/>
              </a:solidFill>
              <a:highlight>
                <a:srgbClr val="FFFFFF"/>
              </a:highlight>
              <a:latin typeface="Consolas"/>
              <a:ea typeface="Consolas"/>
              <a:cs typeface="Consolas"/>
              <a:sym typeface="Consolas"/>
            </a:endParaRPr>
          </a:p>
          <a:p>
            <a:pPr indent="0" lvl="0" marL="0" rtl="0" algn="l">
              <a:lnSpc>
                <a:spcPct val="135714"/>
              </a:lnSpc>
              <a:spcBef>
                <a:spcPts val="0"/>
              </a:spcBef>
              <a:spcAft>
                <a:spcPts val="0"/>
              </a:spcAft>
              <a:buSzPts val="1800"/>
              <a:buNone/>
            </a:pPr>
            <a:r>
              <a:rPr lang="es" sz="1050">
                <a:solidFill>
                  <a:schemeClr val="dk1"/>
                </a:solidFill>
                <a:highlight>
                  <a:srgbClr val="FFFFFF"/>
                </a:highlight>
                <a:latin typeface="Consolas"/>
                <a:ea typeface="Consolas"/>
                <a:cs typeface="Consolas"/>
                <a:sym typeface="Consolas"/>
              </a:rPr>
              <a:t>    reducer:{</a:t>
            </a:r>
            <a:endParaRPr sz="1050">
              <a:solidFill>
                <a:schemeClr val="dk1"/>
              </a:solidFill>
              <a:highlight>
                <a:srgbClr val="FFFFFF"/>
              </a:highlight>
              <a:latin typeface="Consolas"/>
              <a:ea typeface="Consolas"/>
              <a:cs typeface="Consolas"/>
              <a:sym typeface="Consolas"/>
            </a:endParaRPr>
          </a:p>
          <a:p>
            <a:pPr indent="0" lvl="0" marL="0" rtl="0" algn="l">
              <a:lnSpc>
                <a:spcPct val="135714"/>
              </a:lnSpc>
              <a:spcBef>
                <a:spcPts val="0"/>
              </a:spcBef>
              <a:spcAft>
                <a:spcPts val="0"/>
              </a:spcAft>
              <a:buSzPts val="1800"/>
              <a:buNone/>
            </a:pPr>
            <a:r>
              <a:rPr lang="es" sz="1050">
                <a:solidFill>
                  <a:schemeClr val="dk1"/>
                </a:solidFill>
                <a:highlight>
                  <a:srgbClr val="FFFFFF"/>
                </a:highlight>
                <a:latin typeface="Consolas"/>
                <a:ea typeface="Consolas"/>
                <a:cs typeface="Consolas"/>
                <a:sym typeface="Consolas"/>
              </a:rPr>
              <a:t>       sliceName: reducer // here we will put the reducer of everything reducer</a:t>
            </a:r>
            <a:endParaRPr sz="1050">
              <a:solidFill>
                <a:schemeClr val="dk1"/>
              </a:solidFill>
              <a:highlight>
                <a:srgbClr val="FFFFFF"/>
              </a:highlight>
              <a:latin typeface="Consolas"/>
              <a:ea typeface="Consolas"/>
              <a:cs typeface="Consolas"/>
              <a:sym typeface="Consolas"/>
            </a:endParaRPr>
          </a:p>
          <a:p>
            <a:pPr indent="0" lvl="0" marL="0" rtl="0" algn="l">
              <a:lnSpc>
                <a:spcPct val="135714"/>
              </a:lnSpc>
              <a:spcBef>
                <a:spcPts val="0"/>
              </a:spcBef>
              <a:spcAft>
                <a:spcPts val="0"/>
              </a:spcAft>
              <a:buSzPts val="1800"/>
              <a:buNone/>
            </a:pPr>
            <a:r>
              <a:rPr lang="es" sz="1050">
                <a:solidFill>
                  <a:schemeClr val="dk1"/>
                </a:solidFill>
                <a:highlight>
                  <a:srgbClr val="FFFFFF"/>
                </a:highlight>
                <a:latin typeface="Consolas"/>
                <a:ea typeface="Consolas"/>
                <a:cs typeface="Consolas"/>
                <a:sym typeface="Consolas"/>
              </a:rPr>
              <a:t>    }</a:t>
            </a:r>
            <a:endParaRPr sz="1050">
              <a:solidFill>
                <a:schemeClr val="dk1"/>
              </a:solidFill>
              <a:highlight>
                <a:srgbClr val="FFFFFF"/>
              </a:highlight>
              <a:latin typeface="Consolas"/>
              <a:ea typeface="Consolas"/>
              <a:cs typeface="Consolas"/>
              <a:sym typeface="Consolas"/>
            </a:endParaRPr>
          </a:p>
          <a:p>
            <a:pPr indent="0" lvl="0" marL="0" rtl="0" algn="l">
              <a:lnSpc>
                <a:spcPct val="135714"/>
              </a:lnSpc>
              <a:spcBef>
                <a:spcPts val="0"/>
              </a:spcBef>
              <a:spcAft>
                <a:spcPts val="0"/>
              </a:spcAft>
              <a:buSzPts val="1800"/>
              <a:buNone/>
            </a:pPr>
            <a:r>
              <a:rPr lang="es" sz="1050">
                <a:solidFill>
                  <a:schemeClr val="dk1"/>
                </a:solidFill>
                <a:highlight>
                  <a:srgbClr val="FFFFFF"/>
                </a:highlight>
                <a:latin typeface="Consolas"/>
                <a:ea typeface="Consolas"/>
                <a:cs typeface="Consolas"/>
                <a:sym typeface="Consolas"/>
              </a:rPr>
              <a:t>})</a:t>
            </a:r>
            <a:endParaRPr sz="1090">
              <a:solidFill>
                <a:srgbClr val="08213E"/>
              </a:solidFill>
              <a:latin typeface="Rubik"/>
              <a:ea typeface="Rubik"/>
              <a:cs typeface="Rubik"/>
              <a:sym typeface="Rubik"/>
            </a:endParaRPr>
          </a:p>
        </p:txBody>
      </p:sp>
      <p:pic>
        <p:nvPicPr>
          <p:cNvPr id="261" name="Google Shape;261;g1da8e50e78a_0_9"/>
          <p:cNvPicPr preferRelativeResize="0"/>
          <p:nvPr/>
        </p:nvPicPr>
        <p:blipFill rotWithShape="1">
          <a:blip r:embed="rId3">
            <a:alphaModFix/>
          </a:blip>
          <a:srcRect b="0" l="0" r="0" t="0"/>
          <a:stretch/>
        </p:blipFill>
        <p:spPr>
          <a:xfrm>
            <a:off x="3633271" y="208500"/>
            <a:ext cx="3457825" cy="7144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g1da8e50e78a_0_4"/>
          <p:cNvSpPr txBox="1"/>
          <p:nvPr>
            <p:ph idx="1" type="body"/>
          </p:nvPr>
        </p:nvSpPr>
        <p:spPr>
          <a:xfrm>
            <a:off x="550425" y="1323800"/>
            <a:ext cx="6634500" cy="3350100"/>
          </a:xfrm>
          <a:prstGeom prst="rect">
            <a:avLst/>
          </a:prstGeom>
          <a:noFill/>
          <a:ln>
            <a:noFill/>
          </a:ln>
        </p:spPr>
        <p:txBody>
          <a:bodyPr anchorCtr="0" anchor="t" bIns="91425" lIns="91425" spcFirstLastPara="1" rIns="91425" wrap="square" tIns="91425">
            <a:normAutofit lnSpcReduction="20000"/>
          </a:bodyPr>
          <a:lstStyle/>
          <a:p>
            <a:pPr indent="0" lvl="0" marL="0" rtl="0" algn="l">
              <a:lnSpc>
                <a:spcPct val="135714"/>
              </a:lnSpc>
              <a:spcBef>
                <a:spcPts val="0"/>
              </a:spcBef>
              <a:spcAft>
                <a:spcPts val="0"/>
              </a:spcAft>
              <a:buSzPts val="1800"/>
              <a:buNone/>
            </a:pPr>
            <a:r>
              <a:rPr lang="es" sz="1644">
                <a:solidFill>
                  <a:srgbClr val="08213E"/>
                </a:solidFill>
                <a:latin typeface="Rubik"/>
                <a:ea typeface="Rubik"/>
                <a:cs typeface="Rubik"/>
                <a:sym typeface="Rubik"/>
              </a:rPr>
              <a:t> 3. Attach the store the app in index.tsx</a:t>
            </a:r>
            <a:endParaRPr sz="1644">
              <a:solidFill>
                <a:srgbClr val="08213E"/>
              </a:solidFill>
              <a:latin typeface="Rubik"/>
              <a:ea typeface="Rubik"/>
              <a:cs typeface="Rubik"/>
              <a:sym typeface="Rubik"/>
            </a:endParaRPr>
          </a:p>
          <a:p>
            <a:pPr indent="0" lvl="0" marL="0" rtl="0" algn="l">
              <a:lnSpc>
                <a:spcPct val="90000"/>
              </a:lnSpc>
              <a:spcBef>
                <a:spcPts val="0"/>
              </a:spcBef>
              <a:spcAft>
                <a:spcPts val="0"/>
              </a:spcAft>
              <a:buSzPts val="1800"/>
              <a:buNone/>
            </a:pPr>
            <a:r>
              <a:t/>
            </a:r>
            <a:endParaRPr sz="1644">
              <a:solidFill>
                <a:srgbClr val="08213E"/>
              </a:solidFill>
              <a:latin typeface="Rubik"/>
              <a:ea typeface="Rubik"/>
              <a:cs typeface="Rubik"/>
              <a:sym typeface="Rubik"/>
            </a:endParaRPr>
          </a:p>
          <a:p>
            <a:pPr indent="0" lvl="0" marL="457200" rtl="0" algn="l">
              <a:lnSpc>
                <a:spcPct val="135714"/>
              </a:lnSpc>
              <a:spcBef>
                <a:spcPts val="0"/>
              </a:spcBef>
              <a:spcAft>
                <a:spcPts val="0"/>
              </a:spcAft>
              <a:buSzPts val="1800"/>
              <a:buNone/>
            </a:pPr>
            <a:r>
              <a:rPr lang="es" sz="1050">
                <a:solidFill>
                  <a:schemeClr val="dk1"/>
                </a:solidFill>
                <a:highlight>
                  <a:srgbClr val="FFFFFF"/>
                </a:highlight>
                <a:latin typeface="Consolas"/>
                <a:ea typeface="Consolas"/>
                <a:cs typeface="Consolas"/>
                <a:sym typeface="Consolas"/>
              </a:rPr>
              <a:t>ReactDOM.render(</a:t>
            </a:r>
            <a:endParaRPr sz="1050">
              <a:solidFill>
                <a:schemeClr val="dk1"/>
              </a:solidFill>
              <a:highlight>
                <a:srgbClr val="FFFFFF"/>
              </a:highlight>
              <a:latin typeface="Consolas"/>
              <a:ea typeface="Consolas"/>
              <a:cs typeface="Consolas"/>
              <a:sym typeface="Consolas"/>
            </a:endParaRPr>
          </a:p>
          <a:p>
            <a:pPr indent="0" lvl="0" marL="457200" rtl="0" algn="l">
              <a:lnSpc>
                <a:spcPct val="135714"/>
              </a:lnSpc>
              <a:spcBef>
                <a:spcPts val="0"/>
              </a:spcBef>
              <a:spcAft>
                <a:spcPts val="0"/>
              </a:spcAft>
              <a:buSzPts val="1800"/>
              <a:buNone/>
            </a:pPr>
            <a:r>
              <a:rPr lang="es" sz="1050">
                <a:solidFill>
                  <a:schemeClr val="dk1"/>
                </a:solidFill>
                <a:highlight>
                  <a:srgbClr val="FFFFFF"/>
                </a:highlight>
                <a:latin typeface="Consolas"/>
                <a:ea typeface="Consolas"/>
                <a:cs typeface="Consolas"/>
                <a:sym typeface="Consolas"/>
              </a:rPr>
              <a:t>  </a:t>
            </a:r>
            <a:r>
              <a:rPr lang="es" sz="1050">
                <a:solidFill>
                  <a:srgbClr val="800000"/>
                </a:solidFill>
                <a:highlight>
                  <a:srgbClr val="FFFFFF"/>
                </a:highlight>
                <a:latin typeface="Consolas"/>
                <a:ea typeface="Consolas"/>
                <a:cs typeface="Consolas"/>
                <a:sym typeface="Consolas"/>
              </a:rPr>
              <a:t>&lt;React.StrictMode&gt;</a:t>
            </a:r>
            <a:endParaRPr sz="1050">
              <a:solidFill>
                <a:srgbClr val="800000"/>
              </a:solidFill>
              <a:highlight>
                <a:srgbClr val="FFFFFF"/>
              </a:highlight>
              <a:latin typeface="Consolas"/>
              <a:ea typeface="Consolas"/>
              <a:cs typeface="Consolas"/>
              <a:sym typeface="Consolas"/>
            </a:endParaRPr>
          </a:p>
          <a:p>
            <a:pPr indent="0" lvl="0" marL="457200" rtl="0" algn="l">
              <a:lnSpc>
                <a:spcPct val="135714"/>
              </a:lnSpc>
              <a:spcBef>
                <a:spcPts val="0"/>
              </a:spcBef>
              <a:spcAft>
                <a:spcPts val="0"/>
              </a:spcAft>
              <a:buSzPts val="1800"/>
              <a:buNone/>
            </a:pPr>
            <a:r>
              <a:rPr lang="es" sz="1050">
                <a:solidFill>
                  <a:schemeClr val="dk1"/>
                </a:solidFill>
                <a:highlight>
                  <a:srgbClr val="FFFFFF"/>
                </a:highlight>
                <a:latin typeface="Consolas"/>
                <a:ea typeface="Consolas"/>
                <a:cs typeface="Consolas"/>
                <a:sym typeface="Consolas"/>
              </a:rPr>
              <a:t>    </a:t>
            </a:r>
            <a:r>
              <a:rPr lang="es" sz="1050">
                <a:solidFill>
                  <a:srgbClr val="800000"/>
                </a:solidFill>
                <a:highlight>
                  <a:srgbClr val="FFFFFF"/>
                </a:highlight>
                <a:latin typeface="Consolas"/>
                <a:ea typeface="Consolas"/>
                <a:cs typeface="Consolas"/>
                <a:sym typeface="Consolas"/>
              </a:rPr>
              <a:t>&lt;Provider</a:t>
            </a:r>
            <a:r>
              <a:rPr lang="es" sz="1050">
                <a:solidFill>
                  <a:schemeClr val="dk1"/>
                </a:solidFill>
                <a:highlight>
                  <a:srgbClr val="FFFFFF"/>
                </a:highlight>
                <a:latin typeface="Consolas"/>
                <a:ea typeface="Consolas"/>
                <a:cs typeface="Consolas"/>
                <a:sym typeface="Consolas"/>
              </a:rPr>
              <a:t> </a:t>
            </a:r>
            <a:r>
              <a:rPr lang="es" sz="1050">
                <a:solidFill>
                  <a:srgbClr val="E50000"/>
                </a:solidFill>
                <a:highlight>
                  <a:srgbClr val="FFFFFF"/>
                </a:highlight>
                <a:latin typeface="Consolas"/>
                <a:ea typeface="Consolas"/>
                <a:cs typeface="Consolas"/>
                <a:sym typeface="Consolas"/>
              </a:rPr>
              <a:t>store</a:t>
            </a:r>
            <a:r>
              <a:rPr lang="es" sz="1050">
                <a:solidFill>
                  <a:schemeClr val="dk1"/>
                </a:solidFill>
                <a:highlight>
                  <a:srgbClr val="FFFFFF"/>
                </a:highlight>
                <a:latin typeface="Consolas"/>
                <a:ea typeface="Consolas"/>
                <a:cs typeface="Consolas"/>
                <a:sym typeface="Consolas"/>
              </a:rPr>
              <a:t>=</a:t>
            </a:r>
            <a:r>
              <a:rPr lang="es" sz="1050">
                <a:solidFill>
                  <a:srgbClr val="0000FF"/>
                </a:solidFill>
                <a:highlight>
                  <a:srgbClr val="FFFFFF"/>
                </a:highlight>
                <a:latin typeface="Consolas"/>
                <a:ea typeface="Consolas"/>
                <a:cs typeface="Consolas"/>
                <a:sym typeface="Consolas"/>
              </a:rPr>
              <a:t>{</a:t>
            </a:r>
            <a:r>
              <a:rPr lang="es" sz="1050">
                <a:solidFill>
                  <a:schemeClr val="dk1"/>
                </a:solidFill>
                <a:highlight>
                  <a:srgbClr val="FFFFFF"/>
                </a:highlight>
                <a:latin typeface="Consolas"/>
                <a:ea typeface="Consolas"/>
                <a:cs typeface="Consolas"/>
                <a:sym typeface="Consolas"/>
              </a:rPr>
              <a:t>store</a:t>
            </a:r>
            <a:r>
              <a:rPr lang="es" sz="1050">
                <a:solidFill>
                  <a:srgbClr val="0000FF"/>
                </a:solidFill>
                <a:highlight>
                  <a:srgbClr val="FFFFFF"/>
                </a:highlight>
                <a:latin typeface="Consolas"/>
                <a:ea typeface="Consolas"/>
                <a:cs typeface="Consolas"/>
                <a:sym typeface="Consolas"/>
              </a:rPr>
              <a:t>}</a:t>
            </a:r>
            <a:r>
              <a:rPr lang="es" sz="1050">
                <a:solidFill>
                  <a:srgbClr val="800000"/>
                </a:solidFill>
                <a:highlight>
                  <a:srgbClr val="FFFFFF"/>
                </a:highlight>
                <a:latin typeface="Consolas"/>
                <a:ea typeface="Consolas"/>
                <a:cs typeface="Consolas"/>
                <a:sym typeface="Consolas"/>
              </a:rPr>
              <a:t>&gt;</a:t>
            </a:r>
            <a:r>
              <a:rPr lang="es" sz="1050">
                <a:solidFill>
                  <a:schemeClr val="dk1"/>
                </a:solidFill>
                <a:highlight>
                  <a:srgbClr val="FFFFFF"/>
                </a:highlight>
                <a:latin typeface="Consolas"/>
                <a:ea typeface="Consolas"/>
                <a:cs typeface="Consolas"/>
                <a:sym typeface="Consolas"/>
              </a:rPr>
              <a:t>  </a:t>
            </a:r>
            <a:endParaRPr sz="1050">
              <a:solidFill>
                <a:schemeClr val="dk1"/>
              </a:solidFill>
              <a:highlight>
                <a:srgbClr val="FFFFFF"/>
              </a:highlight>
              <a:latin typeface="Consolas"/>
              <a:ea typeface="Consolas"/>
              <a:cs typeface="Consolas"/>
              <a:sym typeface="Consolas"/>
            </a:endParaRPr>
          </a:p>
          <a:p>
            <a:pPr indent="0" lvl="0" marL="457200" rtl="0" algn="l">
              <a:lnSpc>
                <a:spcPct val="135714"/>
              </a:lnSpc>
              <a:spcBef>
                <a:spcPts val="0"/>
              </a:spcBef>
              <a:spcAft>
                <a:spcPts val="0"/>
              </a:spcAft>
              <a:buSzPts val="1800"/>
              <a:buNone/>
            </a:pPr>
            <a:r>
              <a:rPr lang="es" sz="1050">
                <a:solidFill>
                  <a:schemeClr val="dk1"/>
                </a:solidFill>
                <a:highlight>
                  <a:srgbClr val="FFFFFF"/>
                </a:highlight>
                <a:latin typeface="Consolas"/>
                <a:ea typeface="Consolas"/>
                <a:cs typeface="Consolas"/>
                <a:sym typeface="Consolas"/>
              </a:rPr>
              <a:t>      </a:t>
            </a:r>
            <a:r>
              <a:rPr lang="es" sz="1050">
                <a:solidFill>
                  <a:srgbClr val="800000"/>
                </a:solidFill>
                <a:highlight>
                  <a:srgbClr val="FFFFFF"/>
                </a:highlight>
                <a:latin typeface="Consolas"/>
                <a:ea typeface="Consolas"/>
                <a:cs typeface="Consolas"/>
                <a:sym typeface="Consolas"/>
              </a:rPr>
              <a:t>&lt;AppRouter</a:t>
            </a:r>
            <a:r>
              <a:rPr lang="es" sz="1050">
                <a:solidFill>
                  <a:schemeClr val="dk1"/>
                </a:solidFill>
                <a:highlight>
                  <a:srgbClr val="FFFFFF"/>
                </a:highlight>
                <a:latin typeface="Consolas"/>
                <a:ea typeface="Consolas"/>
                <a:cs typeface="Consolas"/>
                <a:sym typeface="Consolas"/>
              </a:rPr>
              <a:t> </a:t>
            </a:r>
            <a:r>
              <a:rPr lang="es" sz="1050">
                <a:solidFill>
                  <a:srgbClr val="800000"/>
                </a:solidFill>
                <a:highlight>
                  <a:srgbClr val="FFFFFF"/>
                </a:highlight>
                <a:latin typeface="Consolas"/>
                <a:ea typeface="Consolas"/>
                <a:cs typeface="Consolas"/>
                <a:sym typeface="Consolas"/>
              </a:rPr>
              <a:t>/&gt;   // in case that u r using react router DOM</a:t>
            </a:r>
            <a:endParaRPr sz="1050">
              <a:solidFill>
                <a:srgbClr val="800000"/>
              </a:solidFill>
              <a:highlight>
                <a:srgbClr val="FFFFFF"/>
              </a:highlight>
              <a:latin typeface="Consolas"/>
              <a:ea typeface="Consolas"/>
              <a:cs typeface="Consolas"/>
              <a:sym typeface="Consolas"/>
            </a:endParaRPr>
          </a:p>
          <a:p>
            <a:pPr indent="0" lvl="0" marL="457200" rtl="0" algn="l">
              <a:lnSpc>
                <a:spcPct val="135714"/>
              </a:lnSpc>
              <a:spcBef>
                <a:spcPts val="0"/>
              </a:spcBef>
              <a:spcAft>
                <a:spcPts val="0"/>
              </a:spcAft>
              <a:buSzPts val="1800"/>
              <a:buNone/>
            </a:pPr>
            <a:r>
              <a:rPr lang="es" sz="1050">
                <a:solidFill>
                  <a:schemeClr val="dk1"/>
                </a:solidFill>
                <a:highlight>
                  <a:srgbClr val="FFFFFF"/>
                </a:highlight>
                <a:latin typeface="Consolas"/>
                <a:ea typeface="Consolas"/>
                <a:cs typeface="Consolas"/>
                <a:sym typeface="Consolas"/>
              </a:rPr>
              <a:t>    </a:t>
            </a:r>
            <a:r>
              <a:rPr lang="es" sz="1050">
                <a:solidFill>
                  <a:srgbClr val="800000"/>
                </a:solidFill>
                <a:highlight>
                  <a:srgbClr val="FFFFFF"/>
                </a:highlight>
                <a:latin typeface="Consolas"/>
                <a:ea typeface="Consolas"/>
                <a:cs typeface="Consolas"/>
                <a:sym typeface="Consolas"/>
              </a:rPr>
              <a:t>&lt;/Provider&gt;</a:t>
            </a:r>
            <a:endParaRPr sz="1050">
              <a:solidFill>
                <a:srgbClr val="800000"/>
              </a:solidFill>
              <a:highlight>
                <a:srgbClr val="FFFFFF"/>
              </a:highlight>
              <a:latin typeface="Consolas"/>
              <a:ea typeface="Consolas"/>
              <a:cs typeface="Consolas"/>
              <a:sym typeface="Consolas"/>
            </a:endParaRPr>
          </a:p>
          <a:p>
            <a:pPr indent="0" lvl="0" marL="457200" rtl="0" algn="l">
              <a:lnSpc>
                <a:spcPct val="135714"/>
              </a:lnSpc>
              <a:spcBef>
                <a:spcPts val="0"/>
              </a:spcBef>
              <a:spcAft>
                <a:spcPts val="0"/>
              </a:spcAft>
              <a:buSzPts val="1800"/>
              <a:buNone/>
            </a:pPr>
            <a:r>
              <a:rPr lang="es" sz="1050">
                <a:solidFill>
                  <a:schemeClr val="dk1"/>
                </a:solidFill>
                <a:highlight>
                  <a:srgbClr val="FFFFFF"/>
                </a:highlight>
                <a:latin typeface="Consolas"/>
                <a:ea typeface="Consolas"/>
                <a:cs typeface="Consolas"/>
                <a:sym typeface="Consolas"/>
              </a:rPr>
              <a:t>  </a:t>
            </a:r>
            <a:r>
              <a:rPr lang="es" sz="1050">
                <a:solidFill>
                  <a:srgbClr val="800000"/>
                </a:solidFill>
                <a:highlight>
                  <a:srgbClr val="FFFFFF"/>
                </a:highlight>
                <a:latin typeface="Consolas"/>
                <a:ea typeface="Consolas"/>
                <a:cs typeface="Consolas"/>
                <a:sym typeface="Consolas"/>
              </a:rPr>
              <a:t>&lt;/React.StrictMode&gt;</a:t>
            </a:r>
            <a:r>
              <a:rPr lang="es" sz="1050">
                <a:solidFill>
                  <a:schemeClr val="dk1"/>
                </a:solidFill>
                <a:highlight>
                  <a:srgbClr val="FFFFFF"/>
                </a:highlight>
                <a:latin typeface="Consolas"/>
                <a:ea typeface="Consolas"/>
                <a:cs typeface="Consolas"/>
                <a:sym typeface="Consolas"/>
              </a:rPr>
              <a:t>,</a:t>
            </a:r>
            <a:endParaRPr sz="1050">
              <a:solidFill>
                <a:schemeClr val="dk1"/>
              </a:solidFill>
              <a:highlight>
                <a:srgbClr val="FFFFFF"/>
              </a:highlight>
              <a:latin typeface="Consolas"/>
              <a:ea typeface="Consolas"/>
              <a:cs typeface="Consolas"/>
              <a:sym typeface="Consolas"/>
            </a:endParaRPr>
          </a:p>
          <a:p>
            <a:pPr indent="0" lvl="0" marL="457200" rtl="0" algn="l">
              <a:lnSpc>
                <a:spcPct val="135714"/>
              </a:lnSpc>
              <a:spcBef>
                <a:spcPts val="0"/>
              </a:spcBef>
              <a:spcAft>
                <a:spcPts val="0"/>
              </a:spcAft>
              <a:buSzPts val="1800"/>
              <a:buNone/>
            </a:pPr>
            <a:r>
              <a:rPr lang="es" sz="1050">
                <a:solidFill>
                  <a:schemeClr val="dk1"/>
                </a:solidFill>
                <a:highlight>
                  <a:srgbClr val="FFFFFF"/>
                </a:highlight>
                <a:latin typeface="Consolas"/>
                <a:ea typeface="Consolas"/>
                <a:cs typeface="Consolas"/>
                <a:sym typeface="Consolas"/>
              </a:rPr>
              <a:t>  document.getElementById(</a:t>
            </a:r>
            <a:r>
              <a:rPr lang="es" sz="1050">
                <a:solidFill>
                  <a:srgbClr val="A31515"/>
                </a:solidFill>
                <a:highlight>
                  <a:srgbClr val="FFFFFF"/>
                </a:highlight>
                <a:latin typeface="Consolas"/>
                <a:ea typeface="Consolas"/>
                <a:cs typeface="Consolas"/>
                <a:sym typeface="Consolas"/>
              </a:rPr>
              <a:t>'root'</a:t>
            </a:r>
            <a:r>
              <a:rPr lang="es" sz="1050">
                <a:solidFill>
                  <a:schemeClr val="dk1"/>
                </a:solidFill>
                <a:highlight>
                  <a:srgbClr val="FFFFFF"/>
                </a:highlight>
                <a:latin typeface="Consolas"/>
                <a:ea typeface="Consolas"/>
                <a:cs typeface="Consolas"/>
                <a:sym typeface="Consolas"/>
              </a:rPr>
              <a:t>)</a:t>
            </a:r>
            <a:endParaRPr sz="1050">
              <a:solidFill>
                <a:schemeClr val="dk1"/>
              </a:solidFill>
              <a:highlight>
                <a:srgbClr val="FFFFFF"/>
              </a:highlight>
              <a:latin typeface="Consolas"/>
              <a:ea typeface="Consolas"/>
              <a:cs typeface="Consolas"/>
              <a:sym typeface="Consolas"/>
            </a:endParaRPr>
          </a:p>
          <a:p>
            <a:pPr indent="0" lvl="0" marL="457200" rtl="0" algn="l">
              <a:lnSpc>
                <a:spcPct val="135714"/>
              </a:lnSpc>
              <a:spcBef>
                <a:spcPts val="0"/>
              </a:spcBef>
              <a:spcAft>
                <a:spcPts val="0"/>
              </a:spcAft>
              <a:buSzPts val="1800"/>
              <a:buNone/>
            </a:pPr>
            <a:r>
              <a:rPr lang="es" sz="1050">
                <a:solidFill>
                  <a:schemeClr val="dk1"/>
                </a:solidFill>
                <a:highlight>
                  <a:srgbClr val="FFFFFF"/>
                </a:highlight>
                <a:latin typeface="Consolas"/>
                <a:ea typeface="Consolas"/>
                <a:cs typeface="Consolas"/>
                <a:sym typeface="Consolas"/>
              </a:rPr>
              <a:t>);</a:t>
            </a:r>
            <a:endParaRPr sz="1050">
              <a:solidFill>
                <a:schemeClr val="dk1"/>
              </a:solidFill>
              <a:highlight>
                <a:srgbClr val="FFFFFF"/>
              </a:highlight>
              <a:latin typeface="Consolas"/>
              <a:ea typeface="Consolas"/>
              <a:cs typeface="Consolas"/>
              <a:sym typeface="Consolas"/>
            </a:endParaRPr>
          </a:p>
          <a:p>
            <a:pPr indent="0" lvl="0" marL="0" rtl="0" algn="l">
              <a:lnSpc>
                <a:spcPct val="135714"/>
              </a:lnSpc>
              <a:spcBef>
                <a:spcPts val="0"/>
              </a:spcBef>
              <a:spcAft>
                <a:spcPts val="0"/>
              </a:spcAft>
              <a:buSzPts val="1800"/>
              <a:buNone/>
            </a:pPr>
            <a:r>
              <a:rPr lang="es" sz="1050">
                <a:solidFill>
                  <a:schemeClr val="dk1"/>
                </a:solidFill>
                <a:highlight>
                  <a:srgbClr val="FFFFFF"/>
                </a:highlight>
                <a:latin typeface="Consolas"/>
                <a:ea typeface="Consolas"/>
                <a:cs typeface="Consolas"/>
                <a:sym typeface="Consolas"/>
              </a:rPr>
              <a:t> </a:t>
            </a:r>
            <a:endParaRPr sz="1050">
              <a:solidFill>
                <a:schemeClr val="dk1"/>
              </a:solidFill>
              <a:highlight>
                <a:srgbClr val="FFFFFF"/>
              </a:highlight>
              <a:latin typeface="Consolas"/>
              <a:ea typeface="Consolas"/>
              <a:cs typeface="Consolas"/>
              <a:sym typeface="Consolas"/>
            </a:endParaRPr>
          </a:p>
          <a:p>
            <a:pPr indent="0" lvl="0" marL="0" rtl="0" algn="l">
              <a:lnSpc>
                <a:spcPct val="135714"/>
              </a:lnSpc>
              <a:spcBef>
                <a:spcPts val="0"/>
              </a:spcBef>
              <a:spcAft>
                <a:spcPts val="0"/>
              </a:spcAft>
              <a:buSzPts val="1800"/>
              <a:buNone/>
            </a:pPr>
            <a:r>
              <a:rPr lang="es" sz="1644">
                <a:solidFill>
                  <a:srgbClr val="08213E"/>
                </a:solidFill>
                <a:latin typeface="Rubik"/>
                <a:ea typeface="Rubik"/>
                <a:cs typeface="Rubik"/>
                <a:sym typeface="Rubik"/>
              </a:rPr>
              <a:t>4. Create the reducer,  actions with </a:t>
            </a:r>
            <a:r>
              <a:rPr b="1" lang="es" sz="1644">
                <a:solidFill>
                  <a:srgbClr val="08213E"/>
                </a:solidFill>
                <a:latin typeface="Rubik"/>
                <a:ea typeface="Rubik"/>
                <a:cs typeface="Rubik"/>
                <a:sym typeface="Rubik"/>
              </a:rPr>
              <a:t>createSlice </a:t>
            </a:r>
            <a:r>
              <a:rPr lang="es" sz="1644">
                <a:solidFill>
                  <a:srgbClr val="08213E"/>
                </a:solidFill>
                <a:latin typeface="Rubik"/>
                <a:ea typeface="Rubik"/>
                <a:cs typeface="Rubik"/>
                <a:sym typeface="Rubik"/>
              </a:rPr>
              <a:t>and</a:t>
            </a:r>
            <a:r>
              <a:rPr b="1" lang="es" sz="1644">
                <a:solidFill>
                  <a:srgbClr val="08213E"/>
                </a:solidFill>
                <a:latin typeface="Rubik"/>
                <a:ea typeface="Rubik"/>
                <a:cs typeface="Rubik"/>
                <a:sym typeface="Rubik"/>
              </a:rPr>
              <a:t> </a:t>
            </a:r>
            <a:r>
              <a:rPr lang="es" sz="1644">
                <a:solidFill>
                  <a:srgbClr val="08213E"/>
                </a:solidFill>
                <a:latin typeface="Rubik"/>
                <a:ea typeface="Rubik"/>
                <a:cs typeface="Rubik"/>
                <a:sym typeface="Rubik"/>
              </a:rPr>
              <a:t>don’t forget create a selector </a:t>
            </a:r>
            <a:endParaRPr sz="1644">
              <a:solidFill>
                <a:srgbClr val="08213E"/>
              </a:solidFill>
              <a:latin typeface="Rubik"/>
              <a:ea typeface="Rubik"/>
              <a:cs typeface="Rubik"/>
              <a:sym typeface="Rubik"/>
            </a:endParaRPr>
          </a:p>
          <a:p>
            <a:pPr indent="0" lvl="0" marL="0" rtl="0" algn="l">
              <a:lnSpc>
                <a:spcPct val="135714"/>
              </a:lnSpc>
              <a:spcBef>
                <a:spcPts val="0"/>
              </a:spcBef>
              <a:spcAft>
                <a:spcPts val="0"/>
              </a:spcAft>
              <a:buSzPts val="1800"/>
              <a:buNone/>
            </a:pPr>
            <a:r>
              <a:t/>
            </a:r>
            <a:endParaRPr sz="1644">
              <a:solidFill>
                <a:srgbClr val="08213E"/>
              </a:solidFill>
              <a:latin typeface="Rubik"/>
              <a:ea typeface="Rubik"/>
              <a:cs typeface="Rubik"/>
              <a:sym typeface="Rubik"/>
            </a:endParaRPr>
          </a:p>
        </p:txBody>
      </p:sp>
      <p:sp>
        <p:nvSpPr>
          <p:cNvPr id="267" name="Google Shape;267;g1da8e50e78a_0_4"/>
          <p:cNvSpPr txBox="1"/>
          <p:nvPr>
            <p:ph type="title"/>
          </p:nvPr>
        </p:nvSpPr>
        <p:spPr>
          <a:xfrm>
            <a:off x="311700" y="350275"/>
            <a:ext cx="72162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b="1" lang="es" sz="2600">
                <a:latin typeface="Poppins"/>
                <a:ea typeface="Poppins"/>
                <a:cs typeface="Poppins"/>
                <a:sym typeface="Poppins"/>
              </a:rPr>
              <a:t>6. State handler</a:t>
            </a:r>
            <a:endParaRPr b="1" sz="2600">
              <a:latin typeface="Poppins"/>
              <a:ea typeface="Poppins"/>
              <a:cs typeface="Poppins"/>
              <a:sym typeface="Poppins"/>
            </a:endParaRPr>
          </a:p>
        </p:txBody>
      </p:sp>
      <p:pic>
        <p:nvPicPr>
          <p:cNvPr id="268" name="Google Shape;268;g1da8e50e78a_0_4"/>
          <p:cNvPicPr preferRelativeResize="0"/>
          <p:nvPr/>
        </p:nvPicPr>
        <p:blipFill rotWithShape="1">
          <a:blip r:embed="rId3">
            <a:alphaModFix/>
          </a:blip>
          <a:srcRect b="0" l="0" r="0" t="0"/>
          <a:stretch/>
        </p:blipFill>
        <p:spPr>
          <a:xfrm>
            <a:off x="3633271" y="208500"/>
            <a:ext cx="3457825" cy="7144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g1eab3df7b51_0_40"/>
          <p:cNvSpPr txBox="1"/>
          <p:nvPr>
            <p:ph idx="1" type="body"/>
          </p:nvPr>
        </p:nvSpPr>
        <p:spPr>
          <a:xfrm>
            <a:off x="550425" y="1323800"/>
            <a:ext cx="6634500" cy="3350100"/>
          </a:xfrm>
          <a:prstGeom prst="rect">
            <a:avLst/>
          </a:prstGeom>
          <a:noFill/>
          <a:ln>
            <a:noFill/>
          </a:ln>
        </p:spPr>
        <p:txBody>
          <a:bodyPr anchorCtr="0" anchor="t" bIns="91425" lIns="91425" spcFirstLastPara="1" rIns="91425" wrap="square" tIns="91425">
            <a:normAutofit fontScale="92500"/>
          </a:bodyPr>
          <a:lstStyle/>
          <a:p>
            <a:pPr indent="0" lvl="0" marL="0" rtl="0" algn="l">
              <a:lnSpc>
                <a:spcPct val="135714"/>
              </a:lnSpc>
              <a:spcBef>
                <a:spcPts val="0"/>
              </a:spcBef>
              <a:spcAft>
                <a:spcPts val="0"/>
              </a:spcAft>
              <a:buSzPct val="109489"/>
              <a:buNone/>
            </a:pPr>
            <a:r>
              <a:rPr lang="es" sz="1644">
                <a:solidFill>
                  <a:srgbClr val="08213E"/>
                </a:solidFill>
                <a:latin typeface="Rubik"/>
                <a:ea typeface="Rubik"/>
                <a:cs typeface="Rubik"/>
                <a:sym typeface="Rubik"/>
              </a:rPr>
              <a:t>When you are create the Thunk (actions) , you have to implement a way to catch all the responses of http request (pending, fulfilled and rejected). Then this concert will be solve at the moment of create the slice, </a:t>
            </a:r>
            <a:endParaRPr sz="1644">
              <a:solidFill>
                <a:srgbClr val="08213E"/>
              </a:solidFill>
              <a:latin typeface="Rubik"/>
              <a:ea typeface="Rubik"/>
              <a:cs typeface="Rubik"/>
              <a:sym typeface="Rubik"/>
            </a:endParaRPr>
          </a:p>
          <a:p>
            <a:pPr indent="0" lvl="0" marL="0" rtl="0" algn="l">
              <a:lnSpc>
                <a:spcPct val="135714"/>
              </a:lnSpc>
              <a:spcBef>
                <a:spcPts val="0"/>
              </a:spcBef>
              <a:spcAft>
                <a:spcPts val="0"/>
              </a:spcAft>
              <a:buSzPct val="109489"/>
              <a:buNone/>
            </a:pPr>
            <a:r>
              <a:t/>
            </a:r>
            <a:endParaRPr sz="1644">
              <a:solidFill>
                <a:srgbClr val="08213E"/>
              </a:solidFill>
              <a:latin typeface="Rubik"/>
              <a:ea typeface="Rubik"/>
              <a:cs typeface="Rubik"/>
              <a:sym typeface="Rubik"/>
            </a:endParaRPr>
          </a:p>
          <a:p>
            <a:pPr indent="0" lvl="0" marL="0" rtl="0" algn="l">
              <a:lnSpc>
                <a:spcPct val="135714"/>
              </a:lnSpc>
              <a:spcBef>
                <a:spcPts val="0"/>
              </a:spcBef>
              <a:spcAft>
                <a:spcPts val="0"/>
              </a:spcAft>
              <a:buSzPct val="51162"/>
              <a:buNone/>
            </a:pPr>
            <a:r>
              <a:rPr lang="es" sz="2150">
                <a:solidFill>
                  <a:schemeClr val="dk1"/>
                </a:solidFill>
                <a:highlight>
                  <a:srgbClr val="FFFFFF"/>
                </a:highlight>
                <a:latin typeface="Consolas"/>
                <a:ea typeface="Consolas"/>
                <a:cs typeface="Consolas"/>
                <a:sym typeface="Consolas"/>
              </a:rPr>
              <a:t>AsyncStatusEnum.</a:t>
            </a:r>
            <a:r>
              <a:rPr b="1" lang="es" sz="2300">
                <a:solidFill>
                  <a:srgbClr val="00FF00"/>
                </a:solidFill>
                <a:highlight>
                  <a:srgbClr val="FFFFFF"/>
                </a:highlight>
                <a:latin typeface="Consolas"/>
                <a:ea typeface="Consolas"/>
                <a:cs typeface="Consolas"/>
                <a:sym typeface="Consolas"/>
              </a:rPr>
              <a:t>completed</a:t>
            </a:r>
            <a:r>
              <a:rPr lang="es" sz="1050">
                <a:solidFill>
                  <a:srgbClr val="098658"/>
                </a:solidFill>
                <a:highlight>
                  <a:srgbClr val="FFFFFF"/>
                </a:highlight>
                <a:latin typeface="Consolas"/>
                <a:ea typeface="Consolas"/>
                <a:cs typeface="Consolas"/>
                <a:sym typeface="Consolas"/>
              </a:rPr>
              <a:t> </a:t>
            </a:r>
            <a:r>
              <a:rPr b="1" lang="es" sz="2300">
                <a:solidFill>
                  <a:schemeClr val="dk1"/>
                </a:solidFill>
                <a:highlight>
                  <a:srgbClr val="FFFFFF"/>
                </a:highlight>
                <a:latin typeface="Consolas"/>
                <a:ea typeface="Consolas"/>
                <a:cs typeface="Consolas"/>
                <a:sym typeface="Consolas"/>
              </a:rPr>
              <a:t>-&gt; return </a:t>
            </a:r>
            <a:r>
              <a:rPr b="1" lang="es" sz="2300">
                <a:solidFill>
                  <a:srgbClr val="00FF00"/>
                </a:solidFill>
                <a:highlight>
                  <a:srgbClr val="FFFFFF"/>
                </a:highlight>
                <a:latin typeface="Consolas"/>
                <a:ea typeface="Consolas"/>
                <a:cs typeface="Consolas"/>
                <a:sym typeface="Consolas"/>
              </a:rPr>
              <a:t>data</a:t>
            </a:r>
            <a:endParaRPr b="1" sz="2300">
              <a:solidFill>
                <a:srgbClr val="00FF00"/>
              </a:solidFill>
              <a:highlight>
                <a:srgbClr val="FFFFFF"/>
              </a:highlight>
              <a:latin typeface="Consolas"/>
              <a:ea typeface="Consolas"/>
              <a:cs typeface="Consolas"/>
              <a:sym typeface="Consolas"/>
            </a:endParaRPr>
          </a:p>
          <a:p>
            <a:pPr indent="0" lvl="0" marL="0" rtl="0" algn="l">
              <a:lnSpc>
                <a:spcPct val="135714"/>
              </a:lnSpc>
              <a:spcBef>
                <a:spcPts val="0"/>
              </a:spcBef>
              <a:spcAft>
                <a:spcPts val="0"/>
              </a:spcAft>
              <a:buSzPct val="83720"/>
              <a:buNone/>
            </a:pPr>
            <a:r>
              <a:rPr lang="es" sz="2150">
                <a:solidFill>
                  <a:schemeClr val="dk1"/>
                </a:solidFill>
                <a:highlight>
                  <a:srgbClr val="FFFFFF"/>
                </a:highlight>
                <a:latin typeface="Consolas"/>
                <a:ea typeface="Consolas"/>
                <a:cs typeface="Consolas"/>
                <a:sym typeface="Consolas"/>
              </a:rPr>
              <a:t>AsyncStatusEnum</a:t>
            </a:r>
            <a:r>
              <a:rPr lang="es" sz="1700">
                <a:solidFill>
                  <a:schemeClr val="dk1"/>
                </a:solidFill>
                <a:highlight>
                  <a:srgbClr val="FFFFFF"/>
                </a:highlight>
                <a:latin typeface="Consolas"/>
                <a:ea typeface="Consolas"/>
                <a:cs typeface="Consolas"/>
                <a:sym typeface="Consolas"/>
              </a:rPr>
              <a:t>.</a:t>
            </a:r>
            <a:r>
              <a:rPr b="1" lang="es" sz="2300">
                <a:solidFill>
                  <a:srgbClr val="E50000"/>
                </a:solidFill>
                <a:highlight>
                  <a:srgbClr val="FFFFFF"/>
                </a:highlight>
                <a:latin typeface="Consolas"/>
                <a:ea typeface="Consolas"/>
                <a:cs typeface="Consolas"/>
                <a:sym typeface="Consolas"/>
              </a:rPr>
              <a:t>rejected -&gt; </a:t>
            </a:r>
            <a:r>
              <a:rPr b="1" lang="es" sz="2300">
                <a:solidFill>
                  <a:schemeClr val="dk1"/>
                </a:solidFill>
                <a:highlight>
                  <a:srgbClr val="FFFFFF"/>
                </a:highlight>
                <a:latin typeface="Consolas"/>
                <a:ea typeface="Consolas"/>
                <a:cs typeface="Consolas"/>
                <a:sym typeface="Consolas"/>
              </a:rPr>
              <a:t>return</a:t>
            </a:r>
            <a:r>
              <a:rPr b="1" lang="es" sz="2300">
                <a:solidFill>
                  <a:srgbClr val="E50000"/>
                </a:solidFill>
                <a:highlight>
                  <a:srgbClr val="FFFFFF"/>
                </a:highlight>
                <a:latin typeface="Consolas"/>
                <a:ea typeface="Consolas"/>
                <a:cs typeface="Consolas"/>
                <a:sym typeface="Consolas"/>
              </a:rPr>
              <a:t> null</a:t>
            </a:r>
            <a:endParaRPr b="1" sz="2300">
              <a:solidFill>
                <a:srgbClr val="E50000"/>
              </a:solidFill>
              <a:highlight>
                <a:srgbClr val="FFFFFF"/>
              </a:highlight>
              <a:latin typeface="Consolas"/>
              <a:ea typeface="Consolas"/>
              <a:cs typeface="Consolas"/>
              <a:sym typeface="Consolas"/>
            </a:endParaRPr>
          </a:p>
          <a:p>
            <a:pPr indent="0" lvl="0" marL="0" rtl="0" algn="l">
              <a:lnSpc>
                <a:spcPct val="135714"/>
              </a:lnSpc>
              <a:spcBef>
                <a:spcPts val="0"/>
              </a:spcBef>
              <a:spcAft>
                <a:spcPts val="0"/>
              </a:spcAft>
              <a:buSzPct val="83720"/>
              <a:buNone/>
            </a:pPr>
            <a:r>
              <a:rPr lang="es" sz="2150">
                <a:solidFill>
                  <a:schemeClr val="dk1"/>
                </a:solidFill>
                <a:highlight>
                  <a:srgbClr val="FFFFFF"/>
                </a:highlight>
                <a:latin typeface="Consolas"/>
                <a:ea typeface="Consolas"/>
                <a:cs typeface="Consolas"/>
                <a:sym typeface="Consolas"/>
              </a:rPr>
              <a:t>AsyncStatusEnum</a:t>
            </a:r>
            <a:r>
              <a:rPr lang="es" sz="1700">
                <a:solidFill>
                  <a:schemeClr val="dk1"/>
                </a:solidFill>
                <a:highlight>
                  <a:srgbClr val="FFFFFF"/>
                </a:highlight>
                <a:latin typeface="Consolas"/>
                <a:ea typeface="Consolas"/>
                <a:cs typeface="Consolas"/>
                <a:sym typeface="Consolas"/>
              </a:rPr>
              <a:t>.</a:t>
            </a:r>
            <a:r>
              <a:rPr b="1" lang="es" sz="2300">
                <a:solidFill>
                  <a:schemeClr val="accent6"/>
                </a:solidFill>
                <a:highlight>
                  <a:srgbClr val="FFFFFF"/>
                </a:highlight>
                <a:latin typeface="Consolas"/>
                <a:ea typeface="Consolas"/>
                <a:cs typeface="Consolas"/>
                <a:sym typeface="Consolas"/>
              </a:rPr>
              <a:t>pending</a:t>
            </a:r>
            <a:r>
              <a:rPr lang="es" sz="2300">
                <a:solidFill>
                  <a:schemeClr val="accent6"/>
                </a:solidFill>
                <a:highlight>
                  <a:srgbClr val="FFFFFF"/>
                </a:highlight>
                <a:latin typeface="Consolas"/>
                <a:ea typeface="Consolas"/>
                <a:cs typeface="Consolas"/>
                <a:sym typeface="Consolas"/>
              </a:rPr>
              <a:t> -&gt; </a:t>
            </a:r>
            <a:r>
              <a:rPr b="1" lang="es" sz="2300">
                <a:solidFill>
                  <a:schemeClr val="dk1"/>
                </a:solidFill>
                <a:highlight>
                  <a:srgbClr val="FFFFFF"/>
                </a:highlight>
                <a:latin typeface="Consolas"/>
                <a:ea typeface="Consolas"/>
                <a:cs typeface="Consolas"/>
                <a:sym typeface="Consolas"/>
              </a:rPr>
              <a:t>return </a:t>
            </a:r>
            <a:r>
              <a:rPr b="1" lang="es" sz="2300">
                <a:solidFill>
                  <a:schemeClr val="accent6"/>
                </a:solidFill>
                <a:highlight>
                  <a:srgbClr val="FFFFFF"/>
                </a:highlight>
                <a:latin typeface="Consolas"/>
                <a:ea typeface="Consolas"/>
                <a:cs typeface="Consolas"/>
                <a:sym typeface="Consolas"/>
              </a:rPr>
              <a:t>undefined</a:t>
            </a:r>
            <a:endParaRPr b="1" sz="1644">
              <a:solidFill>
                <a:srgbClr val="08213E"/>
              </a:solidFill>
              <a:latin typeface="Rubik"/>
              <a:ea typeface="Rubik"/>
              <a:cs typeface="Rubik"/>
              <a:sym typeface="Rubik"/>
            </a:endParaRPr>
          </a:p>
          <a:p>
            <a:pPr indent="0" lvl="0" marL="0" rtl="0" algn="l">
              <a:lnSpc>
                <a:spcPct val="135714"/>
              </a:lnSpc>
              <a:spcBef>
                <a:spcPts val="0"/>
              </a:spcBef>
              <a:spcAft>
                <a:spcPts val="0"/>
              </a:spcAft>
              <a:buSzPct val="109489"/>
              <a:buNone/>
            </a:pPr>
            <a:r>
              <a:t/>
            </a:r>
            <a:endParaRPr sz="1644">
              <a:solidFill>
                <a:srgbClr val="08213E"/>
              </a:solidFill>
              <a:latin typeface="Rubik"/>
              <a:ea typeface="Rubik"/>
              <a:cs typeface="Rubik"/>
              <a:sym typeface="Rubik"/>
            </a:endParaRPr>
          </a:p>
        </p:txBody>
      </p:sp>
      <p:sp>
        <p:nvSpPr>
          <p:cNvPr id="274" name="Google Shape;274;g1eab3df7b51_0_40"/>
          <p:cNvSpPr txBox="1"/>
          <p:nvPr>
            <p:ph type="title"/>
          </p:nvPr>
        </p:nvSpPr>
        <p:spPr>
          <a:xfrm>
            <a:off x="311700" y="350275"/>
            <a:ext cx="72162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b="1" lang="es" sz="2600">
                <a:latin typeface="Poppins"/>
                <a:ea typeface="Poppins"/>
                <a:cs typeface="Poppins"/>
                <a:sym typeface="Poppins"/>
              </a:rPr>
              <a:t>6. State handler</a:t>
            </a:r>
            <a:endParaRPr b="1" sz="2600">
              <a:latin typeface="Poppins"/>
              <a:ea typeface="Poppins"/>
              <a:cs typeface="Poppins"/>
              <a:sym typeface="Poppins"/>
            </a:endParaRPr>
          </a:p>
        </p:txBody>
      </p:sp>
      <p:pic>
        <p:nvPicPr>
          <p:cNvPr id="275" name="Google Shape;275;g1eab3df7b51_0_40"/>
          <p:cNvPicPr preferRelativeResize="0"/>
          <p:nvPr/>
        </p:nvPicPr>
        <p:blipFill rotWithShape="1">
          <a:blip r:embed="rId3">
            <a:alphaModFix/>
          </a:blip>
          <a:srcRect b="0" l="0" r="0" t="0"/>
          <a:stretch/>
        </p:blipFill>
        <p:spPr>
          <a:xfrm>
            <a:off x="3633271" y="208500"/>
            <a:ext cx="3457825" cy="7144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g1da8e50e78a_0_23"/>
          <p:cNvSpPr txBox="1"/>
          <p:nvPr>
            <p:ph idx="1" type="body"/>
          </p:nvPr>
        </p:nvSpPr>
        <p:spPr>
          <a:xfrm>
            <a:off x="550425" y="1068575"/>
            <a:ext cx="6710400" cy="3766200"/>
          </a:xfrm>
          <a:prstGeom prst="rect">
            <a:avLst/>
          </a:prstGeom>
          <a:noFill/>
          <a:ln>
            <a:noFill/>
          </a:ln>
        </p:spPr>
        <p:txBody>
          <a:bodyPr anchorCtr="0" anchor="t" bIns="91425" lIns="91425" spcFirstLastPara="1" rIns="91425" wrap="square" tIns="91425">
            <a:normAutofit fontScale="40000" lnSpcReduction="20000"/>
          </a:bodyPr>
          <a:lstStyle/>
          <a:p>
            <a:pPr indent="0" lvl="0" marL="0" rtl="0" algn="l">
              <a:lnSpc>
                <a:spcPct val="135714"/>
              </a:lnSpc>
              <a:spcBef>
                <a:spcPts val="0"/>
              </a:spcBef>
              <a:spcAft>
                <a:spcPts val="0"/>
              </a:spcAft>
              <a:buSzPct val="117770"/>
              <a:buNone/>
            </a:pPr>
            <a:r>
              <a:rPr lang="es" sz="3821">
                <a:solidFill>
                  <a:srgbClr val="08213E"/>
                </a:solidFill>
                <a:latin typeface="Rubik"/>
                <a:ea typeface="Rubik"/>
                <a:cs typeface="Rubik"/>
                <a:sym typeface="Rubik"/>
              </a:rPr>
              <a:t>5. Attach the reducer in the store.</a:t>
            </a:r>
            <a:endParaRPr sz="3821">
              <a:solidFill>
                <a:srgbClr val="08213E"/>
              </a:solidFill>
              <a:latin typeface="Rubik"/>
              <a:ea typeface="Rubik"/>
              <a:cs typeface="Rubik"/>
              <a:sym typeface="Rubik"/>
            </a:endParaRPr>
          </a:p>
          <a:p>
            <a:pPr indent="0" lvl="0" marL="0" rtl="0" algn="l">
              <a:lnSpc>
                <a:spcPct val="135714"/>
              </a:lnSpc>
              <a:spcBef>
                <a:spcPts val="0"/>
              </a:spcBef>
              <a:spcAft>
                <a:spcPts val="0"/>
              </a:spcAft>
              <a:buSzPct val="117770"/>
              <a:buNone/>
            </a:pPr>
            <a:r>
              <a:t/>
            </a:r>
            <a:endParaRPr sz="3821">
              <a:solidFill>
                <a:srgbClr val="08213E"/>
              </a:solidFill>
              <a:latin typeface="Rubik"/>
              <a:ea typeface="Rubik"/>
              <a:cs typeface="Rubik"/>
              <a:sym typeface="Rubik"/>
            </a:endParaRPr>
          </a:p>
          <a:p>
            <a:pPr indent="0" lvl="0" marL="0" rtl="0" algn="just">
              <a:lnSpc>
                <a:spcPct val="135714"/>
              </a:lnSpc>
              <a:spcBef>
                <a:spcPts val="0"/>
              </a:spcBef>
              <a:spcAft>
                <a:spcPts val="0"/>
              </a:spcAft>
              <a:buSzPct val="117770"/>
              <a:buNone/>
            </a:pPr>
            <a:r>
              <a:rPr lang="es" sz="3821">
                <a:solidFill>
                  <a:srgbClr val="08213E"/>
                </a:solidFill>
                <a:latin typeface="Rubik"/>
                <a:ea typeface="Rubik"/>
                <a:cs typeface="Rubik"/>
                <a:sym typeface="Rubik"/>
              </a:rPr>
              <a:t>6. Make a hook to can dispatch the  normal action and the  action which come from thunk (at the end of the day  the thunk is a action)  and to select a slice of a store</a:t>
            </a:r>
            <a:endParaRPr sz="3821">
              <a:solidFill>
                <a:srgbClr val="08213E"/>
              </a:solidFill>
              <a:latin typeface="Rubik"/>
              <a:ea typeface="Rubik"/>
              <a:cs typeface="Rubik"/>
              <a:sym typeface="Rubik"/>
            </a:endParaRPr>
          </a:p>
          <a:p>
            <a:pPr indent="0" lvl="0" marL="0" rtl="0" algn="just">
              <a:lnSpc>
                <a:spcPct val="135714"/>
              </a:lnSpc>
              <a:spcBef>
                <a:spcPts val="0"/>
              </a:spcBef>
              <a:spcAft>
                <a:spcPts val="0"/>
              </a:spcAft>
              <a:buSzPct val="117770"/>
              <a:buNone/>
            </a:pPr>
            <a:r>
              <a:t/>
            </a:r>
            <a:endParaRPr sz="3821">
              <a:solidFill>
                <a:srgbClr val="08213E"/>
              </a:solidFill>
              <a:latin typeface="Rubik"/>
              <a:ea typeface="Rubik"/>
              <a:cs typeface="Rubik"/>
              <a:sym typeface="Rubik"/>
            </a:endParaRPr>
          </a:p>
          <a:p>
            <a:pPr indent="0" lvl="0" marL="0" rtl="0" algn="just">
              <a:lnSpc>
                <a:spcPct val="135714"/>
              </a:lnSpc>
              <a:spcBef>
                <a:spcPts val="0"/>
              </a:spcBef>
              <a:spcAft>
                <a:spcPts val="0"/>
              </a:spcAft>
              <a:buSzPct val="117770"/>
              <a:buNone/>
            </a:pPr>
            <a:r>
              <a:rPr lang="es" sz="3821">
                <a:solidFill>
                  <a:srgbClr val="08213E"/>
                </a:solidFill>
                <a:latin typeface="Rubik"/>
                <a:ea typeface="Rubik"/>
                <a:cs typeface="Rubik"/>
                <a:sym typeface="Rubik"/>
              </a:rPr>
              <a:t>7. change the store. To change the store we have to get </a:t>
            </a:r>
            <a:endParaRPr sz="3821">
              <a:solidFill>
                <a:srgbClr val="08213E"/>
              </a:solidFill>
              <a:latin typeface="Rubik"/>
              <a:ea typeface="Rubik"/>
              <a:cs typeface="Rubik"/>
              <a:sym typeface="Rubik"/>
            </a:endParaRPr>
          </a:p>
          <a:p>
            <a:pPr indent="0" lvl="0" marL="0" rtl="0" algn="just">
              <a:lnSpc>
                <a:spcPct val="135714"/>
              </a:lnSpc>
              <a:spcBef>
                <a:spcPts val="0"/>
              </a:spcBef>
              <a:spcAft>
                <a:spcPts val="0"/>
              </a:spcAft>
              <a:buSzPct val="117770"/>
              <a:buNone/>
            </a:pPr>
            <a:r>
              <a:rPr lang="es" sz="3821">
                <a:solidFill>
                  <a:srgbClr val="08213E"/>
                </a:solidFill>
                <a:latin typeface="Rubik"/>
                <a:ea typeface="Rubik"/>
                <a:cs typeface="Rubik"/>
                <a:sym typeface="Rubik"/>
              </a:rPr>
              <a:t>    </a:t>
            </a:r>
            <a:r>
              <a:rPr lang="es" sz="3227">
                <a:solidFill>
                  <a:schemeClr val="dk1"/>
                </a:solidFill>
                <a:highlight>
                  <a:srgbClr val="FFFFFF"/>
                </a:highlight>
                <a:latin typeface="Consolas"/>
                <a:ea typeface="Consolas"/>
                <a:cs typeface="Consolas"/>
                <a:sym typeface="Consolas"/>
              </a:rPr>
              <a:t>useAppDispatch from hooks  </a:t>
            </a:r>
            <a:r>
              <a:rPr lang="es" sz="3821">
                <a:solidFill>
                  <a:srgbClr val="08213E"/>
                </a:solidFill>
                <a:latin typeface="Rubik"/>
                <a:ea typeface="Rubik"/>
                <a:cs typeface="Rubik"/>
                <a:sym typeface="Rubik"/>
              </a:rPr>
              <a:t>and the action  to do it something like that: </a:t>
            </a:r>
            <a:endParaRPr sz="3821">
              <a:solidFill>
                <a:srgbClr val="08213E"/>
              </a:solidFill>
              <a:latin typeface="Rubik"/>
              <a:ea typeface="Rubik"/>
              <a:cs typeface="Rubik"/>
              <a:sym typeface="Rubik"/>
            </a:endParaRPr>
          </a:p>
          <a:p>
            <a:pPr indent="0" lvl="0" marL="0" rtl="0" algn="just">
              <a:lnSpc>
                <a:spcPct val="135714"/>
              </a:lnSpc>
              <a:spcBef>
                <a:spcPts val="0"/>
              </a:spcBef>
              <a:spcAft>
                <a:spcPts val="0"/>
              </a:spcAft>
              <a:buSzPct val="117770"/>
              <a:buNone/>
            </a:pPr>
            <a:r>
              <a:rPr lang="es" sz="3821">
                <a:solidFill>
                  <a:srgbClr val="08213E"/>
                </a:solidFill>
                <a:latin typeface="Rubik"/>
                <a:ea typeface="Rubik"/>
                <a:cs typeface="Rubik"/>
                <a:sym typeface="Rubik"/>
              </a:rPr>
              <a:t>   </a:t>
            </a:r>
            <a:r>
              <a:rPr lang="es" sz="3227">
                <a:solidFill>
                  <a:schemeClr val="dk1"/>
                </a:solidFill>
                <a:highlight>
                  <a:srgbClr val="FFFFFF"/>
                </a:highlight>
                <a:latin typeface="Consolas"/>
                <a:ea typeface="Consolas"/>
                <a:cs typeface="Consolas"/>
                <a:sym typeface="Consolas"/>
              </a:rPr>
              <a:t>dispatch(getFactsData({value:</a:t>
            </a:r>
            <a:r>
              <a:rPr lang="es" sz="3227">
                <a:solidFill>
                  <a:srgbClr val="A31515"/>
                </a:solidFill>
                <a:highlight>
                  <a:srgbClr val="FFFFFF"/>
                </a:highlight>
                <a:latin typeface="Consolas"/>
                <a:ea typeface="Consolas"/>
                <a:cs typeface="Consolas"/>
                <a:sym typeface="Consolas"/>
              </a:rPr>
              <a:t>''</a:t>
            </a:r>
            <a:r>
              <a:rPr lang="es" sz="3227">
                <a:solidFill>
                  <a:schemeClr val="dk1"/>
                </a:solidFill>
                <a:highlight>
                  <a:srgbClr val="FFFFFF"/>
                </a:highlight>
                <a:latin typeface="Consolas"/>
                <a:ea typeface="Consolas"/>
                <a:cs typeface="Consolas"/>
                <a:sym typeface="Consolas"/>
              </a:rPr>
              <a:t>,key:</a:t>
            </a:r>
            <a:r>
              <a:rPr lang="es" sz="3227">
                <a:solidFill>
                  <a:srgbClr val="A31515"/>
                </a:solidFill>
                <a:highlight>
                  <a:srgbClr val="FFFFFF"/>
                </a:highlight>
                <a:latin typeface="Consolas"/>
                <a:ea typeface="Consolas"/>
                <a:cs typeface="Consolas"/>
                <a:sym typeface="Consolas"/>
              </a:rPr>
              <a:t>''</a:t>
            </a:r>
            <a:r>
              <a:rPr lang="es" sz="3227">
                <a:solidFill>
                  <a:schemeClr val="dk1"/>
                </a:solidFill>
                <a:highlight>
                  <a:srgbClr val="FFFFFF"/>
                </a:highlight>
                <a:latin typeface="Consolas"/>
                <a:ea typeface="Consolas"/>
                <a:cs typeface="Consolas"/>
                <a:sym typeface="Consolas"/>
              </a:rPr>
              <a:t>}))</a:t>
            </a:r>
            <a:endParaRPr sz="3227">
              <a:solidFill>
                <a:schemeClr val="dk1"/>
              </a:solidFill>
              <a:highlight>
                <a:srgbClr val="FFFFFF"/>
              </a:highlight>
              <a:latin typeface="Consolas"/>
              <a:ea typeface="Consolas"/>
              <a:cs typeface="Consolas"/>
              <a:sym typeface="Consolas"/>
            </a:endParaRPr>
          </a:p>
          <a:p>
            <a:pPr indent="0" lvl="0" marL="0" rtl="0" algn="just">
              <a:lnSpc>
                <a:spcPct val="135714"/>
              </a:lnSpc>
              <a:spcBef>
                <a:spcPts val="0"/>
              </a:spcBef>
              <a:spcAft>
                <a:spcPts val="0"/>
              </a:spcAft>
              <a:buSzPct val="139448"/>
              <a:buNone/>
            </a:pPr>
            <a:r>
              <a:t/>
            </a:r>
            <a:endParaRPr sz="3227">
              <a:solidFill>
                <a:schemeClr val="dk1"/>
              </a:solidFill>
              <a:highlight>
                <a:srgbClr val="FFFFFF"/>
              </a:highlight>
              <a:latin typeface="Consolas"/>
              <a:ea typeface="Consolas"/>
              <a:cs typeface="Consolas"/>
              <a:sym typeface="Consolas"/>
            </a:endParaRPr>
          </a:p>
          <a:p>
            <a:pPr indent="0" lvl="0" marL="0" rtl="0" algn="just">
              <a:lnSpc>
                <a:spcPct val="135714"/>
              </a:lnSpc>
              <a:spcBef>
                <a:spcPts val="0"/>
              </a:spcBef>
              <a:spcAft>
                <a:spcPts val="0"/>
              </a:spcAft>
              <a:buSzPct val="117770"/>
              <a:buNone/>
            </a:pPr>
            <a:r>
              <a:rPr lang="es" sz="3821">
                <a:solidFill>
                  <a:srgbClr val="08213E"/>
                </a:solidFill>
                <a:latin typeface="Rubik"/>
                <a:ea typeface="Rubik"/>
                <a:cs typeface="Rubik"/>
                <a:sym typeface="Rubik"/>
              </a:rPr>
              <a:t>8.Consult the state. To consult  a slice of the  store we have to invoke    the use    selector from react.redux and  invoke the selector of the slice</a:t>
            </a:r>
            <a:endParaRPr sz="3821">
              <a:solidFill>
                <a:srgbClr val="08213E"/>
              </a:solidFill>
              <a:latin typeface="Rubik"/>
              <a:ea typeface="Rubik"/>
              <a:cs typeface="Rubik"/>
              <a:sym typeface="Rubik"/>
            </a:endParaRPr>
          </a:p>
          <a:p>
            <a:pPr indent="0" lvl="0" marL="0" rtl="0" algn="just">
              <a:lnSpc>
                <a:spcPct val="135714"/>
              </a:lnSpc>
              <a:spcBef>
                <a:spcPts val="0"/>
              </a:spcBef>
              <a:spcAft>
                <a:spcPts val="0"/>
              </a:spcAft>
              <a:buSzPct val="117770"/>
              <a:buNone/>
            </a:pPr>
            <a:r>
              <a:rPr lang="es" sz="3821">
                <a:solidFill>
                  <a:srgbClr val="08213E"/>
                </a:solidFill>
                <a:latin typeface="Rubik"/>
                <a:ea typeface="Rubik"/>
                <a:cs typeface="Rubik"/>
                <a:sym typeface="Rubik"/>
              </a:rPr>
              <a:t>   </a:t>
            </a:r>
            <a:r>
              <a:rPr lang="es" sz="3227">
                <a:solidFill>
                  <a:schemeClr val="dk1"/>
                </a:solidFill>
                <a:highlight>
                  <a:srgbClr val="FFFFFF"/>
                </a:highlight>
                <a:latin typeface="Consolas"/>
                <a:ea typeface="Consolas"/>
                <a:cs typeface="Consolas"/>
                <a:sym typeface="Consolas"/>
              </a:rPr>
              <a:t>useSelector(factsSelector)</a:t>
            </a:r>
            <a:r>
              <a:rPr lang="es" sz="1644">
                <a:solidFill>
                  <a:srgbClr val="08213E"/>
                </a:solidFill>
                <a:latin typeface="Rubik"/>
                <a:ea typeface="Rubik"/>
                <a:cs typeface="Rubik"/>
                <a:sym typeface="Rubik"/>
              </a:rPr>
              <a:t> </a:t>
            </a:r>
            <a:endParaRPr sz="1644">
              <a:solidFill>
                <a:srgbClr val="08213E"/>
              </a:solidFill>
              <a:latin typeface="Rubik"/>
              <a:ea typeface="Rubik"/>
              <a:cs typeface="Rubik"/>
              <a:sym typeface="Rubik"/>
            </a:endParaRPr>
          </a:p>
          <a:p>
            <a:pPr indent="0" lvl="0" marL="0" rtl="0" algn="l">
              <a:lnSpc>
                <a:spcPct val="135714"/>
              </a:lnSpc>
              <a:spcBef>
                <a:spcPts val="0"/>
              </a:spcBef>
              <a:spcAft>
                <a:spcPts val="0"/>
              </a:spcAft>
              <a:buSzPct val="273722"/>
              <a:buNone/>
            </a:pPr>
            <a:r>
              <a:rPr lang="es" sz="1644">
                <a:solidFill>
                  <a:srgbClr val="08213E"/>
                </a:solidFill>
                <a:latin typeface="Rubik"/>
                <a:ea typeface="Rubik"/>
                <a:cs typeface="Rubik"/>
                <a:sym typeface="Rubik"/>
              </a:rPr>
              <a:t>     </a:t>
            </a:r>
            <a:endParaRPr sz="1644">
              <a:solidFill>
                <a:srgbClr val="08213E"/>
              </a:solidFill>
              <a:latin typeface="Rubik"/>
              <a:ea typeface="Rubik"/>
              <a:cs typeface="Rubik"/>
              <a:sym typeface="Rubik"/>
            </a:endParaRPr>
          </a:p>
        </p:txBody>
      </p:sp>
      <p:sp>
        <p:nvSpPr>
          <p:cNvPr id="281" name="Google Shape;281;g1da8e50e78a_0_23"/>
          <p:cNvSpPr txBox="1"/>
          <p:nvPr>
            <p:ph type="title"/>
          </p:nvPr>
        </p:nvSpPr>
        <p:spPr>
          <a:xfrm>
            <a:off x="311700" y="350275"/>
            <a:ext cx="72162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b="1" lang="es" sz="2600">
                <a:latin typeface="Poppins"/>
                <a:ea typeface="Poppins"/>
                <a:cs typeface="Poppins"/>
                <a:sym typeface="Poppins"/>
              </a:rPr>
              <a:t>6. State handler</a:t>
            </a:r>
            <a:endParaRPr b="1" sz="2600">
              <a:latin typeface="Poppins"/>
              <a:ea typeface="Poppins"/>
              <a:cs typeface="Poppins"/>
              <a:sym typeface="Poppins"/>
            </a:endParaRPr>
          </a:p>
        </p:txBody>
      </p:sp>
      <p:pic>
        <p:nvPicPr>
          <p:cNvPr id="282" name="Google Shape;282;g1da8e50e78a_0_23"/>
          <p:cNvPicPr preferRelativeResize="0"/>
          <p:nvPr/>
        </p:nvPicPr>
        <p:blipFill rotWithShape="1">
          <a:blip r:embed="rId3">
            <a:alphaModFix/>
          </a:blip>
          <a:srcRect b="0" l="0" r="0" t="0"/>
          <a:stretch/>
        </p:blipFill>
        <p:spPr>
          <a:xfrm>
            <a:off x="3633271" y="208500"/>
            <a:ext cx="3457825" cy="7144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g1db175e3e72_0_97"/>
          <p:cNvSpPr txBox="1"/>
          <p:nvPr>
            <p:ph type="title"/>
          </p:nvPr>
        </p:nvSpPr>
        <p:spPr>
          <a:xfrm>
            <a:off x="311700" y="350275"/>
            <a:ext cx="91440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7. Routes    React Router DOM V6</a:t>
            </a:r>
            <a:endParaRPr/>
          </a:p>
        </p:txBody>
      </p:sp>
      <p:sp>
        <p:nvSpPr>
          <p:cNvPr id="288" name="Google Shape;288;g1db175e3e72_0_97"/>
          <p:cNvSpPr txBox="1"/>
          <p:nvPr>
            <p:ph idx="1" type="body"/>
          </p:nvPr>
        </p:nvSpPr>
        <p:spPr>
          <a:xfrm>
            <a:off x="311700" y="1152475"/>
            <a:ext cx="57330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s"/>
              <a:t>We will use the version number 6 of the  react router DOM (RRD v6) library. </a:t>
            </a:r>
            <a:endParaRPr/>
          </a:p>
          <a:p>
            <a:pPr indent="0" lvl="0" marL="0" rtl="0" algn="l">
              <a:lnSpc>
                <a:spcPct val="115000"/>
              </a:lnSpc>
              <a:spcBef>
                <a:spcPts val="0"/>
              </a:spcBef>
              <a:spcAft>
                <a:spcPts val="0"/>
              </a:spcAft>
              <a:buSzPts val="1800"/>
              <a:buNone/>
            </a:pPr>
            <a:r>
              <a:t/>
            </a:r>
            <a:endParaRPr/>
          </a:p>
          <a:p>
            <a:pPr indent="0" lvl="0" marL="0" rtl="0" algn="l">
              <a:lnSpc>
                <a:spcPct val="115000"/>
              </a:lnSpc>
              <a:spcBef>
                <a:spcPts val="0"/>
              </a:spcBef>
              <a:spcAft>
                <a:spcPts val="0"/>
              </a:spcAft>
              <a:buSzPts val="1800"/>
              <a:buNone/>
            </a:pPr>
            <a:r>
              <a:rPr lang="es"/>
              <a:t>Here, the steps the set up the  RRD v6 in our project: </a:t>
            </a:r>
            <a:endParaRPr/>
          </a:p>
          <a:p>
            <a:pPr indent="-342900" lvl="0" marL="914400" rtl="0" algn="l">
              <a:lnSpc>
                <a:spcPct val="115000"/>
              </a:lnSpc>
              <a:spcBef>
                <a:spcPts val="0"/>
              </a:spcBef>
              <a:spcAft>
                <a:spcPts val="0"/>
              </a:spcAft>
              <a:buSzPts val="1800"/>
              <a:buAutoNum type="arabicPeriod"/>
            </a:pPr>
            <a:r>
              <a:rPr lang="es"/>
              <a:t>Make the  routes structure diagram. </a:t>
            </a:r>
            <a:endParaRPr/>
          </a:p>
          <a:p>
            <a:pPr indent="-342900" lvl="0" marL="914400" rtl="0" algn="l">
              <a:lnSpc>
                <a:spcPct val="115000"/>
              </a:lnSpc>
              <a:spcBef>
                <a:spcPts val="0"/>
              </a:spcBef>
              <a:spcAft>
                <a:spcPts val="0"/>
              </a:spcAft>
              <a:buSzPts val="1800"/>
              <a:buAutoNum type="arabicPeriod"/>
            </a:pPr>
            <a:r>
              <a:rPr lang="es"/>
              <a:t>Implement the routes in a file called:</a:t>
            </a:r>
            <a:endParaRPr/>
          </a:p>
          <a:p>
            <a:pPr indent="0" lvl="0" marL="914400" rtl="0" algn="l">
              <a:lnSpc>
                <a:spcPct val="115000"/>
              </a:lnSpc>
              <a:spcBef>
                <a:spcPts val="0"/>
              </a:spcBef>
              <a:spcAft>
                <a:spcPts val="0"/>
              </a:spcAft>
              <a:buSzPts val="1800"/>
              <a:buNone/>
            </a:pPr>
            <a:r>
              <a:rPr b="1" lang="es"/>
              <a:t>app.router.ts</a:t>
            </a:r>
            <a:endParaRPr b="1"/>
          </a:p>
          <a:p>
            <a:pPr indent="-342900" lvl="0" marL="914400" rtl="0" algn="l">
              <a:lnSpc>
                <a:spcPct val="115000"/>
              </a:lnSpc>
              <a:spcBef>
                <a:spcPts val="0"/>
              </a:spcBef>
              <a:spcAft>
                <a:spcPts val="0"/>
              </a:spcAft>
              <a:buSzPts val="1800"/>
              <a:buAutoNum type="arabicPeriod"/>
            </a:pPr>
            <a:r>
              <a:rPr lang="es"/>
              <a:t>implements the guards for the views</a:t>
            </a:r>
            <a:endParaRPr/>
          </a:p>
        </p:txBody>
      </p:sp>
      <p:pic>
        <p:nvPicPr>
          <p:cNvPr id="289" name="Google Shape;289;g1db175e3e72_0_97"/>
          <p:cNvPicPr preferRelativeResize="0"/>
          <p:nvPr/>
        </p:nvPicPr>
        <p:blipFill rotWithShape="1">
          <a:blip r:embed="rId3">
            <a:alphaModFix/>
          </a:blip>
          <a:srcRect b="0" l="0" r="0" t="0"/>
          <a:stretch/>
        </p:blipFill>
        <p:spPr>
          <a:xfrm>
            <a:off x="6288175" y="350275"/>
            <a:ext cx="2544119" cy="5727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g1db175e3e72_0_126"/>
          <p:cNvSpPr txBox="1"/>
          <p:nvPr>
            <p:ph type="title"/>
          </p:nvPr>
        </p:nvSpPr>
        <p:spPr>
          <a:xfrm>
            <a:off x="311700" y="350275"/>
            <a:ext cx="91440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7. Routes    React Router DOM V6</a:t>
            </a:r>
            <a:endParaRPr/>
          </a:p>
        </p:txBody>
      </p:sp>
      <p:sp>
        <p:nvSpPr>
          <p:cNvPr id="295" name="Google Shape;295;g1db175e3e72_0_126"/>
          <p:cNvSpPr txBox="1"/>
          <p:nvPr>
            <p:ph idx="1" type="body"/>
          </p:nvPr>
        </p:nvSpPr>
        <p:spPr>
          <a:xfrm>
            <a:off x="311700" y="1152475"/>
            <a:ext cx="5733000" cy="572700"/>
          </a:xfrm>
          <a:prstGeom prst="rect">
            <a:avLst/>
          </a:prstGeom>
          <a:noFill/>
          <a:ln>
            <a:noFill/>
          </a:ln>
        </p:spPr>
        <p:txBody>
          <a:bodyPr anchorCtr="0" anchor="t" bIns="91425" lIns="91425" spcFirstLastPara="1" rIns="91425" wrap="square" tIns="91425">
            <a:normAutofit fontScale="70000" lnSpcReduction="20000"/>
          </a:bodyPr>
          <a:lstStyle/>
          <a:p>
            <a:pPr indent="-308610" lvl="0" marL="914400" rtl="0" algn="l">
              <a:lnSpc>
                <a:spcPct val="115000"/>
              </a:lnSpc>
              <a:spcBef>
                <a:spcPts val="0"/>
              </a:spcBef>
              <a:spcAft>
                <a:spcPts val="0"/>
              </a:spcAft>
              <a:buSzPct val="100000"/>
              <a:buAutoNum type="arabicPeriod"/>
            </a:pPr>
            <a:r>
              <a:rPr b="1" lang="es"/>
              <a:t>Make the  routes structure diagram. </a:t>
            </a:r>
            <a:endParaRPr b="1"/>
          </a:p>
          <a:p>
            <a:pPr indent="0" lvl="0" marL="914400" rtl="0" algn="l">
              <a:lnSpc>
                <a:spcPct val="115000"/>
              </a:lnSpc>
              <a:spcBef>
                <a:spcPts val="0"/>
              </a:spcBef>
              <a:spcAft>
                <a:spcPts val="0"/>
              </a:spcAft>
              <a:buSzPct val="142857"/>
              <a:buNone/>
            </a:pPr>
            <a:r>
              <a:t/>
            </a:r>
            <a:endParaRPr/>
          </a:p>
        </p:txBody>
      </p:sp>
      <p:pic>
        <p:nvPicPr>
          <p:cNvPr id="296" name="Google Shape;296;g1db175e3e72_0_126"/>
          <p:cNvPicPr preferRelativeResize="0"/>
          <p:nvPr/>
        </p:nvPicPr>
        <p:blipFill rotWithShape="1">
          <a:blip r:embed="rId3">
            <a:alphaModFix/>
          </a:blip>
          <a:srcRect b="0" l="0" r="0" t="0"/>
          <a:stretch/>
        </p:blipFill>
        <p:spPr>
          <a:xfrm>
            <a:off x="6288175" y="350275"/>
            <a:ext cx="2544119" cy="572700"/>
          </a:xfrm>
          <a:prstGeom prst="rect">
            <a:avLst/>
          </a:prstGeom>
          <a:noFill/>
          <a:ln>
            <a:noFill/>
          </a:ln>
        </p:spPr>
      </p:pic>
      <p:pic>
        <p:nvPicPr>
          <p:cNvPr id="297" name="Google Shape;297;g1db175e3e72_0_126"/>
          <p:cNvPicPr preferRelativeResize="0"/>
          <p:nvPr/>
        </p:nvPicPr>
        <p:blipFill>
          <a:blip r:embed="rId4">
            <a:alphaModFix/>
          </a:blip>
          <a:stretch>
            <a:fillRect/>
          </a:stretch>
        </p:blipFill>
        <p:spPr>
          <a:xfrm>
            <a:off x="1634625" y="1573525"/>
            <a:ext cx="4083634" cy="31135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g1db175e3e72_0_133"/>
          <p:cNvSpPr txBox="1"/>
          <p:nvPr>
            <p:ph type="title"/>
          </p:nvPr>
        </p:nvSpPr>
        <p:spPr>
          <a:xfrm>
            <a:off x="311700" y="350275"/>
            <a:ext cx="91440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7. Routes    React Router DOM V6</a:t>
            </a:r>
            <a:endParaRPr/>
          </a:p>
        </p:txBody>
      </p:sp>
      <p:sp>
        <p:nvSpPr>
          <p:cNvPr id="303" name="Google Shape;303;g1db175e3e72_0_133"/>
          <p:cNvSpPr txBox="1"/>
          <p:nvPr>
            <p:ph idx="1" type="body"/>
          </p:nvPr>
        </p:nvSpPr>
        <p:spPr>
          <a:xfrm>
            <a:off x="311700" y="1152475"/>
            <a:ext cx="5733000" cy="572700"/>
          </a:xfrm>
          <a:prstGeom prst="rect">
            <a:avLst/>
          </a:prstGeom>
          <a:noFill/>
          <a:ln>
            <a:noFill/>
          </a:ln>
        </p:spPr>
        <p:txBody>
          <a:bodyPr anchorCtr="0" anchor="t" bIns="91425" lIns="91425" spcFirstLastPara="1" rIns="91425" wrap="square" tIns="91425">
            <a:normAutofit fontScale="77500"/>
          </a:bodyPr>
          <a:lstStyle/>
          <a:p>
            <a:pPr indent="0" lvl="0" marL="0" rtl="0" algn="l">
              <a:lnSpc>
                <a:spcPct val="115000"/>
              </a:lnSpc>
              <a:spcBef>
                <a:spcPts val="0"/>
              </a:spcBef>
              <a:spcAft>
                <a:spcPts val="0"/>
              </a:spcAft>
              <a:buSzPct val="129032"/>
              <a:buNone/>
            </a:pPr>
            <a:r>
              <a:rPr b="1" lang="es"/>
              <a:t>2. Implementation of the routes in a file called app.router.tsx</a:t>
            </a:r>
            <a:endParaRPr/>
          </a:p>
        </p:txBody>
      </p:sp>
      <p:pic>
        <p:nvPicPr>
          <p:cNvPr id="304" name="Google Shape;304;g1db175e3e72_0_133"/>
          <p:cNvPicPr preferRelativeResize="0"/>
          <p:nvPr/>
        </p:nvPicPr>
        <p:blipFill rotWithShape="1">
          <a:blip r:embed="rId3">
            <a:alphaModFix/>
          </a:blip>
          <a:srcRect b="0" l="0" r="0" t="0"/>
          <a:stretch/>
        </p:blipFill>
        <p:spPr>
          <a:xfrm>
            <a:off x="6288175" y="350275"/>
            <a:ext cx="2544119" cy="572700"/>
          </a:xfrm>
          <a:prstGeom prst="rect">
            <a:avLst/>
          </a:prstGeom>
          <a:noFill/>
          <a:ln>
            <a:noFill/>
          </a:ln>
        </p:spPr>
      </p:pic>
      <p:sp>
        <p:nvSpPr>
          <p:cNvPr id="305" name="Google Shape;305;g1db175e3e72_0_133"/>
          <p:cNvSpPr txBox="1"/>
          <p:nvPr>
            <p:ph idx="1" type="body"/>
          </p:nvPr>
        </p:nvSpPr>
        <p:spPr>
          <a:xfrm>
            <a:off x="451275" y="1626775"/>
            <a:ext cx="5976600" cy="3021900"/>
          </a:xfrm>
          <a:prstGeom prst="rect">
            <a:avLst/>
          </a:prstGeom>
          <a:noFill/>
          <a:ln>
            <a:noFill/>
          </a:ln>
        </p:spPr>
        <p:txBody>
          <a:bodyPr anchorCtr="0" anchor="t" bIns="91425" lIns="91425" spcFirstLastPara="1" rIns="91425" wrap="square" tIns="91425">
            <a:normAutofit fontScale="25000"/>
          </a:bodyPr>
          <a:lstStyle/>
          <a:p>
            <a:pPr indent="0" lvl="0" marL="0" rtl="0" algn="l">
              <a:lnSpc>
                <a:spcPct val="135714"/>
              </a:lnSpc>
              <a:spcBef>
                <a:spcPts val="0"/>
              </a:spcBef>
              <a:spcAft>
                <a:spcPts val="0"/>
              </a:spcAft>
              <a:buClr>
                <a:schemeClr val="dk1"/>
              </a:buClr>
              <a:buSzPct val="34456"/>
              <a:buFont typeface="Arial"/>
              <a:buNone/>
            </a:pPr>
            <a:r>
              <a:rPr lang="es" sz="3192">
                <a:solidFill>
                  <a:srgbClr val="0000FF"/>
                </a:solidFill>
                <a:highlight>
                  <a:srgbClr val="FFFFFF"/>
                </a:highlight>
                <a:latin typeface="Consolas"/>
                <a:ea typeface="Consolas"/>
                <a:cs typeface="Consolas"/>
                <a:sym typeface="Consolas"/>
              </a:rPr>
              <a:t>import</a:t>
            </a:r>
            <a:r>
              <a:rPr lang="es" sz="3192">
                <a:solidFill>
                  <a:schemeClr val="dk1"/>
                </a:solidFill>
                <a:highlight>
                  <a:srgbClr val="FFFFFF"/>
                </a:highlight>
                <a:latin typeface="Consolas"/>
                <a:ea typeface="Consolas"/>
                <a:cs typeface="Consolas"/>
                <a:sym typeface="Consolas"/>
              </a:rPr>
              <a:t> { BrowserRouter, Route, Routes } </a:t>
            </a:r>
            <a:r>
              <a:rPr lang="es" sz="3192">
                <a:solidFill>
                  <a:srgbClr val="0000FF"/>
                </a:solidFill>
                <a:highlight>
                  <a:srgbClr val="FFFFFF"/>
                </a:highlight>
                <a:latin typeface="Consolas"/>
                <a:ea typeface="Consolas"/>
                <a:cs typeface="Consolas"/>
                <a:sym typeface="Consolas"/>
              </a:rPr>
              <a:t>from</a:t>
            </a:r>
            <a:r>
              <a:rPr lang="es" sz="3192">
                <a:solidFill>
                  <a:schemeClr val="dk1"/>
                </a:solidFill>
                <a:highlight>
                  <a:srgbClr val="FFFFFF"/>
                </a:highlight>
                <a:latin typeface="Consolas"/>
                <a:ea typeface="Consolas"/>
                <a:cs typeface="Consolas"/>
                <a:sym typeface="Consolas"/>
              </a:rPr>
              <a:t> </a:t>
            </a:r>
            <a:r>
              <a:rPr lang="es" sz="3192">
                <a:solidFill>
                  <a:srgbClr val="A31515"/>
                </a:solidFill>
                <a:highlight>
                  <a:srgbClr val="FFFFFF"/>
                </a:highlight>
                <a:latin typeface="Consolas"/>
                <a:ea typeface="Consolas"/>
                <a:cs typeface="Consolas"/>
                <a:sym typeface="Consolas"/>
              </a:rPr>
              <a:t>'react-router-dom'</a:t>
            </a:r>
            <a:r>
              <a:rPr lang="es" sz="3192">
                <a:solidFill>
                  <a:schemeClr val="dk1"/>
                </a:solidFill>
                <a:highlight>
                  <a:srgbClr val="FFFFFF"/>
                </a:highlight>
                <a:latin typeface="Consolas"/>
                <a:ea typeface="Consolas"/>
                <a:cs typeface="Consolas"/>
                <a:sym typeface="Consolas"/>
              </a:rPr>
              <a:t>;</a:t>
            </a:r>
            <a:endParaRPr sz="3192">
              <a:solidFill>
                <a:schemeClr val="dk1"/>
              </a:solidFill>
              <a:highlight>
                <a:srgbClr val="FFFFFF"/>
              </a:highlight>
              <a:latin typeface="Consolas"/>
              <a:ea typeface="Consolas"/>
              <a:cs typeface="Consolas"/>
              <a:sym typeface="Consolas"/>
            </a:endParaRPr>
          </a:p>
          <a:p>
            <a:pPr indent="0" lvl="0" marL="0" rtl="0" algn="l">
              <a:lnSpc>
                <a:spcPct val="115000"/>
              </a:lnSpc>
              <a:spcBef>
                <a:spcPts val="0"/>
              </a:spcBef>
              <a:spcAft>
                <a:spcPts val="0"/>
              </a:spcAft>
              <a:buSzPct val="182648"/>
              <a:buNone/>
            </a:pPr>
            <a:r>
              <a:t/>
            </a:r>
            <a:endParaRPr sz="3941"/>
          </a:p>
          <a:p>
            <a:pPr indent="0" lvl="0" marL="0" rtl="0" algn="l">
              <a:lnSpc>
                <a:spcPct val="135714"/>
              </a:lnSpc>
              <a:spcBef>
                <a:spcPts val="0"/>
              </a:spcBef>
              <a:spcAft>
                <a:spcPts val="0"/>
              </a:spcAft>
              <a:buSzPct val="225563"/>
              <a:buNone/>
            </a:pPr>
            <a:r>
              <a:rPr lang="es" sz="3192">
                <a:solidFill>
                  <a:srgbClr val="800000"/>
                </a:solidFill>
                <a:highlight>
                  <a:srgbClr val="FFFFFF"/>
                </a:highlight>
                <a:latin typeface="Consolas"/>
                <a:ea typeface="Consolas"/>
                <a:cs typeface="Consolas"/>
                <a:sym typeface="Consolas"/>
              </a:rPr>
              <a:t>&lt;BrowserRouter&gt;</a:t>
            </a:r>
            <a:endParaRPr sz="3192">
              <a:solidFill>
                <a:srgbClr val="800000"/>
              </a:solidFill>
              <a:highlight>
                <a:srgbClr val="FFFFFF"/>
              </a:highlight>
              <a:latin typeface="Consolas"/>
              <a:ea typeface="Consolas"/>
              <a:cs typeface="Consolas"/>
              <a:sym typeface="Consolas"/>
            </a:endParaRPr>
          </a:p>
          <a:p>
            <a:pPr indent="0" lvl="0" marL="0" rtl="0" algn="l">
              <a:lnSpc>
                <a:spcPct val="135714"/>
              </a:lnSpc>
              <a:spcBef>
                <a:spcPts val="0"/>
              </a:spcBef>
              <a:spcAft>
                <a:spcPts val="0"/>
              </a:spcAft>
              <a:buSzPct val="225563"/>
              <a:buNone/>
            </a:pPr>
            <a:r>
              <a:rPr lang="es" sz="3192">
                <a:solidFill>
                  <a:schemeClr val="dk1"/>
                </a:solidFill>
                <a:highlight>
                  <a:srgbClr val="FFFFFF"/>
                </a:highlight>
                <a:latin typeface="Consolas"/>
                <a:ea typeface="Consolas"/>
                <a:cs typeface="Consolas"/>
                <a:sym typeface="Consolas"/>
              </a:rPr>
              <a:t>    </a:t>
            </a:r>
            <a:r>
              <a:rPr lang="es" sz="3192">
                <a:solidFill>
                  <a:srgbClr val="800000"/>
                </a:solidFill>
                <a:highlight>
                  <a:srgbClr val="FFFFFF"/>
                </a:highlight>
                <a:latin typeface="Consolas"/>
                <a:ea typeface="Consolas"/>
                <a:cs typeface="Consolas"/>
                <a:sym typeface="Consolas"/>
              </a:rPr>
              <a:t>&lt;Routes&gt;</a:t>
            </a:r>
            <a:endParaRPr sz="3192">
              <a:solidFill>
                <a:srgbClr val="800000"/>
              </a:solidFill>
              <a:highlight>
                <a:srgbClr val="FFFFFF"/>
              </a:highlight>
              <a:latin typeface="Consolas"/>
              <a:ea typeface="Consolas"/>
              <a:cs typeface="Consolas"/>
              <a:sym typeface="Consolas"/>
            </a:endParaRPr>
          </a:p>
          <a:p>
            <a:pPr indent="0" lvl="0" marL="0" rtl="0" algn="l">
              <a:lnSpc>
                <a:spcPct val="135714"/>
              </a:lnSpc>
              <a:spcBef>
                <a:spcPts val="0"/>
              </a:spcBef>
              <a:spcAft>
                <a:spcPts val="0"/>
              </a:spcAft>
              <a:buSzPct val="225563"/>
              <a:buNone/>
            </a:pPr>
            <a:r>
              <a:rPr lang="es" sz="3192">
                <a:solidFill>
                  <a:schemeClr val="dk1"/>
                </a:solidFill>
                <a:highlight>
                  <a:srgbClr val="FFFFFF"/>
                </a:highlight>
                <a:latin typeface="Consolas"/>
                <a:ea typeface="Consolas"/>
                <a:cs typeface="Consolas"/>
                <a:sym typeface="Consolas"/>
              </a:rPr>
              <a:t>        </a:t>
            </a:r>
            <a:r>
              <a:rPr lang="es" sz="3192">
                <a:solidFill>
                  <a:srgbClr val="800000"/>
                </a:solidFill>
                <a:highlight>
                  <a:srgbClr val="FFFFFF"/>
                </a:highlight>
                <a:latin typeface="Consolas"/>
                <a:ea typeface="Consolas"/>
                <a:cs typeface="Consolas"/>
                <a:sym typeface="Consolas"/>
              </a:rPr>
              <a:t>&lt;Route</a:t>
            </a:r>
            <a:r>
              <a:rPr lang="es" sz="3192">
                <a:solidFill>
                  <a:schemeClr val="dk1"/>
                </a:solidFill>
                <a:highlight>
                  <a:srgbClr val="FFFFFF"/>
                </a:highlight>
                <a:latin typeface="Consolas"/>
                <a:ea typeface="Consolas"/>
                <a:cs typeface="Consolas"/>
                <a:sym typeface="Consolas"/>
              </a:rPr>
              <a:t> </a:t>
            </a:r>
            <a:r>
              <a:rPr lang="es" sz="3192">
                <a:solidFill>
                  <a:srgbClr val="E50000"/>
                </a:solidFill>
                <a:highlight>
                  <a:srgbClr val="FFFFFF"/>
                </a:highlight>
                <a:latin typeface="Consolas"/>
                <a:ea typeface="Consolas"/>
                <a:cs typeface="Consolas"/>
                <a:sym typeface="Consolas"/>
              </a:rPr>
              <a:t>element</a:t>
            </a:r>
            <a:r>
              <a:rPr lang="es" sz="3192">
                <a:solidFill>
                  <a:schemeClr val="dk1"/>
                </a:solidFill>
                <a:highlight>
                  <a:srgbClr val="FFFFFF"/>
                </a:highlight>
                <a:latin typeface="Consolas"/>
                <a:ea typeface="Consolas"/>
                <a:cs typeface="Consolas"/>
                <a:sym typeface="Consolas"/>
              </a:rPr>
              <a:t>=</a:t>
            </a:r>
            <a:r>
              <a:rPr lang="es" sz="3192">
                <a:solidFill>
                  <a:srgbClr val="0000FF"/>
                </a:solidFill>
                <a:highlight>
                  <a:srgbClr val="FFFFFF"/>
                </a:highlight>
                <a:latin typeface="Consolas"/>
                <a:ea typeface="Consolas"/>
                <a:cs typeface="Consolas"/>
                <a:sym typeface="Consolas"/>
              </a:rPr>
              <a:t>{</a:t>
            </a:r>
            <a:r>
              <a:rPr lang="es" sz="3192">
                <a:solidFill>
                  <a:srgbClr val="800000"/>
                </a:solidFill>
                <a:highlight>
                  <a:srgbClr val="FFFFFF"/>
                </a:highlight>
                <a:latin typeface="Consolas"/>
                <a:ea typeface="Consolas"/>
                <a:cs typeface="Consolas"/>
                <a:sym typeface="Consolas"/>
              </a:rPr>
              <a:t>&lt;App</a:t>
            </a:r>
            <a:r>
              <a:rPr lang="es" sz="3192">
                <a:solidFill>
                  <a:schemeClr val="dk1"/>
                </a:solidFill>
                <a:highlight>
                  <a:srgbClr val="FFFFFF"/>
                </a:highlight>
                <a:latin typeface="Consolas"/>
                <a:ea typeface="Consolas"/>
                <a:cs typeface="Consolas"/>
                <a:sym typeface="Consolas"/>
              </a:rPr>
              <a:t> </a:t>
            </a:r>
            <a:r>
              <a:rPr lang="es" sz="3192">
                <a:solidFill>
                  <a:srgbClr val="800000"/>
                </a:solidFill>
                <a:highlight>
                  <a:srgbClr val="FFFFFF"/>
                </a:highlight>
                <a:latin typeface="Consolas"/>
                <a:ea typeface="Consolas"/>
                <a:cs typeface="Consolas"/>
                <a:sym typeface="Consolas"/>
              </a:rPr>
              <a:t>/&gt;</a:t>
            </a:r>
            <a:r>
              <a:rPr lang="es" sz="3192">
                <a:solidFill>
                  <a:srgbClr val="0000FF"/>
                </a:solidFill>
                <a:highlight>
                  <a:srgbClr val="FFFFFF"/>
                </a:highlight>
                <a:latin typeface="Consolas"/>
                <a:ea typeface="Consolas"/>
                <a:cs typeface="Consolas"/>
                <a:sym typeface="Consolas"/>
              </a:rPr>
              <a:t>}</a:t>
            </a:r>
            <a:r>
              <a:rPr lang="es" sz="3192">
                <a:solidFill>
                  <a:srgbClr val="800000"/>
                </a:solidFill>
                <a:highlight>
                  <a:srgbClr val="FFFFFF"/>
                </a:highlight>
                <a:latin typeface="Consolas"/>
                <a:ea typeface="Consolas"/>
                <a:cs typeface="Consolas"/>
                <a:sym typeface="Consolas"/>
              </a:rPr>
              <a:t>&gt;</a:t>
            </a:r>
            <a:endParaRPr sz="3192">
              <a:solidFill>
                <a:srgbClr val="800000"/>
              </a:solidFill>
              <a:highlight>
                <a:srgbClr val="FFFFFF"/>
              </a:highlight>
              <a:latin typeface="Consolas"/>
              <a:ea typeface="Consolas"/>
              <a:cs typeface="Consolas"/>
              <a:sym typeface="Consolas"/>
            </a:endParaRPr>
          </a:p>
          <a:p>
            <a:pPr indent="0" lvl="0" marL="0" rtl="0" algn="l">
              <a:lnSpc>
                <a:spcPct val="135714"/>
              </a:lnSpc>
              <a:spcBef>
                <a:spcPts val="0"/>
              </a:spcBef>
              <a:spcAft>
                <a:spcPts val="0"/>
              </a:spcAft>
              <a:buSzPct val="225563"/>
              <a:buNone/>
            </a:pPr>
            <a:r>
              <a:rPr lang="es" sz="3192">
                <a:solidFill>
                  <a:schemeClr val="dk1"/>
                </a:solidFill>
                <a:highlight>
                  <a:srgbClr val="FFFFFF"/>
                </a:highlight>
                <a:latin typeface="Consolas"/>
                <a:ea typeface="Consolas"/>
                <a:cs typeface="Consolas"/>
                <a:sym typeface="Consolas"/>
              </a:rPr>
              <a:t>            </a:t>
            </a:r>
            <a:r>
              <a:rPr lang="es" sz="3192">
                <a:solidFill>
                  <a:srgbClr val="800000"/>
                </a:solidFill>
                <a:highlight>
                  <a:srgbClr val="FFFFFF"/>
                </a:highlight>
                <a:latin typeface="Consolas"/>
                <a:ea typeface="Consolas"/>
                <a:cs typeface="Consolas"/>
                <a:sym typeface="Consolas"/>
              </a:rPr>
              <a:t>&lt;Route</a:t>
            </a:r>
            <a:r>
              <a:rPr lang="es" sz="3192">
                <a:solidFill>
                  <a:schemeClr val="dk1"/>
                </a:solidFill>
                <a:highlight>
                  <a:srgbClr val="FFFFFF"/>
                </a:highlight>
                <a:latin typeface="Consolas"/>
                <a:ea typeface="Consolas"/>
                <a:cs typeface="Consolas"/>
                <a:sym typeface="Consolas"/>
              </a:rPr>
              <a:t> </a:t>
            </a:r>
            <a:r>
              <a:rPr lang="es" sz="3192">
                <a:solidFill>
                  <a:srgbClr val="E50000"/>
                </a:solidFill>
                <a:highlight>
                  <a:srgbClr val="FFFFFF"/>
                </a:highlight>
                <a:latin typeface="Consolas"/>
                <a:ea typeface="Consolas"/>
                <a:cs typeface="Consolas"/>
                <a:sym typeface="Consolas"/>
              </a:rPr>
              <a:t>path</a:t>
            </a:r>
            <a:r>
              <a:rPr lang="es" sz="3192">
                <a:solidFill>
                  <a:schemeClr val="dk1"/>
                </a:solidFill>
                <a:highlight>
                  <a:srgbClr val="FFFFFF"/>
                </a:highlight>
                <a:latin typeface="Consolas"/>
                <a:ea typeface="Consolas"/>
                <a:cs typeface="Consolas"/>
                <a:sym typeface="Consolas"/>
              </a:rPr>
              <a:t>=</a:t>
            </a:r>
            <a:r>
              <a:rPr lang="es" sz="3192">
                <a:solidFill>
                  <a:srgbClr val="A31515"/>
                </a:solidFill>
                <a:highlight>
                  <a:srgbClr val="FFFFFF"/>
                </a:highlight>
                <a:latin typeface="Consolas"/>
                <a:ea typeface="Consolas"/>
                <a:cs typeface="Consolas"/>
                <a:sym typeface="Consolas"/>
              </a:rPr>
              <a:t>"/"</a:t>
            </a:r>
            <a:r>
              <a:rPr lang="es" sz="3192">
                <a:solidFill>
                  <a:schemeClr val="dk1"/>
                </a:solidFill>
                <a:highlight>
                  <a:srgbClr val="FFFFFF"/>
                </a:highlight>
                <a:latin typeface="Consolas"/>
                <a:ea typeface="Consolas"/>
                <a:cs typeface="Consolas"/>
                <a:sym typeface="Consolas"/>
              </a:rPr>
              <a:t> </a:t>
            </a:r>
            <a:r>
              <a:rPr lang="es" sz="3192">
                <a:solidFill>
                  <a:srgbClr val="E50000"/>
                </a:solidFill>
                <a:highlight>
                  <a:srgbClr val="FFFFFF"/>
                </a:highlight>
                <a:latin typeface="Consolas"/>
                <a:ea typeface="Consolas"/>
                <a:cs typeface="Consolas"/>
                <a:sym typeface="Consolas"/>
              </a:rPr>
              <a:t>element</a:t>
            </a:r>
            <a:r>
              <a:rPr lang="es" sz="3192">
                <a:solidFill>
                  <a:schemeClr val="dk1"/>
                </a:solidFill>
                <a:highlight>
                  <a:srgbClr val="FFFFFF"/>
                </a:highlight>
                <a:latin typeface="Consolas"/>
                <a:ea typeface="Consolas"/>
                <a:cs typeface="Consolas"/>
                <a:sym typeface="Consolas"/>
              </a:rPr>
              <a:t>=</a:t>
            </a:r>
            <a:r>
              <a:rPr lang="es" sz="3192">
                <a:solidFill>
                  <a:srgbClr val="0000FF"/>
                </a:solidFill>
                <a:highlight>
                  <a:srgbClr val="FFFFFF"/>
                </a:highlight>
                <a:latin typeface="Consolas"/>
                <a:ea typeface="Consolas"/>
                <a:cs typeface="Consolas"/>
                <a:sym typeface="Consolas"/>
              </a:rPr>
              <a:t>{</a:t>
            </a:r>
            <a:r>
              <a:rPr lang="es" sz="3192">
                <a:solidFill>
                  <a:srgbClr val="800000"/>
                </a:solidFill>
                <a:highlight>
                  <a:srgbClr val="FFFFFF"/>
                </a:highlight>
                <a:latin typeface="Consolas"/>
                <a:ea typeface="Consolas"/>
                <a:cs typeface="Consolas"/>
                <a:sym typeface="Consolas"/>
              </a:rPr>
              <a:t>&lt;HomePage</a:t>
            </a:r>
            <a:r>
              <a:rPr lang="es" sz="3192">
                <a:solidFill>
                  <a:schemeClr val="dk1"/>
                </a:solidFill>
                <a:highlight>
                  <a:srgbClr val="FFFFFF"/>
                </a:highlight>
                <a:latin typeface="Consolas"/>
                <a:ea typeface="Consolas"/>
                <a:cs typeface="Consolas"/>
                <a:sym typeface="Consolas"/>
              </a:rPr>
              <a:t> </a:t>
            </a:r>
            <a:r>
              <a:rPr lang="es" sz="3192">
                <a:solidFill>
                  <a:srgbClr val="800000"/>
                </a:solidFill>
                <a:highlight>
                  <a:srgbClr val="FFFFFF"/>
                </a:highlight>
                <a:latin typeface="Consolas"/>
                <a:ea typeface="Consolas"/>
                <a:cs typeface="Consolas"/>
                <a:sym typeface="Consolas"/>
              </a:rPr>
              <a:t>/&gt;</a:t>
            </a:r>
            <a:r>
              <a:rPr lang="es" sz="3192">
                <a:solidFill>
                  <a:srgbClr val="0000FF"/>
                </a:solidFill>
                <a:highlight>
                  <a:srgbClr val="FFFFFF"/>
                </a:highlight>
                <a:latin typeface="Consolas"/>
                <a:ea typeface="Consolas"/>
                <a:cs typeface="Consolas"/>
                <a:sym typeface="Consolas"/>
              </a:rPr>
              <a:t>}</a:t>
            </a:r>
            <a:r>
              <a:rPr lang="es" sz="3192">
                <a:solidFill>
                  <a:srgbClr val="800000"/>
                </a:solidFill>
                <a:highlight>
                  <a:srgbClr val="FFFFFF"/>
                </a:highlight>
                <a:latin typeface="Consolas"/>
                <a:ea typeface="Consolas"/>
                <a:cs typeface="Consolas"/>
                <a:sym typeface="Consolas"/>
              </a:rPr>
              <a:t>/&gt;</a:t>
            </a:r>
            <a:endParaRPr sz="3192">
              <a:solidFill>
                <a:srgbClr val="800000"/>
              </a:solidFill>
              <a:highlight>
                <a:srgbClr val="FFFFFF"/>
              </a:highlight>
              <a:latin typeface="Consolas"/>
              <a:ea typeface="Consolas"/>
              <a:cs typeface="Consolas"/>
              <a:sym typeface="Consolas"/>
            </a:endParaRPr>
          </a:p>
          <a:p>
            <a:pPr indent="0" lvl="0" marL="0" rtl="0" algn="l">
              <a:lnSpc>
                <a:spcPct val="135714"/>
              </a:lnSpc>
              <a:spcBef>
                <a:spcPts val="0"/>
              </a:spcBef>
              <a:spcAft>
                <a:spcPts val="0"/>
              </a:spcAft>
              <a:buSzPct val="225563"/>
              <a:buNone/>
            </a:pPr>
            <a:r>
              <a:rPr lang="es" sz="3192">
                <a:solidFill>
                  <a:schemeClr val="dk1"/>
                </a:solidFill>
                <a:highlight>
                  <a:srgbClr val="FFFFFF"/>
                </a:highlight>
                <a:latin typeface="Consolas"/>
                <a:ea typeface="Consolas"/>
                <a:cs typeface="Consolas"/>
                <a:sym typeface="Consolas"/>
              </a:rPr>
              <a:t>            </a:t>
            </a:r>
            <a:r>
              <a:rPr lang="es" sz="3192">
                <a:solidFill>
                  <a:srgbClr val="800000"/>
                </a:solidFill>
                <a:highlight>
                  <a:srgbClr val="FFFFFF"/>
                </a:highlight>
                <a:latin typeface="Consolas"/>
                <a:ea typeface="Consolas"/>
                <a:cs typeface="Consolas"/>
                <a:sym typeface="Consolas"/>
              </a:rPr>
              <a:t>&lt;Route</a:t>
            </a:r>
            <a:r>
              <a:rPr lang="es" sz="3192">
                <a:solidFill>
                  <a:schemeClr val="dk1"/>
                </a:solidFill>
                <a:highlight>
                  <a:srgbClr val="FFFFFF"/>
                </a:highlight>
                <a:latin typeface="Consolas"/>
                <a:ea typeface="Consolas"/>
                <a:cs typeface="Consolas"/>
                <a:sym typeface="Consolas"/>
              </a:rPr>
              <a:t> </a:t>
            </a:r>
            <a:r>
              <a:rPr lang="es" sz="3192">
                <a:solidFill>
                  <a:srgbClr val="E50000"/>
                </a:solidFill>
                <a:highlight>
                  <a:srgbClr val="FFFFFF"/>
                </a:highlight>
                <a:latin typeface="Consolas"/>
                <a:ea typeface="Consolas"/>
                <a:cs typeface="Consolas"/>
                <a:sym typeface="Consolas"/>
              </a:rPr>
              <a:t>path</a:t>
            </a:r>
            <a:r>
              <a:rPr lang="es" sz="3192">
                <a:solidFill>
                  <a:schemeClr val="dk1"/>
                </a:solidFill>
                <a:highlight>
                  <a:srgbClr val="FFFFFF"/>
                </a:highlight>
                <a:latin typeface="Consolas"/>
                <a:ea typeface="Consolas"/>
                <a:cs typeface="Consolas"/>
                <a:sym typeface="Consolas"/>
              </a:rPr>
              <a:t>=</a:t>
            </a:r>
            <a:r>
              <a:rPr lang="es" sz="3192">
                <a:solidFill>
                  <a:srgbClr val="A31515"/>
                </a:solidFill>
                <a:highlight>
                  <a:srgbClr val="FFFFFF"/>
                </a:highlight>
                <a:latin typeface="Consolas"/>
                <a:ea typeface="Consolas"/>
                <a:cs typeface="Consolas"/>
                <a:sym typeface="Consolas"/>
              </a:rPr>
              <a:t>"/login"</a:t>
            </a:r>
            <a:r>
              <a:rPr lang="es" sz="3192">
                <a:solidFill>
                  <a:schemeClr val="dk1"/>
                </a:solidFill>
                <a:highlight>
                  <a:srgbClr val="FFFFFF"/>
                </a:highlight>
                <a:latin typeface="Consolas"/>
                <a:ea typeface="Consolas"/>
                <a:cs typeface="Consolas"/>
                <a:sym typeface="Consolas"/>
              </a:rPr>
              <a:t> </a:t>
            </a:r>
            <a:r>
              <a:rPr lang="es" sz="3192">
                <a:solidFill>
                  <a:srgbClr val="E50000"/>
                </a:solidFill>
                <a:highlight>
                  <a:srgbClr val="FFFFFF"/>
                </a:highlight>
                <a:latin typeface="Consolas"/>
                <a:ea typeface="Consolas"/>
                <a:cs typeface="Consolas"/>
                <a:sym typeface="Consolas"/>
              </a:rPr>
              <a:t>element</a:t>
            </a:r>
            <a:r>
              <a:rPr lang="es" sz="3192">
                <a:solidFill>
                  <a:schemeClr val="dk1"/>
                </a:solidFill>
                <a:highlight>
                  <a:srgbClr val="FFFFFF"/>
                </a:highlight>
                <a:latin typeface="Consolas"/>
                <a:ea typeface="Consolas"/>
                <a:cs typeface="Consolas"/>
                <a:sym typeface="Consolas"/>
              </a:rPr>
              <a:t>=</a:t>
            </a:r>
            <a:r>
              <a:rPr lang="es" sz="3192">
                <a:solidFill>
                  <a:srgbClr val="0000FF"/>
                </a:solidFill>
                <a:highlight>
                  <a:srgbClr val="FFFFFF"/>
                </a:highlight>
                <a:latin typeface="Consolas"/>
                <a:ea typeface="Consolas"/>
                <a:cs typeface="Consolas"/>
                <a:sym typeface="Consolas"/>
              </a:rPr>
              <a:t>{</a:t>
            </a:r>
            <a:r>
              <a:rPr lang="es" sz="3192">
                <a:solidFill>
                  <a:srgbClr val="800000"/>
                </a:solidFill>
                <a:highlight>
                  <a:srgbClr val="FFFFFF"/>
                </a:highlight>
                <a:latin typeface="Consolas"/>
                <a:ea typeface="Consolas"/>
                <a:cs typeface="Consolas"/>
                <a:sym typeface="Consolas"/>
              </a:rPr>
              <a:t>&lt;LoginPage</a:t>
            </a:r>
            <a:r>
              <a:rPr lang="es" sz="3192">
                <a:solidFill>
                  <a:schemeClr val="dk1"/>
                </a:solidFill>
                <a:highlight>
                  <a:srgbClr val="FFFFFF"/>
                </a:highlight>
                <a:latin typeface="Consolas"/>
                <a:ea typeface="Consolas"/>
                <a:cs typeface="Consolas"/>
                <a:sym typeface="Consolas"/>
              </a:rPr>
              <a:t> </a:t>
            </a:r>
            <a:r>
              <a:rPr lang="es" sz="3192">
                <a:solidFill>
                  <a:srgbClr val="800000"/>
                </a:solidFill>
                <a:highlight>
                  <a:srgbClr val="FFFFFF"/>
                </a:highlight>
                <a:latin typeface="Consolas"/>
                <a:ea typeface="Consolas"/>
                <a:cs typeface="Consolas"/>
                <a:sym typeface="Consolas"/>
              </a:rPr>
              <a:t>/&gt;</a:t>
            </a:r>
            <a:r>
              <a:rPr lang="es" sz="3192">
                <a:solidFill>
                  <a:srgbClr val="0000FF"/>
                </a:solidFill>
                <a:highlight>
                  <a:srgbClr val="FFFFFF"/>
                </a:highlight>
                <a:latin typeface="Consolas"/>
                <a:ea typeface="Consolas"/>
                <a:cs typeface="Consolas"/>
                <a:sym typeface="Consolas"/>
              </a:rPr>
              <a:t>}</a:t>
            </a:r>
            <a:r>
              <a:rPr lang="es" sz="3192">
                <a:solidFill>
                  <a:schemeClr val="dk1"/>
                </a:solidFill>
                <a:highlight>
                  <a:srgbClr val="FFFFFF"/>
                </a:highlight>
                <a:latin typeface="Consolas"/>
                <a:ea typeface="Consolas"/>
                <a:cs typeface="Consolas"/>
                <a:sym typeface="Consolas"/>
              </a:rPr>
              <a:t> </a:t>
            </a:r>
            <a:r>
              <a:rPr lang="es" sz="3192">
                <a:solidFill>
                  <a:srgbClr val="800000"/>
                </a:solidFill>
                <a:highlight>
                  <a:srgbClr val="FFFFFF"/>
                </a:highlight>
                <a:latin typeface="Consolas"/>
                <a:ea typeface="Consolas"/>
                <a:cs typeface="Consolas"/>
                <a:sym typeface="Consolas"/>
              </a:rPr>
              <a:t>/&gt;</a:t>
            </a:r>
            <a:endParaRPr sz="3192">
              <a:solidFill>
                <a:srgbClr val="800000"/>
              </a:solidFill>
              <a:highlight>
                <a:srgbClr val="FFFFFF"/>
              </a:highlight>
              <a:latin typeface="Consolas"/>
              <a:ea typeface="Consolas"/>
              <a:cs typeface="Consolas"/>
              <a:sym typeface="Consolas"/>
            </a:endParaRPr>
          </a:p>
          <a:p>
            <a:pPr indent="0" lvl="0" marL="0" rtl="0" algn="l">
              <a:lnSpc>
                <a:spcPct val="135714"/>
              </a:lnSpc>
              <a:spcBef>
                <a:spcPts val="0"/>
              </a:spcBef>
              <a:spcAft>
                <a:spcPts val="0"/>
              </a:spcAft>
              <a:buSzPct val="225563"/>
              <a:buNone/>
            </a:pPr>
            <a:r>
              <a:rPr lang="es" sz="3192">
                <a:solidFill>
                  <a:schemeClr val="dk1"/>
                </a:solidFill>
                <a:highlight>
                  <a:srgbClr val="FFFFFF"/>
                </a:highlight>
                <a:latin typeface="Consolas"/>
                <a:ea typeface="Consolas"/>
                <a:cs typeface="Consolas"/>
                <a:sym typeface="Consolas"/>
              </a:rPr>
              <a:t>            </a:t>
            </a:r>
            <a:r>
              <a:rPr lang="es" sz="3192">
                <a:solidFill>
                  <a:srgbClr val="800000"/>
                </a:solidFill>
                <a:highlight>
                  <a:srgbClr val="FFFFFF"/>
                </a:highlight>
                <a:latin typeface="Consolas"/>
                <a:ea typeface="Consolas"/>
                <a:cs typeface="Consolas"/>
                <a:sym typeface="Consolas"/>
              </a:rPr>
              <a:t>&lt;Route</a:t>
            </a:r>
            <a:r>
              <a:rPr lang="es" sz="3192">
                <a:solidFill>
                  <a:schemeClr val="dk1"/>
                </a:solidFill>
                <a:highlight>
                  <a:srgbClr val="FFFFFF"/>
                </a:highlight>
                <a:latin typeface="Consolas"/>
                <a:ea typeface="Consolas"/>
                <a:cs typeface="Consolas"/>
                <a:sym typeface="Consolas"/>
              </a:rPr>
              <a:t> </a:t>
            </a:r>
            <a:r>
              <a:rPr lang="es" sz="3192">
                <a:solidFill>
                  <a:srgbClr val="E50000"/>
                </a:solidFill>
                <a:highlight>
                  <a:srgbClr val="FFFFFF"/>
                </a:highlight>
                <a:latin typeface="Consolas"/>
                <a:ea typeface="Consolas"/>
                <a:cs typeface="Consolas"/>
                <a:sym typeface="Consolas"/>
              </a:rPr>
              <a:t>path</a:t>
            </a:r>
            <a:r>
              <a:rPr lang="es" sz="3192">
                <a:solidFill>
                  <a:schemeClr val="dk1"/>
                </a:solidFill>
                <a:highlight>
                  <a:srgbClr val="FFFFFF"/>
                </a:highlight>
                <a:latin typeface="Consolas"/>
                <a:ea typeface="Consolas"/>
                <a:cs typeface="Consolas"/>
                <a:sym typeface="Consolas"/>
              </a:rPr>
              <a:t>=</a:t>
            </a:r>
            <a:r>
              <a:rPr lang="es" sz="3192">
                <a:solidFill>
                  <a:srgbClr val="A31515"/>
                </a:solidFill>
                <a:highlight>
                  <a:srgbClr val="FFFFFF"/>
                </a:highlight>
                <a:latin typeface="Consolas"/>
                <a:ea typeface="Consolas"/>
                <a:cs typeface="Consolas"/>
                <a:sym typeface="Consolas"/>
              </a:rPr>
              <a:t>"/public-route"</a:t>
            </a:r>
            <a:r>
              <a:rPr lang="es" sz="3192">
                <a:solidFill>
                  <a:schemeClr val="dk1"/>
                </a:solidFill>
                <a:highlight>
                  <a:srgbClr val="FFFFFF"/>
                </a:highlight>
                <a:latin typeface="Consolas"/>
                <a:ea typeface="Consolas"/>
                <a:cs typeface="Consolas"/>
                <a:sym typeface="Consolas"/>
              </a:rPr>
              <a:t> </a:t>
            </a:r>
            <a:r>
              <a:rPr lang="es" sz="3192">
                <a:solidFill>
                  <a:srgbClr val="E50000"/>
                </a:solidFill>
                <a:highlight>
                  <a:srgbClr val="FFFFFF"/>
                </a:highlight>
                <a:latin typeface="Consolas"/>
                <a:ea typeface="Consolas"/>
                <a:cs typeface="Consolas"/>
                <a:sym typeface="Consolas"/>
              </a:rPr>
              <a:t>element</a:t>
            </a:r>
            <a:r>
              <a:rPr lang="es" sz="3192">
                <a:solidFill>
                  <a:schemeClr val="dk1"/>
                </a:solidFill>
                <a:highlight>
                  <a:srgbClr val="FFFFFF"/>
                </a:highlight>
                <a:latin typeface="Consolas"/>
                <a:ea typeface="Consolas"/>
                <a:cs typeface="Consolas"/>
                <a:sym typeface="Consolas"/>
              </a:rPr>
              <a:t>=</a:t>
            </a:r>
            <a:r>
              <a:rPr lang="es" sz="3192">
                <a:solidFill>
                  <a:srgbClr val="0000FF"/>
                </a:solidFill>
                <a:highlight>
                  <a:srgbClr val="FFFFFF"/>
                </a:highlight>
                <a:latin typeface="Consolas"/>
                <a:ea typeface="Consolas"/>
                <a:cs typeface="Consolas"/>
                <a:sym typeface="Consolas"/>
              </a:rPr>
              <a:t>{</a:t>
            </a:r>
            <a:r>
              <a:rPr lang="es" sz="3192">
                <a:solidFill>
                  <a:srgbClr val="800000"/>
                </a:solidFill>
                <a:highlight>
                  <a:srgbClr val="FFFFFF"/>
                </a:highlight>
                <a:latin typeface="Consolas"/>
                <a:ea typeface="Consolas"/>
                <a:cs typeface="Consolas"/>
                <a:sym typeface="Consolas"/>
              </a:rPr>
              <a:t>&lt;PublicRouteComponent</a:t>
            </a:r>
            <a:r>
              <a:rPr lang="es" sz="3192">
                <a:solidFill>
                  <a:schemeClr val="dk1"/>
                </a:solidFill>
                <a:highlight>
                  <a:srgbClr val="FFFFFF"/>
                </a:highlight>
                <a:latin typeface="Consolas"/>
                <a:ea typeface="Consolas"/>
                <a:cs typeface="Consolas"/>
                <a:sym typeface="Consolas"/>
              </a:rPr>
              <a:t> </a:t>
            </a:r>
            <a:r>
              <a:rPr lang="es" sz="3192">
                <a:solidFill>
                  <a:srgbClr val="800000"/>
                </a:solidFill>
                <a:highlight>
                  <a:srgbClr val="FFFFFF"/>
                </a:highlight>
                <a:latin typeface="Consolas"/>
                <a:ea typeface="Consolas"/>
                <a:cs typeface="Consolas"/>
                <a:sym typeface="Consolas"/>
              </a:rPr>
              <a:t>/&gt;</a:t>
            </a:r>
            <a:r>
              <a:rPr lang="es" sz="3192">
                <a:solidFill>
                  <a:srgbClr val="0000FF"/>
                </a:solidFill>
                <a:highlight>
                  <a:srgbClr val="FFFFFF"/>
                </a:highlight>
                <a:latin typeface="Consolas"/>
                <a:ea typeface="Consolas"/>
                <a:cs typeface="Consolas"/>
                <a:sym typeface="Consolas"/>
              </a:rPr>
              <a:t>}</a:t>
            </a:r>
            <a:r>
              <a:rPr lang="es" sz="3192">
                <a:solidFill>
                  <a:srgbClr val="800000"/>
                </a:solidFill>
                <a:highlight>
                  <a:srgbClr val="FFFFFF"/>
                </a:highlight>
                <a:latin typeface="Consolas"/>
                <a:ea typeface="Consolas"/>
                <a:cs typeface="Consolas"/>
                <a:sym typeface="Consolas"/>
              </a:rPr>
              <a:t>/&gt;</a:t>
            </a:r>
            <a:endParaRPr sz="3192">
              <a:solidFill>
                <a:srgbClr val="800000"/>
              </a:solidFill>
              <a:highlight>
                <a:srgbClr val="FFFFFF"/>
              </a:highlight>
              <a:latin typeface="Consolas"/>
              <a:ea typeface="Consolas"/>
              <a:cs typeface="Consolas"/>
              <a:sym typeface="Consolas"/>
            </a:endParaRPr>
          </a:p>
          <a:p>
            <a:pPr indent="0" lvl="0" marL="0" rtl="0" algn="l">
              <a:lnSpc>
                <a:spcPct val="135714"/>
              </a:lnSpc>
              <a:spcBef>
                <a:spcPts val="0"/>
              </a:spcBef>
              <a:spcAft>
                <a:spcPts val="0"/>
              </a:spcAft>
              <a:buSzPct val="225563"/>
              <a:buNone/>
            </a:pPr>
            <a:r>
              <a:rPr lang="es" sz="3192">
                <a:solidFill>
                  <a:schemeClr val="dk1"/>
                </a:solidFill>
                <a:highlight>
                  <a:srgbClr val="FFFFFF"/>
                </a:highlight>
                <a:latin typeface="Consolas"/>
                <a:ea typeface="Consolas"/>
                <a:cs typeface="Consolas"/>
                <a:sym typeface="Consolas"/>
              </a:rPr>
              <a:t>            </a:t>
            </a:r>
            <a:r>
              <a:rPr lang="es" sz="3192">
                <a:solidFill>
                  <a:srgbClr val="800000"/>
                </a:solidFill>
                <a:highlight>
                  <a:srgbClr val="FFFFFF"/>
                </a:highlight>
                <a:latin typeface="Consolas"/>
                <a:ea typeface="Consolas"/>
                <a:cs typeface="Consolas"/>
                <a:sym typeface="Consolas"/>
              </a:rPr>
              <a:t>&lt;Route</a:t>
            </a:r>
            <a:r>
              <a:rPr lang="es" sz="3192">
                <a:solidFill>
                  <a:schemeClr val="dk1"/>
                </a:solidFill>
                <a:highlight>
                  <a:srgbClr val="FFFFFF"/>
                </a:highlight>
                <a:latin typeface="Consolas"/>
                <a:ea typeface="Consolas"/>
                <a:cs typeface="Consolas"/>
                <a:sym typeface="Consolas"/>
              </a:rPr>
              <a:t> </a:t>
            </a:r>
            <a:r>
              <a:rPr lang="es" sz="3192">
                <a:solidFill>
                  <a:srgbClr val="E50000"/>
                </a:solidFill>
                <a:highlight>
                  <a:srgbClr val="FFFFFF"/>
                </a:highlight>
                <a:latin typeface="Consolas"/>
                <a:ea typeface="Consolas"/>
                <a:cs typeface="Consolas"/>
                <a:sym typeface="Consolas"/>
              </a:rPr>
              <a:t>path</a:t>
            </a:r>
            <a:r>
              <a:rPr lang="es" sz="3192">
                <a:solidFill>
                  <a:schemeClr val="dk1"/>
                </a:solidFill>
                <a:highlight>
                  <a:srgbClr val="FFFFFF"/>
                </a:highlight>
                <a:latin typeface="Consolas"/>
                <a:ea typeface="Consolas"/>
                <a:cs typeface="Consolas"/>
                <a:sym typeface="Consolas"/>
              </a:rPr>
              <a:t>=</a:t>
            </a:r>
            <a:r>
              <a:rPr lang="es" sz="3192">
                <a:solidFill>
                  <a:srgbClr val="A31515"/>
                </a:solidFill>
                <a:highlight>
                  <a:srgbClr val="FFFFFF"/>
                </a:highlight>
                <a:latin typeface="Consolas"/>
                <a:ea typeface="Consolas"/>
                <a:cs typeface="Consolas"/>
                <a:sym typeface="Consolas"/>
              </a:rPr>
              <a:t>"/private-route"</a:t>
            </a:r>
            <a:r>
              <a:rPr lang="es" sz="3192">
                <a:solidFill>
                  <a:schemeClr val="dk1"/>
                </a:solidFill>
                <a:highlight>
                  <a:srgbClr val="FFFFFF"/>
                </a:highlight>
                <a:latin typeface="Consolas"/>
                <a:ea typeface="Consolas"/>
                <a:cs typeface="Consolas"/>
                <a:sym typeface="Consolas"/>
              </a:rPr>
              <a:t> </a:t>
            </a:r>
            <a:r>
              <a:rPr lang="es" sz="3192">
                <a:solidFill>
                  <a:srgbClr val="E50000"/>
                </a:solidFill>
                <a:highlight>
                  <a:srgbClr val="FFFFFF"/>
                </a:highlight>
                <a:latin typeface="Consolas"/>
                <a:ea typeface="Consolas"/>
                <a:cs typeface="Consolas"/>
                <a:sym typeface="Consolas"/>
              </a:rPr>
              <a:t>element</a:t>
            </a:r>
            <a:r>
              <a:rPr lang="es" sz="3192">
                <a:solidFill>
                  <a:schemeClr val="dk1"/>
                </a:solidFill>
                <a:highlight>
                  <a:srgbClr val="FFFFFF"/>
                </a:highlight>
                <a:latin typeface="Consolas"/>
                <a:ea typeface="Consolas"/>
                <a:cs typeface="Consolas"/>
                <a:sym typeface="Consolas"/>
              </a:rPr>
              <a:t>=</a:t>
            </a:r>
            <a:r>
              <a:rPr lang="es" sz="3192">
                <a:solidFill>
                  <a:srgbClr val="0000FF"/>
                </a:solidFill>
                <a:highlight>
                  <a:srgbClr val="FFFFFF"/>
                </a:highlight>
                <a:latin typeface="Consolas"/>
                <a:ea typeface="Consolas"/>
                <a:cs typeface="Consolas"/>
                <a:sym typeface="Consolas"/>
              </a:rPr>
              <a:t>{</a:t>
            </a:r>
            <a:r>
              <a:rPr lang="es" sz="3192">
                <a:solidFill>
                  <a:srgbClr val="800000"/>
                </a:solidFill>
                <a:highlight>
                  <a:srgbClr val="FFFFFF"/>
                </a:highlight>
                <a:latin typeface="Consolas"/>
                <a:ea typeface="Consolas"/>
                <a:cs typeface="Consolas"/>
                <a:sym typeface="Consolas"/>
              </a:rPr>
              <a:t>&lt;BaseGuard</a:t>
            </a:r>
            <a:r>
              <a:rPr lang="es" sz="3192">
                <a:solidFill>
                  <a:schemeClr val="dk1"/>
                </a:solidFill>
                <a:highlight>
                  <a:srgbClr val="FFFFFF"/>
                </a:highlight>
                <a:latin typeface="Consolas"/>
                <a:ea typeface="Consolas"/>
                <a:cs typeface="Consolas"/>
                <a:sym typeface="Consolas"/>
              </a:rPr>
              <a:t> </a:t>
            </a:r>
            <a:r>
              <a:rPr lang="es" sz="3192">
                <a:solidFill>
                  <a:srgbClr val="800000"/>
                </a:solidFill>
                <a:highlight>
                  <a:srgbClr val="FFFFFF"/>
                </a:highlight>
                <a:latin typeface="Consolas"/>
                <a:ea typeface="Consolas"/>
                <a:cs typeface="Consolas"/>
                <a:sym typeface="Consolas"/>
              </a:rPr>
              <a:t>&gt;&lt;PrivateRoutePage</a:t>
            </a:r>
            <a:r>
              <a:rPr lang="es" sz="3192">
                <a:solidFill>
                  <a:schemeClr val="dk1"/>
                </a:solidFill>
                <a:highlight>
                  <a:srgbClr val="FFFFFF"/>
                </a:highlight>
                <a:latin typeface="Consolas"/>
                <a:ea typeface="Consolas"/>
                <a:cs typeface="Consolas"/>
                <a:sym typeface="Consolas"/>
              </a:rPr>
              <a:t> </a:t>
            </a:r>
            <a:r>
              <a:rPr lang="es" sz="3192">
                <a:solidFill>
                  <a:srgbClr val="800000"/>
                </a:solidFill>
                <a:highlight>
                  <a:srgbClr val="FFFFFF"/>
                </a:highlight>
                <a:latin typeface="Consolas"/>
                <a:ea typeface="Consolas"/>
                <a:cs typeface="Consolas"/>
                <a:sym typeface="Consolas"/>
              </a:rPr>
              <a:t>/&gt;&lt;/BaseGuard&gt;</a:t>
            </a:r>
            <a:r>
              <a:rPr lang="es" sz="3192">
                <a:solidFill>
                  <a:srgbClr val="0000FF"/>
                </a:solidFill>
                <a:highlight>
                  <a:srgbClr val="FFFFFF"/>
                </a:highlight>
                <a:latin typeface="Consolas"/>
                <a:ea typeface="Consolas"/>
                <a:cs typeface="Consolas"/>
                <a:sym typeface="Consolas"/>
              </a:rPr>
              <a:t>}</a:t>
            </a:r>
            <a:r>
              <a:rPr lang="es" sz="3192">
                <a:solidFill>
                  <a:srgbClr val="800000"/>
                </a:solidFill>
                <a:highlight>
                  <a:srgbClr val="FFFFFF"/>
                </a:highlight>
                <a:latin typeface="Consolas"/>
                <a:ea typeface="Consolas"/>
                <a:cs typeface="Consolas"/>
                <a:sym typeface="Consolas"/>
              </a:rPr>
              <a:t>&gt;</a:t>
            </a:r>
            <a:endParaRPr sz="3192">
              <a:solidFill>
                <a:srgbClr val="800000"/>
              </a:solidFill>
              <a:highlight>
                <a:srgbClr val="FFFFFF"/>
              </a:highlight>
              <a:latin typeface="Consolas"/>
              <a:ea typeface="Consolas"/>
              <a:cs typeface="Consolas"/>
              <a:sym typeface="Consolas"/>
            </a:endParaRPr>
          </a:p>
          <a:p>
            <a:pPr indent="0" lvl="0" marL="0" rtl="0" algn="l">
              <a:lnSpc>
                <a:spcPct val="135714"/>
              </a:lnSpc>
              <a:spcBef>
                <a:spcPts val="0"/>
              </a:spcBef>
              <a:spcAft>
                <a:spcPts val="0"/>
              </a:spcAft>
              <a:buSzPct val="225563"/>
              <a:buNone/>
            </a:pPr>
            <a:r>
              <a:rPr lang="es" sz="3192">
                <a:solidFill>
                  <a:schemeClr val="dk1"/>
                </a:solidFill>
                <a:highlight>
                  <a:srgbClr val="FFFFFF"/>
                </a:highlight>
                <a:latin typeface="Consolas"/>
                <a:ea typeface="Consolas"/>
                <a:cs typeface="Consolas"/>
                <a:sym typeface="Consolas"/>
              </a:rPr>
              <a:t>                </a:t>
            </a:r>
            <a:r>
              <a:rPr lang="es" sz="3192">
                <a:solidFill>
                  <a:srgbClr val="800000"/>
                </a:solidFill>
                <a:highlight>
                  <a:srgbClr val="FFFFFF"/>
                </a:highlight>
                <a:latin typeface="Consolas"/>
                <a:ea typeface="Consolas"/>
                <a:cs typeface="Consolas"/>
                <a:sym typeface="Consolas"/>
              </a:rPr>
              <a:t>&lt;Route</a:t>
            </a:r>
            <a:r>
              <a:rPr lang="es" sz="3192">
                <a:solidFill>
                  <a:schemeClr val="dk1"/>
                </a:solidFill>
                <a:highlight>
                  <a:srgbClr val="FFFFFF"/>
                </a:highlight>
                <a:latin typeface="Consolas"/>
                <a:ea typeface="Consolas"/>
                <a:cs typeface="Consolas"/>
                <a:sym typeface="Consolas"/>
              </a:rPr>
              <a:t> </a:t>
            </a:r>
            <a:r>
              <a:rPr lang="es" sz="3192">
                <a:solidFill>
                  <a:srgbClr val="E50000"/>
                </a:solidFill>
                <a:highlight>
                  <a:srgbClr val="FFFFFF"/>
                </a:highlight>
                <a:latin typeface="Consolas"/>
                <a:ea typeface="Consolas"/>
                <a:cs typeface="Consolas"/>
                <a:sym typeface="Consolas"/>
              </a:rPr>
              <a:t>index</a:t>
            </a:r>
            <a:r>
              <a:rPr lang="es" sz="3192">
                <a:solidFill>
                  <a:schemeClr val="dk1"/>
                </a:solidFill>
                <a:highlight>
                  <a:srgbClr val="FFFFFF"/>
                </a:highlight>
                <a:latin typeface="Consolas"/>
                <a:ea typeface="Consolas"/>
                <a:cs typeface="Consolas"/>
                <a:sym typeface="Consolas"/>
              </a:rPr>
              <a:t> </a:t>
            </a:r>
            <a:r>
              <a:rPr lang="es" sz="3192">
                <a:solidFill>
                  <a:srgbClr val="E50000"/>
                </a:solidFill>
                <a:highlight>
                  <a:srgbClr val="FFFFFF"/>
                </a:highlight>
                <a:latin typeface="Consolas"/>
                <a:ea typeface="Consolas"/>
                <a:cs typeface="Consolas"/>
                <a:sym typeface="Consolas"/>
              </a:rPr>
              <a:t>element</a:t>
            </a:r>
            <a:r>
              <a:rPr lang="es" sz="3192">
                <a:solidFill>
                  <a:schemeClr val="dk1"/>
                </a:solidFill>
                <a:highlight>
                  <a:srgbClr val="FFFFFF"/>
                </a:highlight>
                <a:latin typeface="Consolas"/>
                <a:ea typeface="Consolas"/>
                <a:cs typeface="Consolas"/>
                <a:sym typeface="Consolas"/>
              </a:rPr>
              <a:t>=</a:t>
            </a:r>
            <a:r>
              <a:rPr lang="es" sz="3192">
                <a:solidFill>
                  <a:srgbClr val="0000FF"/>
                </a:solidFill>
                <a:highlight>
                  <a:srgbClr val="FFFFFF"/>
                </a:highlight>
                <a:latin typeface="Consolas"/>
                <a:ea typeface="Consolas"/>
                <a:cs typeface="Consolas"/>
                <a:sym typeface="Consolas"/>
              </a:rPr>
              <a:t>{</a:t>
            </a:r>
            <a:r>
              <a:rPr lang="es" sz="3192">
                <a:solidFill>
                  <a:srgbClr val="800000"/>
                </a:solidFill>
                <a:highlight>
                  <a:srgbClr val="FFFFFF"/>
                </a:highlight>
                <a:latin typeface="Consolas"/>
                <a:ea typeface="Consolas"/>
                <a:cs typeface="Consolas"/>
                <a:sym typeface="Consolas"/>
              </a:rPr>
              <a:t>&lt;NestedIndexRouteComponent</a:t>
            </a:r>
            <a:r>
              <a:rPr lang="es" sz="3192">
                <a:solidFill>
                  <a:schemeClr val="dk1"/>
                </a:solidFill>
                <a:highlight>
                  <a:srgbClr val="FFFFFF"/>
                </a:highlight>
                <a:latin typeface="Consolas"/>
                <a:ea typeface="Consolas"/>
                <a:cs typeface="Consolas"/>
                <a:sym typeface="Consolas"/>
              </a:rPr>
              <a:t> </a:t>
            </a:r>
            <a:r>
              <a:rPr lang="es" sz="3192">
                <a:solidFill>
                  <a:srgbClr val="800000"/>
                </a:solidFill>
                <a:highlight>
                  <a:srgbClr val="FFFFFF"/>
                </a:highlight>
                <a:latin typeface="Consolas"/>
                <a:ea typeface="Consolas"/>
                <a:cs typeface="Consolas"/>
                <a:sym typeface="Consolas"/>
              </a:rPr>
              <a:t>/&gt;</a:t>
            </a:r>
            <a:r>
              <a:rPr lang="es" sz="3192">
                <a:solidFill>
                  <a:srgbClr val="0000FF"/>
                </a:solidFill>
                <a:highlight>
                  <a:srgbClr val="FFFFFF"/>
                </a:highlight>
                <a:latin typeface="Consolas"/>
                <a:ea typeface="Consolas"/>
                <a:cs typeface="Consolas"/>
                <a:sym typeface="Consolas"/>
              </a:rPr>
              <a:t>}</a:t>
            </a:r>
            <a:r>
              <a:rPr lang="es" sz="3192">
                <a:solidFill>
                  <a:srgbClr val="800000"/>
                </a:solidFill>
                <a:highlight>
                  <a:srgbClr val="FFFFFF"/>
                </a:highlight>
                <a:latin typeface="Consolas"/>
                <a:ea typeface="Consolas"/>
                <a:cs typeface="Consolas"/>
                <a:sym typeface="Consolas"/>
              </a:rPr>
              <a:t>/&gt;</a:t>
            </a:r>
            <a:endParaRPr sz="3192">
              <a:solidFill>
                <a:srgbClr val="800000"/>
              </a:solidFill>
              <a:highlight>
                <a:srgbClr val="FFFFFF"/>
              </a:highlight>
              <a:latin typeface="Consolas"/>
              <a:ea typeface="Consolas"/>
              <a:cs typeface="Consolas"/>
              <a:sym typeface="Consolas"/>
            </a:endParaRPr>
          </a:p>
          <a:p>
            <a:pPr indent="0" lvl="0" marL="0" rtl="0" algn="l">
              <a:lnSpc>
                <a:spcPct val="135714"/>
              </a:lnSpc>
              <a:spcBef>
                <a:spcPts val="0"/>
              </a:spcBef>
              <a:spcAft>
                <a:spcPts val="0"/>
              </a:spcAft>
              <a:buSzPct val="225563"/>
              <a:buNone/>
            </a:pPr>
            <a:r>
              <a:rPr lang="es" sz="3192">
                <a:solidFill>
                  <a:schemeClr val="dk1"/>
                </a:solidFill>
                <a:highlight>
                  <a:srgbClr val="FFFFFF"/>
                </a:highlight>
                <a:latin typeface="Consolas"/>
                <a:ea typeface="Consolas"/>
                <a:cs typeface="Consolas"/>
                <a:sym typeface="Consolas"/>
              </a:rPr>
              <a:t>                </a:t>
            </a:r>
            <a:r>
              <a:rPr lang="es" sz="3192">
                <a:solidFill>
                  <a:srgbClr val="800000"/>
                </a:solidFill>
                <a:highlight>
                  <a:srgbClr val="FFFFFF"/>
                </a:highlight>
                <a:latin typeface="Consolas"/>
                <a:ea typeface="Consolas"/>
                <a:cs typeface="Consolas"/>
                <a:sym typeface="Consolas"/>
              </a:rPr>
              <a:t>&lt;Route</a:t>
            </a:r>
            <a:r>
              <a:rPr lang="es" sz="3192">
                <a:solidFill>
                  <a:schemeClr val="dk1"/>
                </a:solidFill>
                <a:highlight>
                  <a:srgbClr val="FFFFFF"/>
                </a:highlight>
                <a:latin typeface="Consolas"/>
                <a:ea typeface="Consolas"/>
                <a:cs typeface="Consolas"/>
                <a:sym typeface="Consolas"/>
              </a:rPr>
              <a:t> </a:t>
            </a:r>
            <a:r>
              <a:rPr lang="es" sz="3192">
                <a:solidFill>
                  <a:srgbClr val="E50000"/>
                </a:solidFill>
                <a:highlight>
                  <a:srgbClr val="FFFFFF"/>
                </a:highlight>
                <a:latin typeface="Consolas"/>
                <a:ea typeface="Consolas"/>
                <a:cs typeface="Consolas"/>
                <a:sym typeface="Consolas"/>
              </a:rPr>
              <a:t>path</a:t>
            </a:r>
            <a:r>
              <a:rPr lang="es" sz="3192">
                <a:solidFill>
                  <a:schemeClr val="dk1"/>
                </a:solidFill>
                <a:highlight>
                  <a:srgbClr val="FFFFFF"/>
                </a:highlight>
                <a:latin typeface="Consolas"/>
                <a:ea typeface="Consolas"/>
                <a:cs typeface="Consolas"/>
                <a:sym typeface="Consolas"/>
              </a:rPr>
              <a:t>=</a:t>
            </a:r>
            <a:r>
              <a:rPr lang="es" sz="3192">
                <a:solidFill>
                  <a:srgbClr val="A31515"/>
                </a:solidFill>
                <a:highlight>
                  <a:srgbClr val="FFFFFF"/>
                </a:highlight>
                <a:latin typeface="Consolas"/>
                <a:ea typeface="Consolas"/>
                <a:cs typeface="Consolas"/>
                <a:sym typeface="Consolas"/>
              </a:rPr>
              <a:t>"nested-route-one"</a:t>
            </a:r>
            <a:r>
              <a:rPr lang="es" sz="3192">
                <a:solidFill>
                  <a:schemeClr val="dk1"/>
                </a:solidFill>
                <a:highlight>
                  <a:srgbClr val="FFFFFF"/>
                </a:highlight>
                <a:latin typeface="Consolas"/>
                <a:ea typeface="Consolas"/>
                <a:cs typeface="Consolas"/>
                <a:sym typeface="Consolas"/>
              </a:rPr>
              <a:t> </a:t>
            </a:r>
            <a:r>
              <a:rPr lang="es" sz="3192">
                <a:solidFill>
                  <a:srgbClr val="E50000"/>
                </a:solidFill>
                <a:highlight>
                  <a:srgbClr val="FFFFFF"/>
                </a:highlight>
                <a:latin typeface="Consolas"/>
                <a:ea typeface="Consolas"/>
                <a:cs typeface="Consolas"/>
                <a:sym typeface="Consolas"/>
              </a:rPr>
              <a:t>element</a:t>
            </a:r>
            <a:r>
              <a:rPr lang="es" sz="3192">
                <a:solidFill>
                  <a:schemeClr val="dk1"/>
                </a:solidFill>
                <a:highlight>
                  <a:srgbClr val="FFFFFF"/>
                </a:highlight>
                <a:latin typeface="Consolas"/>
                <a:ea typeface="Consolas"/>
                <a:cs typeface="Consolas"/>
                <a:sym typeface="Consolas"/>
              </a:rPr>
              <a:t>=</a:t>
            </a:r>
            <a:r>
              <a:rPr lang="es" sz="3192">
                <a:solidFill>
                  <a:srgbClr val="0000FF"/>
                </a:solidFill>
                <a:highlight>
                  <a:srgbClr val="FFFFFF"/>
                </a:highlight>
                <a:latin typeface="Consolas"/>
                <a:ea typeface="Consolas"/>
                <a:cs typeface="Consolas"/>
                <a:sym typeface="Consolas"/>
              </a:rPr>
              <a:t>{</a:t>
            </a:r>
            <a:r>
              <a:rPr lang="es" sz="3192">
                <a:solidFill>
                  <a:srgbClr val="800000"/>
                </a:solidFill>
                <a:highlight>
                  <a:srgbClr val="FFFFFF"/>
                </a:highlight>
                <a:latin typeface="Consolas"/>
                <a:ea typeface="Consolas"/>
                <a:cs typeface="Consolas"/>
                <a:sym typeface="Consolas"/>
              </a:rPr>
              <a:t>&lt;NestedRouteOneComponent</a:t>
            </a:r>
            <a:r>
              <a:rPr lang="es" sz="3192">
                <a:solidFill>
                  <a:schemeClr val="dk1"/>
                </a:solidFill>
                <a:highlight>
                  <a:srgbClr val="FFFFFF"/>
                </a:highlight>
                <a:latin typeface="Consolas"/>
                <a:ea typeface="Consolas"/>
                <a:cs typeface="Consolas"/>
                <a:sym typeface="Consolas"/>
              </a:rPr>
              <a:t> </a:t>
            </a:r>
            <a:r>
              <a:rPr lang="es" sz="3192">
                <a:solidFill>
                  <a:srgbClr val="800000"/>
                </a:solidFill>
                <a:highlight>
                  <a:srgbClr val="FFFFFF"/>
                </a:highlight>
                <a:latin typeface="Consolas"/>
                <a:ea typeface="Consolas"/>
                <a:cs typeface="Consolas"/>
                <a:sym typeface="Consolas"/>
              </a:rPr>
              <a:t>/&gt;</a:t>
            </a:r>
            <a:r>
              <a:rPr lang="es" sz="3192">
                <a:solidFill>
                  <a:srgbClr val="0000FF"/>
                </a:solidFill>
                <a:highlight>
                  <a:srgbClr val="FFFFFF"/>
                </a:highlight>
                <a:latin typeface="Consolas"/>
                <a:ea typeface="Consolas"/>
                <a:cs typeface="Consolas"/>
                <a:sym typeface="Consolas"/>
              </a:rPr>
              <a:t>}</a:t>
            </a:r>
            <a:r>
              <a:rPr lang="es" sz="3192">
                <a:solidFill>
                  <a:srgbClr val="800000"/>
                </a:solidFill>
                <a:highlight>
                  <a:srgbClr val="FFFFFF"/>
                </a:highlight>
                <a:latin typeface="Consolas"/>
                <a:ea typeface="Consolas"/>
                <a:cs typeface="Consolas"/>
                <a:sym typeface="Consolas"/>
              </a:rPr>
              <a:t>/&gt;</a:t>
            </a:r>
            <a:endParaRPr sz="3192">
              <a:solidFill>
                <a:srgbClr val="800000"/>
              </a:solidFill>
              <a:highlight>
                <a:srgbClr val="FFFFFF"/>
              </a:highlight>
              <a:latin typeface="Consolas"/>
              <a:ea typeface="Consolas"/>
              <a:cs typeface="Consolas"/>
              <a:sym typeface="Consolas"/>
            </a:endParaRPr>
          </a:p>
          <a:p>
            <a:pPr indent="0" lvl="0" marL="0" rtl="0" algn="l">
              <a:lnSpc>
                <a:spcPct val="135714"/>
              </a:lnSpc>
              <a:spcBef>
                <a:spcPts val="0"/>
              </a:spcBef>
              <a:spcAft>
                <a:spcPts val="0"/>
              </a:spcAft>
              <a:buSzPct val="225563"/>
              <a:buNone/>
            </a:pPr>
            <a:r>
              <a:rPr lang="es" sz="3192">
                <a:solidFill>
                  <a:schemeClr val="dk1"/>
                </a:solidFill>
                <a:highlight>
                  <a:srgbClr val="FFFFFF"/>
                </a:highlight>
                <a:latin typeface="Consolas"/>
                <a:ea typeface="Consolas"/>
                <a:cs typeface="Consolas"/>
                <a:sym typeface="Consolas"/>
              </a:rPr>
              <a:t>                </a:t>
            </a:r>
            <a:r>
              <a:rPr lang="es" sz="3192">
                <a:solidFill>
                  <a:srgbClr val="800000"/>
                </a:solidFill>
                <a:highlight>
                  <a:srgbClr val="FFFFFF"/>
                </a:highlight>
                <a:latin typeface="Consolas"/>
                <a:ea typeface="Consolas"/>
                <a:cs typeface="Consolas"/>
                <a:sym typeface="Consolas"/>
              </a:rPr>
              <a:t>&lt;Route</a:t>
            </a:r>
            <a:r>
              <a:rPr lang="es" sz="3192">
                <a:solidFill>
                  <a:schemeClr val="dk1"/>
                </a:solidFill>
                <a:highlight>
                  <a:srgbClr val="FFFFFF"/>
                </a:highlight>
                <a:latin typeface="Consolas"/>
                <a:ea typeface="Consolas"/>
                <a:cs typeface="Consolas"/>
                <a:sym typeface="Consolas"/>
              </a:rPr>
              <a:t> </a:t>
            </a:r>
            <a:r>
              <a:rPr lang="es" sz="3192">
                <a:solidFill>
                  <a:srgbClr val="E50000"/>
                </a:solidFill>
                <a:highlight>
                  <a:srgbClr val="FFFFFF"/>
                </a:highlight>
                <a:latin typeface="Consolas"/>
                <a:ea typeface="Consolas"/>
                <a:cs typeface="Consolas"/>
                <a:sym typeface="Consolas"/>
              </a:rPr>
              <a:t>path</a:t>
            </a:r>
            <a:r>
              <a:rPr lang="es" sz="3192">
                <a:solidFill>
                  <a:schemeClr val="dk1"/>
                </a:solidFill>
                <a:highlight>
                  <a:srgbClr val="FFFFFF"/>
                </a:highlight>
                <a:latin typeface="Consolas"/>
                <a:ea typeface="Consolas"/>
                <a:cs typeface="Consolas"/>
                <a:sym typeface="Consolas"/>
              </a:rPr>
              <a:t>=</a:t>
            </a:r>
            <a:r>
              <a:rPr lang="es" sz="3192">
                <a:solidFill>
                  <a:srgbClr val="A31515"/>
                </a:solidFill>
                <a:highlight>
                  <a:srgbClr val="FFFFFF"/>
                </a:highlight>
                <a:latin typeface="Consolas"/>
                <a:ea typeface="Consolas"/>
                <a:cs typeface="Consolas"/>
                <a:sym typeface="Consolas"/>
              </a:rPr>
              <a:t>"nested-route-two"</a:t>
            </a:r>
            <a:r>
              <a:rPr lang="es" sz="3192">
                <a:solidFill>
                  <a:schemeClr val="dk1"/>
                </a:solidFill>
                <a:highlight>
                  <a:srgbClr val="FFFFFF"/>
                </a:highlight>
                <a:latin typeface="Consolas"/>
                <a:ea typeface="Consolas"/>
                <a:cs typeface="Consolas"/>
                <a:sym typeface="Consolas"/>
              </a:rPr>
              <a:t> </a:t>
            </a:r>
            <a:r>
              <a:rPr lang="es" sz="3192">
                <a:solidFill>
                  <a:srgbClr val="E50000"/>
                </a:solidFill>
                <a:highlight>
                  <a:srgbClr val="FFFFFF"/>
                </a:highlight>
                <a:latin typeface="Consolas"/>
                <a:ea typeface="Consolas"/>
                <a:cs typeface="Consolas"/>
                <a:sym typeface="Consolas"/>
              </a:rPr>
              <a:t>element</a:t>
            </a:r>
            <a:r>
              <a:rPr lang="es" sz="3192">
                <a:solidFill>
                  <a:schemeClr val="dk1"/>
                </a:solidFill>
                <a:highlight>
                  <a:srgbClr val="FFFFFF"/>
                </a:highlight>
                <a:latin typeface="Consolas"/>
                <a:ea typeface="Consolas"/>
                <a:cs typeface="Consolas"/>
                <a:sym typeface="Consolas"/>
              </a:rPr>
              <a:t>=</a:t>
            </a:r>
            <a:r>
              <a:rPr lang="es" sz="3192">
                <a:solidFill>
                  <a:srgbClr val="0000FF"/>
                </a:solidFill>
                <a:highlight>
                  <a:srgbClr val="FFFFFF"/>
                </a:highlight>
                <a:latin typeface="Consolas"/>
                <a:ea typeface="Consolas"/>
                <a:cs typeface="Consolas"/>
                <a:sym typeface="Consolas"/>
              </a:rPr>
              <a:t>{</a:t>
            </a:r>
            <a:r>
              <a:rPr lang="es" sz="3192">
                <a:solidFill>
                  <a:srgbClr val="800000"/>
                </a:solidFill>
                <a:highlight>
                  <a:srgbClr val="FFFFFF"/>
                </a:highlight>
                <a:latin typeface="Consolas"/>
                <a:ea typeface="Consolas"/>
                <a:cs typeface="Consolas"/>
                <a:sym typeface="Consolas"/>
              </a:rPr>
              <a:t>&lt;NestedRouteTwoComponent</a:t>
            </a:r>
            <a:r>
              <a:rPr lang="es" sz="3192">
                <a:solidFill>
                  <a:schemeClr val="dk1"/>
                </a:solidFill>
                <a:highlight>
                  <a:srgbClr val="FFFFFF"/>
                </a:highlight>
                <a:latin typeface="Consolas"/>
                <a:ea typeface="Consolas"/>
                <a:cs typeface="Consolas"/>
                <a:sym typeface="Consolas"/>
              </a:rPr>
              <a:t> </a:t>
            </a:r>
            <a:r>
              <a:rPr lang="es" sz="3192">
                <a:solidFill>
                  <a:srgbClr val="800000"/>
                </a:solidFill>
                <a:highlight>
                  <a:srgbClr val="FFFFFF"/>
                </a:highlight>
                <a:latin typeface="Consolas"/>
                <a:ea typeface="Consolas"/>
                <a:cs typeface="Consolas"/>
                <a:sym typeface="Consolas"/>
              </a:rPr>
              <a:t>/&gt;</a:t>
            </a:r>
            <a:r>
              <a:rPr lang="es" sz="3192">
                <a:solidFill>
                  <a:srgbClr val="0000FF"/>
                </a:solidFill>
                <a:highlight>
                  <a:srgbClr val="FFFFFF"/>
                </a:highlight>
                <a:latin typeface="Consolas"/>
                <a:ea typeface="Consolas"/>
                <a:cs typeface="Consolas"/>
                <a:sym typeface="Consolas"/>
              </a:rPr>
              <a:t>}</a:t>
            </a:r>
            <a:r>
              <a:rPr lang="es" sz="3192">
                <a:solidFill>
                  <a:srgbClr val="800000"/>
                </a:solidFill>
                <a:highlight>
                  <a:srgbClr val="FFFFFF"/>
                </a:highlight>
                <a:latin typeface="Consolas"/>
                <a:ea typeface="Consolas"/>
                <a:cs typeface="Consolas"/>
                <a:sym typeface="Consolas"/>
              </a:rPr>
              <a:t>/&gt;</a:t>
            </a:r>
            <a:endParaRPr sz="3192">
              <a:solidFill>
                <a:srgbClr val="800000"/>
              </a:solidFill>
              <a:highlight>
                <a:srgbClr val="FFFFFF"/>
              </a:highlight>
              <a:latin typeface="Consolas"/>
              <a:ea typeface="Consolas"/>
              <a:cs typeface="Consolas"/>
              <a:sym typeface="Consolas"/>
            </a:endParaRPr>
          </a:p>
          <a:p>
            <a:pPr indent="0" lvl="0" marL="0" rtl="0" algn="l">
              <a:lnSpc>
                <a:spcPct val="135714"/>
              </a:lnSpc>
              <a:spcBef>
                <a:spcPts val="0"/>
              </a:spcBef>
              <a:spcAft>
                <a:spcPts val="0"/>
              </a:spcAft>
              <a:buSzPct val="225563"/>
              <a:buNone/>
            </a:pPr>
            <a:r>
              <a:rPr lang="es" sz="3192">
                <a:solidFill>
                  <a:schemeClr val="dk1"/>
                </a:solidFill>
                <a:highlight>
                  <a:srgbClr val="FFFFFF"/>
                </a:highlight>
                <a:latin typeface="Consolas"/>
                <a:ea typeface="Consolas"/>
                <a:cs typeface="Consolas"/>
                <a:sym typeface="Consolas"/>
              </a:rPr>
              <a:t>            </a:t>
            </a:r>
            <a:r>
              <a:rPr lang="es" sz="3192">
                <a:solidFill>
                  <a:srgbClr val="800000"/>
                </a:solidFill>
                <a:highlight>
                  <a:srgbClr val="FFFFFF"/>
                </a:highlight>
                <a:latin typeface="Consolas"/>
                <a:ea typeface="Consolas"/>
                <a:cs typeface="Consolas"/>
                <a:sym typeface="Consolas"/>
              </a:rPr>
              <a:t>&lt;/Route&gt;</a:t>
            </a:r>
            <a:endParaRPr sz="3192">
              <a:solidFill>
                <a:srgbClr val="800000"/>
              </a:solidFill>
              <a:highlight>
                <a:srgbClr val="FFFFFF"/>
              </a:highlight>
              <a:latin typeface="Consolas"/>
              <a:ea typeface="Consolas"/>
              <a:cs typeface="Consolas"/>
              <a:sym typeface="Consolas"/>
            </a:endParaRPr>
          </a:p>
          <a:p>
            <a:pPr indent="0" lvl="0" marL="0" rtl="0" algn="l">
              <a:lnSpc>
                <a:spcPct val="135714"/>
              </a:lnSpc>
              <a:spcBef>
                <a:spcPts val="0"/>
              </a:spcBef>
              <a:spcAft>
                <a:spcPts val="0"/>
              </a:spcAft>
              <a:buSzPct val="225563"/>
              <a:buNone/>
            </a:pPr>
            <a:r>
              <a:rPr lang="es" sz="3192">
                <a:solidFill>
                  <a:schemeClr val="dk1"/>
                </a:solidFill>
                <a:highlight>
                  <a:srgbClr val="FFFFFF"/>
                </a:highlight>
                <a:latin typeface="Consolas"/>
                <a:ea typeface="Consolas"/>
                <a:cs typeface="Consolas"/>
                <a:sym typeface="Consolas"/>
              </a:rPr>
              <a:t>            </a:t>
            </a:r>
            <a:r>
              <a:rPr lang="es" sz="3192">
                <a:solidFill>
                  <a:srgbClr val="800000"/>
                </a:solidFill>
                <a:highlight>
                  <a:srgbClr val="FFFFFF"/>
                </a:highlight>
                <a:latin typeface="Consolas"/>
                <a:ea typeface="Consolas"/>
                <a:cs typeface="Consolas"/>
                <a:sym typeface="Consolas"/>
              </a:rPr>
              <a:t>&lt;Route</a:t>
            </a:r>
            <a:r>
              <a:rPr lang="es" sz="3192">
                <a:solidFill>
                  <a:schemeClr val="dk1"/>
                </a:solidFill>
                <a:highlight>
                  <a:srgbClr val="FFFFFF"/>
                </a:highlight>
                <a:latin typeface="Consolas"/>
                <a:ea typeface="Consolas"/>
                <a:cs typeface="Consolas"/>
                <a:sym typeface="Consolas"/>
              </a:rPr>
              <a:t> </a:t>
            </a:r>
            <a:r>
              <a:rPr lang="es" sz="3192">
                <a:solidFill>
                  <a:srgbClr val="E50000"/>
                </a:solidFill>
                <a:highlight>
                  <a:srgbClr val="FFFFFF"/>
                </a:highlight>
                <a:latin typeface="Consolas"/>
                <a:ea typeface="Consolas"/>
                <a:cs typeface="Consolas"/>
                <a:sym typeface="Consolas"/>
              </a:rPr>
              <a:t>path</a:t>
            </a:r>
            <a:r>
              <a:rPr lang="es" sz="3192">
                <a:solidFill>
                  <a:schemeClr val="dk1"/>
                </a:solidFill>
                <a:highlight>
                  <a:srgbClr val="FFFFFF"/>
                </a:highlight>
                <a:latin typeface="Consolas"/>
                <a:ea typeface="Consolas"/>
                <a:cs typeface="Consolas"/>
                <a:sym typeface="Consolas"/>
              </a:rPr>
              <a:t>=</a:t>
            </a:r>
            <a:r>
              <a:rPr lang="es" sz="3192">
                <a:solidFill>
                  <a:srgbClr val="A31515"/>
                </a:solidFill>
                <a:highlight>
                  <a:srgbClr val="FFFFFF"/>
                </a:highlight>
                <a:latin typeface="Consolas"/>
                <a:ea typeface="Consolas"/>
                <a:cs typeface="Consolas"/>
                <a:sym typeface="Consolas"/>
              </a:rPr>
              <a:t>"*"</a:t>
            </a:r>
            <a:r>
              <a:rPr lang="es" sz="3192">
                <a:solidFill>
                  <a:schemeClr val="dk1"/>
                </a:solidFill>
                <a:highlight>
                  <a:srgbClr val="FFFFFF"/>
                </a:highlight>
                <a:latin typeface="Consolas"/>
                <a:ea typeface="Consolas"/>
                <a:cs typeface="Consolas"/>
                <a:sym typeface="Consolas"/>
              </a:rPr>
              <a:t> </a:t>
            </a:r>
            <a:r>
              <a:rPr lang="es" sz="3192">
                <a:solidFill>
                  <a:srgbClr val="E50000"/>
                </a:solidFill>
                <a:highlight>
                  <a:srgbClr val="FFFFFF"/>
                </a:highlight>
                <a:latin typeface="Consolas"/>
                <a:ea typeface="Consolas"/>
                <a:cs typeface="Consolas"/>
                <a:sym typeface="Consolas"/>
              </a:rPr>
              <a:t>element</a:t>
            </a:r>
            <a:r>
              <a:rPr lang="es" sz="3192">
                <a:solidFill>
                  <a:schemeClr val="dk1"/>
                </a:solidFill>
                <a:highlight>
                  <a:srgbClr val="FFFFFF"/>
                </a:highlight>
                <a:latin typeface="Consolas"/>
                <a:ea typeface="Consolas"/>
                <a:cs typeface="Consolas"/>
                <a:sym typeface="Consolas"/>
              </a:rPr>
              <a:t>=</a:t>
            </a:r>
            <a:r>
              <a:rPr lang="es" sz="3192">
                <a:solidFill>
                  <a:srgbClr val="0000FF"/>
                </a:solidFill>
                <a:highlight>
                  <a:srgbClr val="FFFFFF"/>
                </a:highlight>
                <a:latin typeface="Consolas"/>
                <a:ea typeface="Consolas"/>
                <a:cs typeface="Consolas"/>
                <a:sym typeface="Consolas"/>
              </a:rPr>
              <a:t>{</a:t>
            </a:r>
            <a:r>
              <a:rPr lang="es" sz="3192">
                <a:solidFill>
                  <a:srgbClr val="800000"/>
                </a:solidFill>
                <a:highlight>
                  <a:srgbClr val="FFFFFF"/>
                </a:highlight>
                <a:latin typeface="Consolas"/>
                <a:ea typeface="Consolas"/>
                <a:cs typeface="Consolas"/>
                <a:sym typeface="Consolas"/>
              </a:rPr>
              <a:t>&lt;Error404Page</a:t>
            </a:r>
            <a:r>
              <a:rPr lang="es" sz="3192">
                <a:solidFill>
                  <a:schemeClr val="dk1"/>
                </a:solidFill>
                <a:highlight>
                  <a:srgbClr val="FFFFFF"/>
                </a:highlight>
                <a:latin typeface="Consolas"/>
                <a:ea typeface="Consolas"/>
                <a:cs typeface="Consolas"/>
                <a:sym typeface="Consolas"/>
              </a:rPr>
              <a:t> </a:t>
            </a:r>
            <a:r>
              <a:rPr lang="es" sz="3192">
                <a:solidFill>
                  <a:srgbClr val="800000"/>
                </a:solidFill>
                <a:highlight>
                  <a:srgbClr val="FFFFFF"/>
                </a:highlight>
                <a:latin typeface="Consolas"/>
                <a:ea typeface="Consolas"/>
                <a:cs typeface="Consolas"/>
                <a:sym typeface="Consolas"/>
              </a:rPr>
              <a:t>/&gt;</a:t>
            </a:r>
            <a:r>
              <a:rPr lang="es" sz="3192">
                <a:solidFill>
                  <a:srgbClr val="0000FF"/>
                </a:solidFill>
                <a:highlight>
                  <a:srgbClr val="FFFFFF"/>
                </a:highlight>
                <a:latin typeface="Consolas"/>
                <a:ea typeface="Consolas"/>
                <a:cs typeface="Consolas"/>
                <a:sym typeface="Consolas"/>
              </a:rPr>
              <a:t>}</a:t>
            </a:r>
            <a:r>
              <a:rPr lang="es" sz="3192">
                <a:solidFill>
                  <a:schemeClr val="dk1"/>
                </a:solidFill>
                <a:highlight>
                  <a:srgbClr val="FFFFFF"/>
                </a:highlight>
                <a:latin typeface="Consolas"/>
                <a:ea typeface="Consolas"/>
                <a:cs typeface="Consolas"/>
                <a:sym typeface="Consolas"/>
              </a:rPr>
              <a:t> </a:t>
            </a:r>
            <a:r>
              <a:rPr lang="es" sz="3192">
                <a:solidFill>
                  <a:srgbClr val="800000"/>
                </a:solidFill>
                <a:highlight>
                  <a:srgbClr val="FFFFFF"/>
                </a:highlight>
                <a:latin typeface="Consolas"/>
                <a:ea typeface="Consolas"/>
                <a:cs typeface="Consolas"/>
                <a:sym typeface="Consolas"/>
              </a:rPr>
              <a:t>/&gt;</a:t>
            </a:r>
            <a:endParaRPr sz="3192">
              <a:solidFill>
                <a:srgbClr val="800000"/>
              </a:solidFill>
              <a:highlight>
                <a:srgbClr val="FFFFFF"/>
              </a:highlight>
              <a:latin typeface="Consolas"/>
              <a:ea typeface="Consolas"/>
              <a:cs typeface="Consolas"/>
              <a:sym typeface="Consolas"/>
            </a:endParaRPr>
          </a:p>
          <a:p>
            <a:pPr indent="0" lvl="0" marL="0" rtl="0" algn="l">
              <a:lnSpc>
                <a:spcPct val="135714"/>
              </a:lnSpc>
              <a:spcBef>
                <a:spcPts val="0"/>
              </a:spcBef>
              <a:spcAft>
                <a:spcPts val="0"/>
              </a:spcAft>
              <a:buSzPct val="225563"/>
              <a:buNone/>
            </a:pPr>
            <a:r>
              <a:rPr lang="es" sz="3192">
                <a:solidFill>
                  <a:schemeClr val="dk1"/>
                </a:solidFill>
                <a:highlight>
                  <a:srgbClr val="FFFFFF"/>
                </a:highlight>
                <a:latin typeface="Consolas"/>
                <a:ea typeface="Consolas"/>
                <a:cs typeface="Consolas"/>
                <a:sym typeface="Consolas"/>
              </a:rPr>
              <a:t>        </a:t>
            </a:r>
            <a:r>
              <a:rPr lang="es" sz="3192">
                <a:solidFill>
                  <a:srgbClr val="800000"/>
                </a:solidFill>
                <a:highlight>
                  <a:srgbClr val="FFFFFF"/>
                </a:highlight>
                <a:latin typeface="Consolas"/>
                <a:ea typeface="Consolas"/>
                <a:cs typeface="Consolas"/>
                <a:sym typeface="Consolas"/>
              </a:rPr>
              <a:t>&lt;/Route&gt;</a:t>
            </a:r>
            <a:endParaRPr sz="3192">
              <a:solidFill>
                <a:srgbClr val="800000"/>
              </a:solidFill>
              <a:highlight>
                <a:srgbClr val="FFFFFF"/>
              </a:highlight>
              <a:latin typeface="Consolas"/>
              <a:ea typeface="Consolas"/>
              <a:cs typeface="Consolas"/>
              <a:sym typeface="Consolas"/>
            </a:endParaRPr>
          </a:p>
          <a:p>
            <a:pPr indent="0" lvl="0" marL="0" rtl="0" algn="l">
              <a:lnSpc>
                <a:spcPct val="135714"/>
              </a:lnSpc>
              <a:spcBef>
                <a:spcPts val="0"/>
              </a:spcBef>
              <a:spcAft>
                <a:spcPts val="0"/>
              </a:spcAft>
              <a:buSzPct val="225563"/>
              <a:buNone/>
            </a:pPr>
            <a:r>
              <a:rPr lang="es" sz="3192">
                <a:solidFill>
                  <a:schemeClr val="dk1"/>
                </a:solidFill>
                <a:highlight>
                  <a:srgbClr val="FFFFFF"/>
                </a:highlight>
                <a:latin typeface="Consolas"/>
                <a:ea typeface="Consolas"/>
                <a:cs typeface="Consolas"/>
                <a:sym typeface="Consolas"/>
              </a:rPr>
              <a:t>    </a:t>
            </a:r>
            <a:r>
              <a:rPr lang="es" sz="3192">
                <a:solidFill>
                  <a:srgbClr val="800000"/>
                </a:solidFill>
                <a:highlight>
                  <a:srgbClr val="FFFFFF"/>
                </a:highlight>
                <a:latin typeface="Consolas"/>
                <a:ea typeface="Consolas"/>
                <a:cs typeface="Consolas"/>
                <a:sym typeface="Consolas"/>
              </a:rPr>
              <a:t>&lt;/Routes&gt;</a:t>
            </a:r>
            <a:endParaRPr sz="3192">
              <a:solidFill>
                <a:srgbClr val="800000"/>
              </a:solidFill>
              <a:highlight>
                <a:srgbClr val="FFFFFF"/>
              </a:highlight>
              <a:latin typeface="Consolas"/>
              <a:ea typeface="Consolas"/>
              <a:cs typeface="Consolas"/>
              <a:sym typeface="Consolas"/>
            </a:endParaRPr>
          </a:p>
          <a:p>
            <a:pPr indent="0" lvl="0" marL="0" rtl="0" algn="l">
              <a:lnSpc>
                <a:spcPct val="135714"/>
              </a:lnSpc>
              <a:spcBef>
                <a:spcPts val="0"/>
              </a:spcBef>
              <a:spcAft>
                <a:spcPts val="0"/>
              </a:spcAft>
              <a:buSzPct val="225563"/>
              <a:buNone/>
            </a:pPr>
            <a:r>
              <a:rPr lang="es" sz="3192">
                <a:solidFill>
                  <a:srgbClr val="800000"/>
                </a:solidFill>
                <a:highlight>
                  <a:srgbClr val="FFFFFF"/>
                </a:highlight>
                <a:latin typeface="Consolas"/>
                <a:ea typeface="Consolas"/>
                <a:cs typeface="Consolas"/>
                <a:sym typeface="Consolas"/>
              </a:rPr>
              <a:t>&lt;/BrowserRouter&gt;</a:t>
            </a:r>
            <a:endParaRPr/>
          </a:p>
        </p:txBody>
      </p:sp>
      <p:sp>
        <p:nvSpPr>
          <p:cNvPr id="306" name="Google Shape;306;g1db175e3e72_0_133"/>
          <p:cNvSpPr txBox="1"/>
          <p:nvPr>
            <p:ph idx="1" type="body"/>
          </p:nvPr>
        </p:nvSpPr>
        <p:spPr>
          <a:xfrm>
            <a:off x="694875" y="4454775"/>
            <a:ext cx="5733000" cy="572700"/>
          </a:xfrm>
          <a:prstGeom prst="rect">
            <a:avLst/>
          </a:prstGeom>
          <a:noFill/>
          <a:ln>
            <a:noFill/>
          </a:ln>
        </p:spPr>
        <p:txBody>
          <a:bodyPr anchorCtr="0" anchor="t" bIns="91425" lIns="91425" spcFirstLastPara="1" rIns="91425" wrap="square" tIns="91425">
            <a:normAutofit fontScale="70000"/>
          </a:bodyPr>
          <a:lstStyle/>
          <a:p>
            <a:pPr indent="0" lvl="0" marL="0" rtl="0" algn="l">
              <a:lnSpc>
                <a:spcPct val="115000"/>
              </a:lnSpc>
              <a:spcBef>
                <a:spcPts val="0"/>
              </a:spcBef>
              <a:spcAft>
                <a:spcPts val="0"/>
              </a:spcAft>
              <a:buSzPct val="142857"/>
              <a:buNone/>
            </a:pPr>
            <a:r>
              <a:rPr b="1" lang="es"/>
              <a:t>** don’t forget that you have to import every component here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
          <p:cNvSpPr txBox="1"/>
          <p:nvPr>
            <p:ph type="title"/>
          </p:nvPr>
        </p:nvSpPr>
        <p:spPr>
          <a:xfrm>
            <a:off x="1575600" y="1057750"/>
            <a:ext cx="5992800" cy="1848900"/>
          </a:xfrm>
          <a:prstGeom prst="rect">
            <a:avLst/>
          </a:prstGeom>
          <a:noFill/>
          <a:ln>
            <a:noFill/>
          </a:ln>
        </p:spPr>
        <p:txBody>
          <a:bodyPr anchorCtr="0" anchor="ctr" bIns="91425" lIns="91425" spcFirstLastPara="1" rIns="91425" wrap="square" tIns="91425">
            <a:normAutofit/>
          </a:bodyPr>
          <a:lstStyle/>
          <a:p>
            <a:pPr indent="0" lvl="0" marL="0" rtl="0" algn="ctr">
              <a:lnSpc>
                <a:spcPct val="100000"/>
              </a:lnSpc>
              <a:spcBef>
                <a:spcPts val="0"/>
              </a:spcBef>
              <a:spcAft>
                <a:spcPts val="0"/>
              </a:spcAft>
              <a:buSzPts val="3600"/>
              <a:buNone/>
            </a:pPr>
            <a:r>
              <a:rPr lang="es"/>
              <a:t>Objective</a:t>
            </a:r>
            <a:endParaRPr/>
          </a:p>
        </p:txBody>
      </p:sp>
      <p:sp>
        <p:nvSpPr>
          <p:cNvPr id="151" name="Google Shape;151;p2"/>
          <p:cNvSpPr txBox="1"/>
          <p:nvPr>
            <p:ph idx="1" type="subTitle"/>
          </p:nvPr>
        </p:nvSpPr>
        <p:spPr>
          <a:xfrm>
            <a:off x="1333725" y="2846050"/>
            <a:ext cx="6319500" cy="1203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rPr lang="es"/>
              <a:t>Define a react project architecture that can be used as a template in every react project</a:t>
            </a:r>
            <a:endParaRPr b="1" sz="2016"/>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g1db175e3e72_0_174"/>
          <p:cNvSpPr txBox="1"/>
          <p:nvPr>
            <p:ph type="title"/>
          </p:nvPr>
        </p:nvSpPr>
        <p:spPr>
          <a:xfrm>
            <a:off x="311700" y="350275"/>
            <a:ext cx="91440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7. Routes    React Router DOM V6</a:t>
            </a:r>
            <a:endParaRPr/>
          </a:p>
        </p:txBody>
      </p:sp>
      <p:sp>
        <p:nvSpPr>
          <p:cNvPr id="312" name="Google Shape;312;g1db175e3e72_0_174"/>
          <p:cNvSpPr txBox="1"/>
          <p:nvPr>
            <p:ph idx="1" type="body"/>
          </p:nvPr>
        </p:nvSpPr>
        <p:spPr>
          <a:xfrm>
            <a:off x="311700" y="1152475"/>
            <a:ext cx="7088700" cy="474300"/>
          </a:xfrm>
          <a:prstGeom prst="rect">
            <a:avLst/>
          </a:prstGeom>
          <a:noFill/>
          <a:ln>
            <a:noFill/>
          </a:ln>
        </p:spPr>
        <p:txBody>
          <a:bodyPr anchorCtr="0" anchor="t" bIns="91425" lIns="91425" spcFirstLastPara="1" rIns="91425" wrap="square" tIns="91425">
            <a:normAutofit fontScale="77500"/>
          </a:bodyPr>
          <a:lstStyle/>
          <a:p>
            <a:pPr indent="0" lvl="0" marL="0" rtl="0" algn="l">
              <a:lnSpc>
                <a:spcPct val="115000"/>
              </a:lnSpc>
              <a:spcBef>
                <a:spcPts val="0"/>
              </a:spcBef>
              <a:spcAft>
                <a:spcPts val="0"/>
              </a:spcAft>
              <a:buSzPct val="129032"/>
              <a:buNone/>
            </a:pPr>
            <a:r>
              <a:rPr b="1" lang="es"/>
              <a:t>3. Implementation of guards for the view using High Order Component</a:t>
            </a:r>
            <a:endParaRPr/>
          </a:p>
        </p:txBody>
      </p:sp>
      <p:pic>
        <p:nvPicPr>
          <p:cNvPr id="313" name="Google Shape;313;g1db175e3e72_0_174"/>
          <p:cNvPicPr preferRelativeResize="0"/>
          <p:nvPr/>
        </p:nvPicPr>
        <p:blipFill rotWithShape="1">
          <a:blip r:embed="rId3">
            <a:alphaModFix/>
          </a:blip>
          <a:srcRect b="0" l="0" r="0" t="0"/>
          <a:stretch/>
        </p:blipFill>
        <p:spPr>
          <a:xfrm>
            <a:off x="6288175" y="350275"/>
            <a:ext cx="2544119" cy="572700"/>
          </a:xfrm>
          <a:prstGeom prst="rect">
            <a:avLst/>
          </a:prstGeom>
          <a:noFill/>
          <a:ln>
            <a:noFill/>
          </a:ln>
        </p:spPr>
      </p:pic>
      <p:sp>
        <p:nvSpPr>
          <p:cNvPr id="314" name="Google Shape;314;g1db175e3e72_0_174"/>
          <p:cNvSpPr txBox="1"/>
          <p:nvPr>
            <p:ph idx="1" type="body"/>
          </p:nvPr>
        </p:nvSpPr>
        <p:spPr>
          <a:xfrm>
            <a:off x="451275" y="1626775"/>
            <a:ext cx="5976600" cy="3021900"/>
          </a:xfrm>
          <a:prstGeom prst="rect">
            <a:avLst/>
          </a:prstGeom>
          <a:noFill/>
          <a:ln>
            <a:noFill/>
          </a:ln>
        </p:spPr>
        <p:txBody>
          <a:bodyPr anchorCtr="0" anchor="t" bIns="91425" lIns="91425" spcFirstLastPara="1" rIns="91425" wrap="square" tIns="91425">
            <a:normAutofit/>
          </a:bodyPr>
          <a:lstStyle/>
          <a:p>
            <a:pPr indent="0" lvl="0" marL="0" rtl="0" algn="l">
              <a:lnSpc>
                <a:spcPct val="135714"/>
              </a:lnSpc>
              <a:spcBef>
                <a:spcPts val="0"/>
              </a:spcBef>
              <a:spcAft>
                <a:spcPts val="0"/>
              </a:spcAft>
              <a:buSzPts val="1800"/>
              <a:buNone/>
            </a:pPr>
            <a:r>
              <a:rPr lang="es" sz="1050">
                <a:solidFill>
                  <a:srgbClr val="0000FF"/>
                </a:solidFill>
                <a:highlight>
                  <a:srgbClr val="FFFFFF"/>
                </a:highlight>
                <a:latin typeface="Consolas"/>
                <a:ea typeface="Consolas"/>
                <a:cs typeface="Consolas"/>
                <a:sym typeface="Consolas"/>
              </a:rPr>
              <a:t>const</a:t>
            </a:r>
            <a:r>
              <a:rPr lang="es" sz="1050">
                <a:solidFill>
                  <a:schemeClr val="dk1"/>
                </a:solidFill>
                <a:highlight>
                  <a:srgbClr val="FFFFFF"/>
                </a:highlight>
                <a:latin typeface="Consolas"/>
                <a:ea typeface="Consolas"/>
                <a:cs typeface="Consolas"/>
                <a:sym typeface="Consolas"/>
              </a:rPr>
              <a:t> BaseGuard = ({ children }: IBaseGuardProps) </a:t>
            </a:r>
            <a:r>
              <a:rPr lang="es" sz="1050">
                <a:solidFill>
                  <a:srgbClr val="0000FF"/>
                </a:solidFill>
                <a:highlight>
                  <a:srgbClr val="FFFFFF"/>
                </a:highlight>
                <a:latin typeface="Consolas"/>
                <a:ea typeface="Consolas"/>
                <a:cs typeface="Consolas"/>
                <a:sym typeface="Consolas"/>
              </a:rPr>
              <a:t>=&gt;</a:t>
            </a:r>
            <a:r>
              <a:rPr lang="es" sz="1050">
                <a:solidFill>
                  <a:schemeClr val="dk1"/>
                </a:solidFill>
                <a:highlight>
                  <a:srgbClr val="FFFFFF"/>
                </a:highlight>
                <a:latin typeface="Consolas"/>
                <a:ea typeface="Consolas"/>
                <a:cs typeface="Consolas"/>
                <a:sym typeface="Consolas"/>
              </a:rPr>
              <a:t> {</a:t>
            </a:r>
            <a:endParaRPr sz="1050">
              <a:solidFill>
                <a:schemeClr val="dk1"/>
              </a:solidFill>
              <a:highlight>
                <a:srgbClr val="FFFFFF"/>
              </a:highlight>
              <a:latin typeface="Consolas"/>
              <a:ea typeface="Consolas"/>
              <a:cs typeface="Consolas"/>
              <a:sym typeface="Consolas"/>
            </a:endParaRPr>
          </a:p>
          <a:p>
            <a:pPr indent="0" lvl="0" marL="0" rtl="0" algn="l">
              <a:lnSpc>
                <a:spcPct val="135714"/>
              </a:lnSpc>
              <a:spcBef>
                <a:spcPts val="0"/>
              </a:spcBef>
              <a:spcAft>
                <a:spcPts val="0"/>
              </a:spcAft>
              <a:buSzPts val="1800"/>
              <a:buNone/>
            </a:pPr>
            <a:r>
              <a:t/>
            </a:r>
            <a:endParaRPr sz="1050">
              <a:solidFill>
                <a:schemeClr val="dk1"/>
              </a:solidFill>
              <a:highlight>
                <a:srgbClr val="FFFFFF"/>
              </a:highlight>
              <a:latin typeface="Consolas"/>
              <a:ea typeface="Consolas"/>
              <a:cs typeface="Consolas"/>
              <a:sym typeface="Consolas"/>
            </a:endParaRPr>
          </a:p>
          <a:p>
            <a:pPr indent="0" lvl="0" marL="0" rtl="0" algn="l">
              <a:lnSpc>
                <a:spcPct val="135714"/>
              </a:lnSpc>
              <a:spcBef>
                <a:spcPts val="0"/>
              </a:spcBef>
              <a:spcAft>
                <a:spcPts val="0"/>
              </a:spcAft>
              <a:buSzPts val="1800"/>
              <a:buNone/>
            </a:pPr>
            <a:r>
              <a:rPr lang="es" sz="1050">
                <a:solidFill>
                  <a:schemeClr val="dk1"/>
                </a:solidFill>
                <a:highlight>
                  <a:srgbClr val="FFFFFF"/>
                </a:highlight>
                <a:latin typeface="Consolas"/>
                <a:ea typeface="Consolas"/>
                <a:cs typeface="Consolas"/>
                <a:sym typeface="Consolas"/>
              </a:rPr>
              <a:t>    </a:t>
            </a:r>
            <a:r>
              <a:rPr lang="es" sz="1050">
                <a:solidFill>
                  <a:srgbClr val="0000FF"/>
                </a:solidFill>
                <a:highlight>
                  <a:srgbClr val="FFFFFF"/>
                </a:highlight>
                <a:latin typeface="Consolas"/>
                <a:ea typeface="Consolas"/>
                <a:cs typeface="Consolas"/>
                <a:sym typeface="Consolas"/>
              </a:rPr>
              <a:t>const</a:t>
            </a:r>
            <a:r>
              <a:rPr lang="es" sz="1050">
                <a:solidFill>
                  <a:schemeClr val="dk1"/>
                </a:solidFill>
                <a:highlight>
                  <a:srgbClr val="FFFFFF"/>
                </a:highlight>
                <a:latin typeface="Consolas"/>
                <a:ea typeface="Consolas"/>
                <a:cs typeface="Consolas"/>
                <a:sym typeface="Consolas"/>
              </a:rPr>
              <a:t> logged=useAppSelector(userSelector)</a:t>
            </a:r>
            <a:endParaRPr sz="1050">
              <a:solidFill>
                <a:schemeClr val="dk1"/>
              </a:solidFill>
              <a:highlight>
                <a:srgbClr val="FFFFFF"/>
              </a:highlight>
              <a:latin typeface="Consolas"/>
              <a:ea typeface="Consolas"/>
              <a:cs typeface="Consolas"/>
              <a:sym typeface="Consolas"/>
            </a:endParaRPr>
          </a:p>
          <a:p>
            <a:pPr indent="0" lvl="0" marL="0" rtl="0" algn="l">
              <a:lnSpc>
                <a:spcPct val="135714"/>
              </a:lnSpc>
              <a:spcBef>
                <a:spcPts val="0"/>
              </a:spcBef>
              <a:spcAft>
                <a:spcPts val="0"/>
              </a:spcAft>
              <a:buSzPts val="1800"/>
              <a:buNone/>
            </a:pPr>
            <a:r>
              <a:t/>
            </a:r>
            <a:endParaRPr sz="1050">
              <a:solidFill>
                <a:schemeClr val="dk1"/>
              </a:solidFill>
              <a:highlight>
                <a:srgbClr val="FFFFFF"/>
              </a:highlight>
              <a:latin typeface="Consolas"/>
              <a:ea typeface="Consolas"/>
              <a:cs typeface="Consolas"/>
              <a:sym typeface="Consolas"/>
            </a:endParaRPr>
          </a:p>
          <a:p>
            <a:pPr indent="0" lvl="0" marL="0" rtl="0" algn="l">
              <a:lnSpc>
                <a:spcPct val="135714"/>
              </a:lnSpc>
              <a:spcBef>
                <a:spcPts val="0"/>
              </a:spcBef>
              <a:spcAft>
                <a:spcPts val="0"/>
              </a:spcAft>
              <a:buSzPts val="1800"/>
              <a:buNone/>
            </a:pPr>
            <a:r>
              <a:rPr lang="es" sz="1050">
                <a:solidFill>
                  <a:schemeClr val="dk1"/>
                </a:solidFill>
                <a:highlight>
                  <a:srgbClr val="FFFFFF"/>
                </a:highlight>
                <a:latin typeface="Consolas"/>
                <a:ea typeface="Consolas"/>
                <a:cs typeface="Consolas"/>
                <a:sym typeface="Consolas"/>
              </a:rPr>
              <a:t>    </a:t>
            </a:r>
            <a:r>
              <a:rPr lang="es" sz="1050">
                <a:solidFill>
                  <a:srgbClr val="0000FF"/>
                </a:solidFill>
                <a:highlight>
                  <a:srgbClr val="FFFFFF"/>
                </a:highlight>
                <a:latin typeface="Consolas"/>
                <a:ea typeface="Consolas"/>
                <a:cs typeface="Consolas"/>
                <a:sym typeface="Consolas"/>
              </a:rPr>
              <a:t>const</a:t>
            </a:r>
            <a:r>
              <a:rPr lang="es" sz="1050">
                <a:solidFill>
                  <a:schemeClr val="dk1"/>
                </a:solidFill>
                <a:highlight>
                  <a:srgbClr val="FFFFFF"/>
                </a:highlight>
                <a:latin typeface="Consolas"/>
                <a:ea typeface="Consolas"/>
                <a:cs typeface="Consolas"/>
                <a:sym typeface="Consolas"/>
              </a:rPr>
              <a:t> [ isLogged ] = useState&lt;boolean&gt;(logged);</a:t>
            </a:r>
            <a:endParaRPr sz="1050">
              <a:solidFill>
                <a:schemeClr val="dk1"/>
              </a:solidFill>
              <a:highlight>
                <a:srgbClr val="FFFFFF"/>
              </a:highlight>
              <a:latin typeface="Consolas"/>
              <a:ea typeface="Consolas"/>
              <a:cs typeface="Consolas"/>
              <a:sym typeface="Consolas"/>
            </a:endParaRPr>
          </a:p>
          <a:p>
            <a:pPr indent="0" lvl="0" marL="0" rtl="0" algn="l">
              <a:lnSpc>
                <a:spcPct val="135714"/>
              </a:lnSpc>
              <a:spcBef>
                <a:spcPts val="0"/>
              </a:spcBef>
              <a:spcAft>
                <a:spcPts val="0"/>
              </a:spcAft>
              <a:buSzPts val="1800"/>
              <a:buNone/>
            </a:pPr>
            <a:r>
              <a:t/>
            </a:r>
            <a:endParaRPr sz="1050">
              <a:solidFill>
                <a:schemeClr val="dk1"/>
              </a:solidFill>
              <a:highlight>
                <a:srgbClr val="FFFFFF"/>
              </a:highlight>
              <a:latin typeface="Consolas"/>
              <a:ea typeface="Consolas"/>
              <a:cs typeface="Consolas"/>
              <a:sym typeface="Consolas"/>
            </a:endParaRPr>
          </a:p>
          <a:p>
            <a:pPr indent="0" lvl="0" marL="0" rtl="0" algn="l">
              <a:lnSpc>
                <a:spcPct val="135714"/>
              </a:lnSpc>
              <a:spcBef>
                <a:spcPts val="0"/>
              </a:spcBef>
              <a:spcAft>
                <a:spcPts val="0"/>
              </a:spcAft>
              <a:buSzPts val="1800"/>
              <a:buNone/>
            </a:pPr>
            <a:r>
              <a:rPr lang="es" sz="1050">
                <a:solidFill>
                  <a:schemeClr val="dk1"/>
                </a:solidFill>
                <a:highlight>
                  <a:srgbClr val="FFFFFF"/>
                </a:highlight>
                <a:latin typeface="Consolas"/>
                <a:ea typeface="Consolas"/>
                <a:cs typeface="Consolas"/>
                <a:sym typeface="Consolas"/>
              </a:rPr>
              <a:t>    </a:t>
            </a:r>
            <a:r>
              <a:rPr lang="es" sz="1050">
                <a:solidFill>
                  <a:srgbClr val="0000FF"/>
                </a:solidFill>
                <a:highlight>
                  <a:srgbClr val="FFFFFF"/>
                </a:highlight>
                <a:latin typeface="Consolas"/>
                <a:ea typeface="Consolas"/>
                <a:cs typeface="Consolas"/>
                <a:sym typeface="Consolas"/>
              </a:rPr>
              <a:t>return</a:t>
            </a:r>
            <a:r>
              <a:rPr lang="es" sz="1050">
                <a:solidFill>
                  <a:schemeClr val="dk1"/>
                </a:solidFill>
                <a:highlight>
                  <a:srgbClr val="FFFFFF"/>
                </a:highlight>
                <a:latin typeface="Consolas"/>
                <a:ea typeface="Consolas"/>
                <a:cs typeface="Consolas"/>
                <a:sym typeface="Consolas"/>
              </a:rPr>
              <a:t> isLogged ? children : </a:t>
            </a:r>
            <a:r>
              <a:rPr lang="es" sz="1050">
                <a:solidFill>
                  <a:srgbClr val="800000"/>
                </a:solidFill>
                <a:highlight>
                  <a:srgbClr val="FFFFFF"/>
                </a:highlight>
                <a:latin typeface="Consolas"/>
                <a:ea typeface="Consolas"/>
                <a:cs typeface="Consolas"/>
                <a:sym typeface="Consolas"/>
              </a:rPr>
              <a:t>&lt;Navigate</a:t>
            </a:r>
            <a:r>
              <a:rPr lang="es" sz="1050">
                <a:solidFill>
                  <a:schemeClr val="dk1"/>
                </a:solidFill>
                <a:highlight>
                  <a:srgbClr val="FFFFFF"/>
                </a:highlight>
                <a:latin typeface="Consolas"/>
                <a:ea typeface="Consolas"/>
                <a:cs typeface="Consolas"/>
                <a:sym typeface="Consolas"/>
              </a:rPr>
              <a:t> </a:t>
            </a:r>
            <a:r>
              <a:rPr lang="es" sz="1050">
                <a:solidFill>
                  <a:srgbClr val="E50000"/>
                </a:solidFill>
                <a:highlight>
                  <a:srgbClr val="FFFFFF"/>
                </a:highlight>
                <a:latin typeface="Consolas"/>
                <a:ea typeface="Consolas"/>
                <a:cs typeface="Consolas"/>
                <a:sym typeface="Consolas"/>
              </a:rPr>
              <a:t>to</a:t>
            </a:r>
            <a:r>
              <a:rPr lang="es" sz="1050">
                <a:solidFill>
                  <a:schemeClr val="dk1"/>
                </a:solidFill>
                <a:highlight>
                  <a:srgbClr val="FFFFFF"/>
                </a:highlight>
                <a:latin typeface="Consolas"/>
                <a:ea typeface="Consolas"/>
                <a:cs typeface="Consolas"/>
                <a:sym typeface="Consolas"/>
              </a:rPr>
              <a:t>=</a:t>
            </a:r>
            <a:r>
              <a:rPr lang="es" sz="1050">
                <a:solidFill>
                  <a:srgbClr val="A31515"/>
                </a:solidFill>
                <a:highlight>
                  <a:srgbClr val="FFFFFF"/>
                </a:highlight>
                <a:latin typeface="Consolas"/>
                <a:ea typeface="Consolas"/>
                <a:cs typeface="Consolas"/>
                <a:sym typeface="Consolas"/>
              </a:rPr>
              <a:t>"/login"</a:t>
            </a:r>
            <a:r>
              <a:rPr lang="es" sz="1050">
                <a:solidFill>
                  <a:schemeClr val="dk1"/>
                </a:solidFill>
                <a:highlight>
                  <a:srgbClr val="FFFFFF"/>
                </a:highlight>
                <a:latin typeface="Consolas"/>
                <a:ea typeface="Consolas"/>
                <a:cs typeface="Consolas"/>
                <a:sym typeface="Consolas"/>
              </a:rPr>
              <a:t> </a:t>
            </a:r>
            <a:r>
              <a:rPr lang="es" sz="1050">
                <a:solidFill>
                  <a:srgbClr val="800000"/>
                </a:solidFill>
                <a:highlight>
                  <a:srgbClr val="FFFFFF"/>
                </a:highlight>
                <a:latin typeface="Consolas"/>
                <a:ea typeface="Consolas"/>
                <a:cs typeface="Consolas"/>
                <a:sym typeface="Consolas"/>
              </a:rPr>
              <a:t>/&gt;</a:t>
            </a:r>
            <a:r>
              <a:rPr lang="es" sz="1050">
                <a:solidFill>
                  <a:schemeClr val="dk1"/>
                </a:solidFill>
                <a:highlight>
                  <a:srgbClr val="FFFFFF"/>
                </a:highlight>
                <a:latin typeface="Consolas"/>
                <a:ea typeface="Consolas"/>
                <a:cs typeface="Consolas"/>
                <a:sym typeface="Consolas"/>
              </a:rPr>
              <a:t>;</a:t>
            </a:r>
            <a:endParaRPr sz="1050">
              <a:solidFill>
                <a:schemeClr val="dk1"/>
              </a:solidFill>
              <a:highlight>
                <a:srgbClr val="FFFFFF"/>
              </a:highlight>
              <a:latin typeface="Consolas"/>
              <a:ea typeface="Consolas"/>
              <a:cs typeface="Consolas"/>
              <a:sym typeface="Consolas"/>
            </a:endParaRPr>
          </a:p>
          <a:p>
            <a:pPr indent="0" lvl="0" marL="0" rtl="0" algn="l">
              <a:lnSpc>
                <a:spcPct val="135714"/>
              </a:lnSpc>
              <a:spcBef>
                <a:spcPts val="0"/>
              </a:spcBef>
              <a:spcAft>
                <a:spcPts val="0"/>
              </a:spcAft>
              <a:buSzPts val="1800"/>
              <a:buNone/>
            </a:pPr>
            <a:r>
              <a:rPr lang="es" sz="1050">
                <a:solidFill>
                  <a:schemeClr val="dk1"/>
                </a:solidFill>
                <a:highlight>
                  <a:srgbClr val="FFFFFF"/>
                </a:highlight>
                <a:latin typeface="Consolas"/>
                <a:ea typeface="Consolas"/>
                <a:cs typeface="Consolas"/>
                <a:sym typeface="Consolas"/>
              </a:rPr>
              <a:t>}</a:t>
            </a:r>
            <a:endParaRPr sz="1050">
              <a:solidFill>
                <a:schemeClr val="dk1"/>
              </a:solidFill>
              <a:highlight>
                <a:srgbClr val="FFFFFF"/>
              </a:highlight>
              <a:latin typeface="Consolas"/>
              <a:ea typeface="Consolas"/>
              <a:cs typeface="Consolas"/>
              <a:sym typeface="Consolas"/>
            </a:endParaRPr>
          </a:p>
          <a:p>
            <a:pPr indent="0" lvl="0" marL="0" rtl="0" algn="l">
              <a:lnSpc>
                <a:spcPct val="135714"/>
              </a:lnSpc>
              <a:spcBef>
                <a:spcPts val="0"/>
              </a:spcBef>
              <a:spcAft>
                <a:spcPts val="0"/>
              </a:spcAft>
              <a:buSzPts val="1800"/>
              <a:buNone/>
            </a:pPr>
            <a:r>
              <a:t/>
            </a:r>
            <a:endParaRPr sz="1050">
              <a:solidFill>
                <a:schemeClr val="dk1"/>
              </a:solidFill>
              <a:highlight>
                <a:srgbClr val="FFFFFF"/>
              </a:highlight>
              <a:latin typeface="Consolas"/>
              <a:ea typeface="Consolas"/>
              <a:cs typeface="Consolas"/>
              <a:sym typeface="Consolas"/>
            </a:endParaRPr>
          </a:p>
          <a:p>
            <a:pPr indent="0" lvl="0" marL="0" rtl="0" algn="l">
              <a:lnSpc>
                <a:spcPct val="135714"/>
              </a:lnSpc>
              <a:spcBef>
                <a:spcPts val="0"/>
              </a:spcBef>
              <a:spcAft>
                <a:spcPts val="0"/>
              </a:spcAft>
              <a:buSzPts val="1800"/>
              <a:buNone/>
            </a:pPr>
            <a:r>
              <a:rPr lang="es" sz="1050">
                <a:solidFill>
                  <a:srgbClr val="0000FF"/>
                </a:solidFill>
                <a:highlight>
                  <a:srgbClr val="FFFFFF"/>
                </a:highlight>
                <a:latin typeface="Consolas"/>
                <a:ea typeface="Consolas"/>
                <a:cs typeface="Consolas"/>
                <a:sym typeface="Consolas"/>
              </a:rPr>
              <a:t>export</a:t>
            </a:r>
            <a:r>
              <a:rPr lang="es" sz="1050">
                <a:solidFill>
                  <a:schemeClr val="dk1"/>
                </a:solidFill>
                <a:highlight>
                  <a:srgbClr val="FFFFFF"/>
                </a:highlight>
                <a:latin typeface="Consolas"/>
                <a:ea typeface="Consolas"/>
                <a:cs typeface="Consolas"/>
                <a:sym typeface="Consolas"/>
              </a:rPr>
              <a:t> </a:t>
            </a:r>
            <a:r>
              <a:rPr lang="es" sz="1050">
                <a:solidFill>
                  <a:srgbClr val="0000FF"/>
                </a:solidFill>
                <a:highlight>
                  <a:srgbClr val="FFFFFF"/>
                </a:highlight>
                <a:latin typeface="Consolas"/>
                <a:ea typeface="Consolas"/>
                <a:cs typeface="Consolas"/>
                <a:sym typeface="Consolas"/>
              </a:rPr>
              <a:t>default</a:t>
            </a:r>
            <a:r>
              <a:rPr lang="es" sz="1050">
                <a:solidFill>
                  <a:schemeClr val="dk1"/>
                </a:solidFill>
                <a:highlight>
                  <a:srgbClr val="FFFFFF"/>
                </a:highlight>
                <a:latin typeface="Consolas"/>
                <a:ea typeface="Consolas"/>
                <a:cs typeface="Consolas"/>
                <a:sym typeface="Consolas"/>
              </a:rPr>
              <a:t> BaseGuard;  </a:t>
            </a:r>
            <a:endParaRPr sz="1050">
              <a:solidFill>
                <a:schemeClr val="dk1"/>
              </a:solidFill>
              <a:highlight>
                <a:srgbClr val="FFFFFF"/>
              </a:highlight>
              <a:latin typeface="Consolas"/>
              <a:ea typeface="Consolas"/>
              <a:cs typeface="Consolas"/>
              <a:sym typeface="Consolas"/>
            </a:endParaRPr>
          </a:p>
          <a:p>
            <a:pPr indent="0" lvl="0" marL="0" rtl="0" algn="l">
              <a:lnSpc>
                <a:spcPct val="135714"/>
              </a:lnSpc>
              <a:spcBef>
                <a:spcPts val="0"/>
              </a:spcBef>
              <a:spcAft>
                <a:spcPts val="0"/>
              </a:spcAft>
              <a:buSzPts val="1800"/>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g1d790982c78_0_16"/>
          <p:cNvSpPr txBox="1"/>
          <p:nvPr>
            <p:ph type="title"/>
          </p:nvPr>
        </p:nvSpPr>
        <p:spPr>
          <a:xfrm>
            <a:off x="311700" y="350275"/>
            <a:ext cx="72162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b="1" lang="es" sz="2600">
                <a:latin typeface="Poppins"/>
                <a:ea typeface="Poppins"/>
                <a:cs typeface="Poppins"/>
                <a:sym typeface="Poppins"/>
              </a:rPr>
              <a:t>8. Environments</a:t>
            </a:r>
            <a:endParaRPr b="1" sz="2600">
              <a:latin typeface="Poppins"/>
              <a:ea typeface="Poppins"/>
              <a:cs typeface="Poppins"/>
              <a:sym typeface="Poppins"/>
            </a:endParaRPr>
          </a:p>
        </p:txBody>
      </p:sp>
      <p:sp>
        <p:nvSpPr>
          <p:cNvPr id="320" name="Google Shape;320;g1d790982c78_0_16"/>
          <p:cNvSpPr txBox="1"/>
          <p:nvPr>
            <p:ph idx="1" type="body"/>
          </p:nvPr>
        </p:nvSpPr>
        <p:spPr>
          <a:xfrm>
            <a:off x="510150" y="1283500"/>
            <a:ext cx="6634500" cy="3350100"/>
          </a:xfrm>
          <a:prstGeom prst="rect">
            <a:avLst/>
          </a:prstGeom>
          <a:noFill/>
          <a:ln>
            <a:noFill/>
          </a:ln>
        </p:spPr>
        <p:txBody>
          <a:bodyPr anchorCtr="0" anchor="t" bIns="91425" lIns="91425" spcFirstLastPara="1" rIns="91425" wrap="square" tIns="91425">
            <a:normAutofit lnSpcReduction="10000"/>
          </a:bodyPr>
          <a:lstStyle/>
          <a:p>
            <a:pPr indent="0" lvl="0" marL="0" rtl="0" algn="l">
              <a:lnSpc>
                <a:spcPct val="90000"/>
              </a:lnSpc>
              <a:spcBef>
                <a:spcPts val="0"/>
              </a:spcBef>
              <a:spcAft>
                <a:spcPts val="0"/>
              </a:spcAft>
              <a:buSzPts val="1800"/>
              <a:buNone/>
            </a:pPr>
            <a:r>
              <a:t/>
            </a:r>
            <a:endParaRPr sz="1200">
              <a:solidFill>
                <a:srgbClr val="333333"/>
              </a:solidFill>
              <a:highlight>
                <a:srgbClr val="F7F7F7"/>
              </a:highlight>
              <a:latin typeface="Consolas"/>
              <a:ea typeface="Consolas"/>
              <a:cs typeface="Consolas"/>
              <a:sym typeface="Consolas"/>
            </a:endParaRPr>
          </a:p>
          <a:p>
            <a:pPr indent="-304800" lvl="0" marL="457200" rtl="0" algn="l">
              <a:lnSpc>
                <a:spcPct val="90000"/>
              </a:lnSpc>
              <a:spcBef>
                <a:spcPts val="0"/>
              </a:spcBef>
              <a:spcAft>
                <a:spcPts val="0"/>
              </a:spcAft>
              <a:buClr>
                <a:srgbClr val="610ED9"/>
              </a:buClr>
              <a:buSzPts val="1200"/>
              <a:buFont typeface="Consolas"/>
              <a:buAutoNum type="arabicPeriod"/>
            </a:pPr>
            <a:r>
              <a:rPr b="1" lang="es" sz="1200">
                <a:solidFill>
                  <a:srgbClr val="610ED9"/>
                </a:solidFill>
                <a:highlight>
                  <a:srgbClr val="F7F7F7"/>
                </a:highlight>
                <a:latin typeface="Consolas"/>
                <a:ea typeface="Consolas"/>
                <a:cs typeface="Consolas"/>
                <a:sym typeface="Consolas"/>
              </a:rPr>
              <a:t>install the library:</a:t>
            </a:r>
            <a:endParaRPr b="1" sz="1200">
              <a:solidFill>
                <a:srgbClr val="610ED9"/>
              </a:solidFill>
              <a:highlight>
                <a:srgbClr val="F7F7F7"/>
              </a:highlight>
              <a:latin typeface="Consolas"/>
              <a:ea typeface="Consolas"/>
              <a:cs typeface="Consolas"/>
              <a:sym typeface="Consolas"/>
            </a:endParaRPr>
          </a:p>
          <a:p>
            <a:pPr indent="0" lvl="0" marL="0" rtl="0" algn="l">
              <a:lnSpc>
                <a:spcPct val="90000"/>
              </a:lnSpc>
              <a:spcBef>
                <a:spcPts val="0"/>
              </a:spcBef>
              <a:spcAft>
                <a:spcPts val="0"/>
              </a:spcAft>
              <a:buSzPts val="1800"/>
              <a:buNone/>
            </a:pPr>
            <a:r>
              <a:rPr lang="es" sz="1200">
                <a:solidFill>
                  <a:srgbClr val="333333"/>
                </a:solidFill>
                <a:highlight>
                  <a:srgbClr val="F7F7F7"/>
                </a:highlight>
                <a:latin typeface="Consolas"/>
                <a:ea typeface="Consolas"/>
                <a:cs typeface="Consolas"/>
                <a:sym typeface="Consolas"/>
              </a:rPr>
              <a:t>      npm install env-cmd</a:t>
            </a:r>
            <a:endParaRPr sz="1200">
              <a:solidFill>
                <a:srgbClr val="333333"/>
              </a:solidFill>
              <a:highlight>
                <a:srgbClr val="F7F7F7"/>
              </a:highlight>
              <a:latin typeface="Consolas"/>
              <a:ea typeface="Consolas"/>
              <a:cs typeface="Consolas"/>
              <a:sym typeface="Consolas"/>
            </a:endParaRPr>
          </a:p>
          <a:p>
            <a:pPr indent="0" lvl="0" marL="0" rtl="0" algn="l">
              <a:lnSpc>
                <a:spcPct val="90000"/>
              </a:lnSpc>
              <a:spcBef>
                <a:spcPts val="0"/>
              </a:spcBef>
              <a:spcAft>
                <a:spcPts val="0"/>
              </a:spcAft>
              <a:buSzPts val="1800"/>
              <a:buNone/>
            </a:pPr>
            <a:r>
              <a:t/>
            </a:r>
            <a:endParaRPr sz="1200">
              <a:solidFill>
                <a:srgbClr val="333333"/>
              </a:solidFill>
              <a:highlight>
                <a:srgbClr val="F7F7F7"/>
              </a:highlight>
              <a:latin typeface="Consolas"/>
              <a:ea typeface="Consolas"/>
              <a:cs typeface="Consolas"/>
              <a:sym typeface="Consolas"/>
            </a:endParaRPr>
          </a:p>
          <a:p>
            <a:pPr indent="-304800" lvl="0" marL="457200" rtl="0" algn="l">
              <a:lnSpc>
                <a:spcPct val="90000"/>
              </a:lnSpc>
              <a:spcBef>
                <a:spcPts val="0"/>
              </a:spcBef>
              <a:spcAft>
                <a:spcPts val="0"/>
              </a:spcAft>
              <a:buClr>
                <a:srgbClr val="B61DF4"/>
              </a:buClr>
              <a:buSzPts val="1200"/>
              <a:buFont typeface="Consolas"/>
              <a:buAutoNum type="arabicPeriod"/>
            </a:pPr>
            <a:r>
              <a:rPr b="1" lang="es" sz="1200">
                <a:solidFill>
                  <a:srgbClr val="B61DF4"/>
                </a:solidFill>
                <a:highlight>
                  <a:srgbClr val="F7F7F7"/>
                </a:highlight>
                <a:latin typeface="Consolas"/>
                <a:ea typeface="Consolas"/>
                <a:cs typeface="Consolas"/>
                <a:sym typeface="Consolas"/>
              </a:rPr>
              <a:t>Modify the object called stripts in the package.json file</a:t>
            </a:r>
            <a:endParaRPr b="1" sz="1200">
              <a:solidFill>
                <a:srgbClr val="B61DF4"/>
              </a:solidFill>
              <a:highlight>
                <a:srgbClr val="F7F7F7"/>
              </a:highlight>
              <a:latin typeface="Consolas"/>
              <a:ea typeface="Consolas"/>
              <a:cs typeface="Consolas"/>
              <a:sym typeface="Consolas"/>
            </a:endParaRPr>
          </a:p>
          <a:p>
            <a:pPr indent="0" lvl="0" marL="457200" rtl="0" algn="l">
              <a:lnSpc>
                <a:spcPct val="90000"/>
              </a:lnSpc>
              <a:spcBef>
                <a:spcPts val="0"/>
              </a:spcBef>
              <a:spcAft>
                <a:spcPts val="0"/>
              </a:spcAft>
              <a:buSzPts val="1800"/>
              <a:buNone/>
            </a:pPr>
            <a:r>
              <a:t/>
            </a:r>
            <a:endParaRPr sz="1200">
              <a:solidFill>
                <a:srgbClr val="333333"/>
              </a:solidFill>
              <a:highlight>
                <a:srgbClr val="F7F7F7"/>
              </a:highlight>
              <a:latin typeface="Consolas"/>
              <a:ea typeface="Consolas"/>
              <a:cs typeface="Consolas"/>
              <a:sym typeface="Consolas"/>
            </a:endParaRPr>
          </a:p>
          <a:p>
            <a:pPr indent="0" lvl="0" marL="0" rtl="0" algn="l">
              <a:lnSpc>
                <a:spcPct val="135714"/>
              </a:lnSpc>
              <a:spcBef>
                <a:spcPts val="0"/>
              </a:spcBef>
              <a:spcAft>
                <a:spcPts val="0"/>
              </a:spcAft>
              <a:buSzPts val="1800"/>
              <a:buNone/>
            </a:pPr>
            <a:r>
              <a:rPr lang="es" sz="1050">
                <a:solidFill>
                  <a:schemeClr val="dk1"/>
                </a:solidFill>
                <a:highlight>
                  <a:srgbClr val="FFFFFF"/>
                </a:highlight>
                <a:latin typeface="Consolas"/>
                <a:ea typeface="Consolas"/>
                <a:cs typeface="Consolas"/>
                <a:sym typeface="Consolas"/>
              </a:rPr>
              <a:t> </a:t>
            </a:r>
            <a:r>
              <a:rPr lang="es" sz="1050">
                <a:solidFill>
                  <a:srgbClr val="0451A5"/>
                </a:solidFill>
                <a:highlight>
                  <a:srgbClr val="FFFFFF"/>
                </a:highlight>
                <a:latin typeface="Consolas"/>
                <a:ea typeface="Consolas"/>
                <a:cs typeface="Consolas"/>
                <a:sym typeface="Consolas"/>
              </a:rPr>
              <a:t>"scripts"</a:t>
            </a:r>
            <a:r>
              <a:rPr lang="es" sz="1050">
                <a:solidFill>
                  <a:schemeClr val="dk1"/>
                </a:solidFill>
                <a:highlight>
                  <a:srgbClr val="FFFFFF"/>
                </a:highlight>
                <a:latin typeface="Consolas"/>
                <a:ea typeface="Consolas"/>
                <a:cs typeface="Consolas"/>
                <a:sym typeface="Consolas"/>
              </a:rPr>
              <a:t>: {</a:t>
            </a:r>
            <a:endParaRPr sz="1200">
              <a:solidFill>
                <a:srgbClr val="333333"/>
              </a:solidFill>
              <a:highlight>
                <a:srgbClr val="F7F7F7"/>
              </a:highlight>
              <a:latin typeface="Consolas"/>
              <a:ea typeface="Consolas"/>
              <a:cs typeface="Consolas"/>
              <a:sym typeface="Consolas"/>
            </a:endParaRPr>
          </a:p>
          <a:p>
            <a:pPr indent="0" lvl="0" marL="457200" rtl="0" algn="l">
              <a:lnSpc>
                <a:spcPct val="90000"/>
              </a:lnSpc>
              <a:spcBef>
                <a:spcPts val="0"/>
              </a:spcBef>
              <a:spcAft>
                <a:spcPts val="0"/>
              </a:spcAft>
              <a:buSzPts val="1800"/>
              <a:buNone/>
            </a:pPr>
            <a:r>
              <a:t/>
            </a:r>
            <a:endParaRPr sz="1200">
              <a:solidFill>
                <a:srgbClr val="333333"/>
              </a:solidFill>
              <a:highlight>
                <a:srgbClr val="F7F7F7"/>
              </a:highlight>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highlight>
                  <a:srgbClr val="FFFFFF"/>
                </a:highlight>
                <a:latin typeface="Consolas"/>
                <a:ea typeface="Consolas"/>
                <a:cs typeface="Consolas"/>
                <a:sym typeface="Consolas"/>
              </a:rPr>
              <a:t>    </a:t>
            </a:r>
            <a:r>
              <a:rPr lang="es" sz="1050">
                <a:solidFill>
                  <a:srgbClr val="0451A5"/>
                </a:solidFill>
                <a:highlight>
                  <a:srgbClr val="FFFFFF"/>
                </a:highlight>
                <a:latin typeface="Consolas"/>
                <a:ea typeface="Consolas"/>
                <a:cs typeface="Consolas"/>
                <a:sym typeface="Consolas"/>
              </a:rPr>
              <a:t>"start:dev"</a:t>
            </a:r>
            <a:r>
              <a:rPr lang="es" sz="1050">
                <a:solidFill>
                  <a:schemeClr val="dk1"/>
                </a:solidFill>
                <a:highlight>
                  <a:srgbClr val="FFFFFF"/>
                </a:highlight>
                <a:latin typeface="Consolas"/>
                <a:ea typeface="Consolas"/>
                <a:cs typeface="Consolas"/>
                <a:sym typeface="Consolas"/>
              </a:rPr>
              <a:t>: </a:t>
            </a:r>
            <a:r>
              <a:rPr lang="es" sz="1050">
                <a:solidFill>
                  <a:srgbClr val="A31515"/>
                </a:solidFill>
                <a:highlight>
                  <a:srgbClr val="FFFFFF"/>
                </a:highlight>
                <a:latin typeface="Consolas"/>
                <a:ea typeface="Consolas"/>
                <a:cs typeface="Consolas"/>
                <a:sym typeface="Consolas"/>
              </a:rPr>
              <a:t>"env-cmd -f ./environments/.dev.env react-scripts start"</a:t>
            </a:r>
            <a:r>
              <a:rPr lang="es" sz="1050">
                <a:solidFill>
                  <a:schemeClr val="dk1"/>
                </a:solidFill>
                <a:highlight>
                  <a:srgbClr val="FFFFFF"/>
                </a:highlight>
                <a:latin typeface="Consolas"/>
                <a:ea typeface="Consolas"/>
                <a:cs typeface="Consolas"/>
                <a:sym typeface="Consolas"/>
              </a:rPr>
              <a:t>,</a:t>
            </a:r>
            <a:endParaRPr sz="1050">
              <a:solidFill>
                <a:schemeClr val="dk1"/>
              </a:solidFill>
              <a:highlight>
                <a:srgbClr val="FFFFFF"/>
              </a:highlight>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highlight>
                  <a:srgbClr val="FFFFFF"/>
                </a:highlight>
                <a:latin typeface="Consolas"/>
                <a:ea typeface="Consolas"/>
                <a:cs typeface="Consolas"/>
                <a:sym typeface="Consolas"/>
              </a:rPr>
              <a:t>    </a:t>
            </a:r>
            <a:r>
              <a:rPr lang="es" sz="1050">
                <a:solidFill>
                  <a:srgbClr val="0451A5"/>
                </a:solidFill>
                <a:highlight>
                  <a:srgbClr val="FFFFFF"/>
                </a:highlight>
                <a:latin typeface="Consolas"/>
                <a:ea typeface="Consolas"/>
                <a:cs typeface="Consolas"/>
                <a:sym typeface="Consolas"/>
              </a:rPr>
              <a:t>"build:dev"</a:t>
            </a:r>
            <a:r>
              <a:rPr lang="es" sz="1050">
                <a:solidFill>
                  <a:schemeClr val="dk1"/>
                </a:solidFill>
                <a:highlight>
                  <a:srgbClr val="FFFFFF"/>
                </a:highlight>
                <a:latin typeface="Consolas"/>
                <a:ea typeface="Consolas"/>
                <a:cs typeface="Consolas"/>
                <a:sym typeface="Consolas"/>
              </a:rPr>
              <a:t>: </a:t>
            </a:r>
            <a:r>
              <a:rPr lang="es" sz="1050">
                <a:solidFill>
                  <a:srgbClr val="A31515"/>
                </a:solidFill>
                <a:highlight>
                  <a:srgbClr val="FFFFFF"/>
                </a:highlight>
                <a:latin typeface="Consolas"/>
                <a:ea typeface="Consolas"/>
                <a:cs typeface="Consolas"/>
                <a:sym typeface="Consolas"/>
              </a:rPr>
              <a:t>"env-cmd -f ./environments/.dev.env npm run-script build"</a:t>
            </a:r>
            <a:r>
              <a:rPr lang="es" sz="1050">
                <a:solidFill>
                  <a:schemeClr val="dk1"/>
                </a:solidFill>
                <a:highlight>
                  <a:srgbClr val="FFFFFF"/>
                </a:highlight>
                <a:latin typeface="Consolas"/>
                <a:ea typeface="Consolas"/>
                <a:cs typeface="Consolas"/>
                <a:sym typeface="Consolas"/>
              </a:rPr>
              <a:t>,</a:t>
            </a:r>
            <a:endParaRPr sz="1050">
              <a:solidFill>
                <a:schemeClr val="dk1"/>
              </a:solidFill>
              <a:highlight>
                <a:srgbClr val="FFFFFF"/>
              </a:highlight>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highlight>
                  <a:srgbClr val="FFFFFF"/>
                </a:highlight>
                <a:latin typeface="Consolas"/>
                <a:ea typeface="Consolas"/>
                <a:cs typeface="Consolas"/>
                <a:sym typeface="Consolas"/>
              </a:rPr>
              <a:t>    </a:t>
            </a:r>
            <a:r>
              <a:rPr lang="es" sz="1050">
                <a:solidFill>
                  <a:srgbClr val="0451A5"/>
                </a:solidFill>
                <a:highlight>
                  <a:srgbClr val="FFFFFF"/>
                </a:highlight>
                <a:latin typeface="Consolas"/>
                <a:ea typeface="Consolas"/>
                <a:cs typeface="Consolas"/>
                <a:sym typeface="Consolas"/>
              </a:rPr>
              <a:t>"start:qa"</a:t>
            </a:r>
            <a:r>
              <a:rPr lang="es" sz="1050">
                <a:solidFill>
                  <a:schemeClr val="dk1"/>
                </a:solidFill>
                <a:highlight>
                  <a:srgbClr val="FFFFFF"/>
                </a:highlight>
                <a:latin typeface="Consolas"/>
                <a:ea typeface="Consolas"/>
                <a:cs typeface="Consolas"/>
                <a:sym typeface="Consolas"/>
              </a:rPr>
              <a:t>: </a:t>
            </a:r>
            <a:r>
              <a:rPr lang="es" sz="1050">
                <a:solidFill>
                  <a:srgbClr val="A31515"/>
                </a:solidFill>
                <a:highlight>
                  <a:srgbClr val="FFFFFF"/>
                </a:highlight>
                <a:latin typeface="Consolas"/>
                <a:ea typeface="Consolas"/>
                <a:cs typeface="Consolas"/>
                <a:sym typeface="Consolas"/>
              </a:rPr>
              <a:t>"env-cmd -f ./environments/.qa.env react-scripts start"</a:t>
            </a:r>
            <a:r>
              <a:rPr lang="es" sz="1050">
                <a:solidFill>
                  <a:schemeClr val="dk1"/>
                </a:solidFill>
                <a:highlight>
                  <a:srgbClr val="FFFFFF"/>
                </a:highlight>
                <a:latin typeface="Consolas"/>
                <a:ea typeface="Consolas"/>
                <a:cs typeface="Consolas"/>
                <a:sym typeface="Consolas"/>
              </a:rPr>
              <a:t>,</a:t>
            </a:r>
            <a:endParaRPr sz="1050">
              <a:solidFill>
                <a:schemeClr val="dk1"/>
              </a:solidFill>
              <a:highlight>
                <a:srgbClr val="FFFFFF"/>
              </a:highlight>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highlight>
                  <a:srgbClr val="FFFFFF"/>
                </a:highlight>
                <a:latin typeface="Consolas"/>
                <a:ea typeface="Consolas"/>
                <a:cs typeface="Consolas"/>
                <a:sym typeface="Consolas"/>
              </a:rPr>
              <a:t>    </a:t>
            </a:r>
            <a:r>
              <a:rPr lang="es" sz="1050">
                <a:solidFill>
                  <a:srgbClr val="0451A5"/>
                </a:solidFill>
                <a:highlight>
                  <a:srgbClr val="FFFFFF"/>
                </a:highlight>
                <a:latin typeface="Consolas"/>
                <a:ea typeface="Consolas"/>
                <a:cs typeface="Consolas"/>
                <a:sym typeface="Consolas"/>
              </a:rPr>
              <a:t>"build:qa"</a:t>
            </a:r>
            <a:r>
              <a:rPr lang="es" sz="1050">
                <a:solidFill>
                  <a:schemeClr val="dk1"/>
                </a:solidFill>
                <a:highlight>
                  <a:srgbClr val="FFFFFF"/>
                </a:highlight>
                <a:latin typeface="Consolas"/>
                <a:ea typeface="Consolas"/>
                <a:cs typeface="Consolas"/>
                <a:sym typeface="Consolas"/>
              </a:rPr>
              <a:t>: </a:t>
            </a:r>
            <a:r>
              <a:rPr lang="es" sz="1050">
                <a:solidFill>
                  <a:srgbClr val="A31515"/>
                </a:solidFill>
                <a:highlight>
                  <a:srgbClr val="FFFFFF"/>
                </a:highlight>
                <a:latin typeface="Consolas"/>
                <a:ea typeface="Consolas"/>
                <a:cs typeface="Consolas"/>
                <a:sym typeface="Consolas"/>
              </a:rPr>
              <a:t>"env-cmd -f ./environments/.qa.env npm run-script build"</a:t>
            </a:r>
            <a:r>
              <a:rPr lang="es" sz="1050">
                <a:solidFill>
                  <a:schemeClr val="dk1"/>
                </a:solidFill>
                <a:highlight>
                  <a:srgbClr val="FFFFFF"/>
                </a:highlight>
                <a:latin typeface="Consolas"/>
                <a:ea typeface="Consolas"/>
                <a:cs typeface="Consolas"/>
                <a:sym typeface="Consolas"/>
              </a:rPr>
              <a:t>,</a:t>
            </a:r>
            <a:endParaRPr sz="1050">
              <a:solidFill>
                <a:schemeClr val="dk1"/>
              </a:solidFill>
              <a:highlight>
                <a:srgbClr val="FFFFFF"/>
              </a:highlight>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highlight>
                  <a:srgbClr val="FFFFFF"/>
                </a:highlight>
                <a:latin typeface="Consolas"/>
                <a:ea typeface="Consolas"/>
                <a:cs typeface="Consolas"/>
                <a:sym typeface="Consolas"/>
              </a:rPr>
              <a:t>    </a:t>
            </a:r>
            <a:r>
              <a:rPr lang="es" sz="1050">
                <a:solidFill>
                  <a:srgbClr val="0451A5"/>
                </a:solidFill>
                <a:highlight>
                  <a:srgbClr val="FFFFFF"/>
                </a:highlight>
                <a:latin typeface="Consolas"/>
                <a:ea typeface="Consolas"/>
                <a:cs typeface="Consolas"/>
                <a:sym typeface="Consolas"/>
              </a:rPr>
              <a:t>"start:prod"</a:t>
            </a:r>
            <a:r>
              <a:rPr lang="es" sz="1050">
                <a:solidFill>
                  <a:schemeClr val="dk1"/>
                </a:solidFill>
                <a:highlight>
                  <a:srgbClr val="FFFFFF"/>
                </a:highlight>
                <a:latin typeface="Consolas"/>
                <a:ea typeface="Consolas"/>
                <a:cs typeface="Consolas"/>
                <a:sym typeface="Consolas"/>
              </a:rPr>
              <a:t>: </a:t>
            </a:r>
            <a:r>
              <a:rPr lang="es" sz="1050">
                <a:solidFill>
                  <a:srgbClr val="A31515"/>
                </a:solidFill>
                <a:highlight>
                  <a:srgbClr val="FFFFFF"/>
                </a:highlight>
                <a:latin typeface="Consolas"/>
                <a:ea typeface="Consolas"/>
                <a:cs typeface="Consolas"/>
                <a:sym typeface="Consolas"/>
              </a:rPr>
              <a:t>"env-cmd -f ./environments/.prod.env react-scripts start"</a:t>
            </a:r>
            <a:r>
              <a:rPr lang="es" sz="1050">
                <a:solidFill>
                  <a:schemeClr val="dk1"/>
                </a:solidFill>
                <a:highlight>
                  <a:srgbClr val="FFFFFF"/>
                </a:highlight>
                <a:latin typeface="Consolas"/>
                <a:ea typeface="Consolas"/>
                <a:cs typeface="Consolas"/>
                <a:sym typeface="Consolas"/>
              </a:rPr>
              <a:t>,</a:t>
            </a:r>
            <a:endParaRPr sz="1050">
              <a:solidFill>
                <a:schemeClr val="dk1"/>
              </a:solidFill>
              <a:highlight>
                <a:srgbClr val="FFFFFF"/>
              </a:highlight>
              <a:latin typeface="Consolas"/>
              <a:ea typeface="Consolas"/>
              <a:cs typeface="Consolas"/>
              <a:sym typeface="Consolas"/>
            </a:endParaRPr>
          </a:p>
          <a:p>
            <a:pPr indent="0" lvl="0" marL="0" rtl="0" algn="l">
              <a:lnSpc>
                <a:spcPct val="135714"/>
              </a:lnSpc>
              <a:spcBef>
                <a:spcPts val="0"/>
              </a:spcBef>
              <a:spcAft>
                <a:spcPts val="0"/>
              </a:spcAft>
              <a:buSzPts val="1800"/>
              <a:buNone/>
            </a:pPr>
            <a:r>
              <a:rPr lang="es" sz="1050">
                <a:solidFill>
                  <a:schemeClr val="dk1"/>
                </a:solidFill>
                <a:highlight>
                  <a:srgbClr val="FFFFFF"/>
                </a:highlight>
                <a:latin typeface="Consolas"/>
                <a:ea typeface="Consolas"/>
                <a:cs typeface="Consolas"/>
                <a:sym typeface="Consolas"/>
              </a:rPr>
              <a:t>    </a:t>
            </a:r>
            <a:r>
              <a:rPr lang="es" sz="1050">
                <a:solidFill>
                  <a:srgbClr val="0451A5"/>
                </a:solidFill>
                <a:highlight>
                  <a:srgbClr val="FFFFFF"/>
                </a:highlight>
                <a:latin typeface="Consolas"/>
                <a:ea typeface="Consolas"/>
                <a:cs typeface="Consolas"/>
                <a:sym typeface="Consolas"/>
              </a:rPr>
              <a:t>"build:prod"</a:t>
            </a:r>
            <a:r>
              <a:rPr lang="es" sz="1050">
                <a:solidFill>
                  <a:schemeClr val="dk1"/>
                </a:solidFill>
                <a:highlight>
                  <a:srgbClr val="FFFFFF"/>
                </a:highlight>
                <a:latin typeface="Consolas"/>
                <a:ea typeface="Consolas"/>
                <a:cs typeface="Consolas"/>
                <a:sym typeface="Consolas"/>
              </a:rPr>
              <a:t>: </a:t>
            </a:r>
            <a:r>
              <a:rPr lang="es" sz="1050">
                <a:solidFill>
                  <a:srgbClr val="A31515"/>
                </a:solidFill>
                <a:highlight>
                  <a:srgbClr val="FFFFFF"/>
                </a:highlight>
                <a:latin typeface="Consolas"/>
                <a:ea typeface="Consolas"/>
                <a:cs typeface="Consolas"/>
                <a:sym typeface="Consolas"/>
              </a:rPr>
              <a:t>"env-cmd -f ./environments/.prod.env npm run-script build"</a:t>
            </a:r>
            <a:endParaRPr sz="1050">
              <a:solidFill>
                <a:srgbClr val="A31515"/>
              </a:solidFill>
              <a:highlight>
                <a:srgbClr val="FFFFFF"/>
              </a:highlight>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rPr lang="es" sz="1050">
                <a:solidFill>
                  <a:srgbClr val="A31515"/>
                </a:solidFill>
                <a:highlight>
                  <a:srgbClr val="FFFFFF"/>
                </a:highlight>
                <a:latin typeface="Consolas"/>
                <a:ea typeface="Consolas"/>
                <a:cs typeface="Consolas"/>
                <a:sym typeface="Consolas"/>
              </a:rPr>
              <a:t>           }</a:t>
            </a:r>
            <a:endParaRPr sz="1050">
              <a:solidFill>
                <a:srgbClr val="A31515"/>
              </a:solidFill>
              <a:highlight>
                <a:srgbClr val="FFFFFF"/>
              </a:highlight>
              <a:latin typeface="Consolas"/>
              <a:ea typeface="Consolas"/>
              <a:cs typeface="Consolas"/>
              <a:sym typeface="Consolas"/>
            </a:endParaRPr>
          </a:p>
          <a:p>
            <a:pPr indent="0" lvl="0" marL="457200" rtl="0" algn="l">
              <a:lnSpc>
                <a:spcPct val="90000"/>
              </a:lnSpc>
              <a:spcBef>
                <a:spcPts val="0"/>
              </a:spcBef>
              <a:spcAft>
                <a:spcPts val="0"/>
              </a:spcAft>
              <a:buSzPts val="1800"/>
              <a:buNone/>
            </a:pPr>
            <a:r>
              <a:t/>
            </a:r>
            <a:endParaRPr sz="1200">
              <a:solidFill>
                <a:srgbClr val="333333"/>
              </a:solidFill>
              <a:highlight>
                <a:srgbClr val="F7F7F7"/>
              </a:highlight>
              <a:latin typeface="Consolas"/>
              <a:ea typeface="Consolas"/>
              <a:cs typeface="Consolas"/>
              <a:sym typeface="Consolas"/>
            </a:endParaRPr>
          </a:p>
          <a:p>
            <a:pPr indent="0" lvl="0" marL="457200" rtl="0" algn="l">
              <a:lnSpc>
                <a:spcPct val="90000"/>
              </a:lnSpc>
              <a:spcBef>
                <a:spcPts val="0"/>
              </a:spcBef>
              <a:spcAft>
                <a:spcPts val="0"/>
              </a:spcAft>
              <a:buSzPts val="1800"/>
              <a:buNone/>
            </a:pPr>
            <a:r>
              <a:t/>
            </a:r>
            <a:endParaRPr sz="1200">
              <a:solidFill>
                <a:srgbClr val="333333"/>
              </a:solidFill>
              <a:highlight>
                <a:srgbClr val="F7F7F7"/>
              </a:highlight>
              <a:latin typeface="Consolas"/>
              <a:ea typeface="Consolas"/>
              <a:cs typeface="Consolas"/>
              <a:sym typeface="Consolas"/>
            </a:endParaRPr>
          </a:p>
          <a:p>
            <a:pPr indent="0" lvl="0" marL="457200" rtl="0" algn="l">
              <a:lnSpc>
                <a:spcPct val="90000"/>
              </a:lnSpc>
              <a:spcBef>
                <a:spcPts val="0"/>
              </a:spcBef>
              <a:spcAft>
                <a:spcPts val="0"/>
              </a:spcAft>
              <a:buSzPts val="1800"/>
              <a:buNone/>
            </a:pPr>
            <a:r>
              <a:t/>
            </a:r>
            <a:endParaRPr sz="1200">
              <a:solidFill>
                <a:srgbClr val="333333"/>
              </a:solidFill>
              <a:highlight>
                <a:srgbClr val="F7F7F7"/>
              </a:highlight>
              <a:latin typeface="Consolas"/>
              <a:ea typeface="Consolas"/>
              <a:cs typeface="Consolas"/>
              <a:sym typeface="Consolas"/>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g1eab3df7b51_0_3"/>
          <p:cNvSpPr txBox="1"/>
          <p:nvPr>
            <p:ph idx="1" type="body"/>
          </p:nvPr>
        </p:nvSpPr>
        <p:spPr>
          <a:xfrm>
            <a:off x="2130600" y="4557275"/>
            <a:ext cx="3984600" cy="488700"/>
          </a:xfrm>
          <a:prstGeom prst="rect">
            <a:avLst/>
          </a:prstGeom>
          <a:noFill/>
          <a:ln>
            <a:noFill/>
          </a:ln>
        </p:spPr>
        <p:txBody>
          <a:bodyPr anchorCtr="0" anchor="t" bIns="91425" lIns="91425" spcFirstLastPara="1" rIns="91425" wrap="square" tIns="91425">
            <a:normAutofit/>
          </a:bodyPr>
          <a:lstStyle/>
          <a:p>
            <a:pPr indent="0" lvl="0" marL="0" rtl="0" algn="l">
              <a:lnSpc>
                <a:spcPct val="135714"/>
              </a:lnSpc>
              <a:spcBef>
                <a:spcPts val="0"/>
              </a:spcBef>
              <a:spcAft>
                <a:spcPts val="0"/>
              </a:spcAft>
              <a:buSzPts val="1800"/>
              <a:buNone/>
            </a:pPr>
            <a:r>
              <a:rPr lang="es" sz="1050">
                <a:solidFill>
                  <a:srgbClr val="800000"/>
                </a:solidFill>
                <a:highlight>
                  <a:srgbClr val="FFFFFF"/>
                </a:highlight>
                <a:latin typeface="Consolas"/>
                <a:ea typeface="Consolas"/>
                <a:cs typeface="Consolas"/>
                <a:sym typeface="Consolas"/>
              </a:rPr>
              <a:t>&lt;h1&gt;</a:t>
            </a:r>
            <a:r>
              <a:rPr lang="es" sz="1050">
                <a:solidFill>
                  <a:srgbClr val="0000FF"/>
                </a:solidFill>
                <a:highlight>
                  <a:srgbClr val="FFFFFF"/>
                </a:highlight>
                <a:latin typeface="Consolas"/>
                <a:ea typeface="Consolas"/>
                <a:cs typeface="Consolas"/>
                <a:sym typeface="Consolas"/>
              </a:rPr>
              <a:t>{</a:t>
            </a:r>
            <a:r>
              <a:rPr lang="es" sz="1050">
                <a:solidFill>
                  <a:schemeClr val="dk1"/>
                </a:solidFill>
                <a:highlight>
                  <a:srgbClr val="FFFFFF"/>
                </a:highlight>
                <a:latin typeface="Consolas"/>
                <a:ea typeface="Consolas"/>
                <a:cs typeface="Consolas"/>
                <a:sym typeface="Consolas"/>
              </a:rPr>
              <a:t>process.env.REACT_APP_VARIABLE</a:t>
            </a:r>
            <a:r>
              <a:rPr lang="es" sz="1050">
                <a:solidFill>
                  <a:srgbClr val="0000FF"/>
                </a:solidFill>
                <a:highlight>
                  <a:srgbClr val="FFFFFF"/>
                </a:highlight>
                <a:latin typeface="Consolas"/>
                <a:ea typeface="Consolas"/>
                <a:cs typeface="Consolas"/>
                <a:sym typeface="Consolas"/>
              </a:rPr>
              <a:t>}</a:t>
            </a:r>
            <a:r>
              <a:rPr lang="es" sz="1050">
                <a:solidFill>
                  <a:srgbClr val="800000"/>
                </a:solidFill>
                <a:highlight>
                  <a:srgbClr val="FFFFFF"/>
                </a:highlight>
                <a:latin typeface="Consolas"/>
                <a:ea typeface="Consolas"/>
                <a:cs typeface="Consolas"/>
                <a:sym typeface="Consolas"/>
              </a:rPr>
              <a:t>&lt;/h1&gt;</a:t>
            </a:r>
            <a:endParaRPr/>
          </a:p>
        </p:txBody>
      </p:sp>
      <p:pic>
        <p:nvPicPr>
          <p:cNvPr id="326" name="Google Shape;326;g1eab3df7b51_0_3"/>
          <p:cNvPicPr preferRelativeResize="0"/>
          <p:nvPr/>
        </p:nvPicPr>
        <p:blipFill rotWithShape="1">
          <a:blip r:embed="rId3">
            <a:alphaModFix/>
          </a:blip>
          <a:srcRect b="0" l="0" r="0" t="0"/>
          <a:stretch/>
        </p:blipFill>
        <p:spPr>
          <a:xfrm>
            <a:off x="1791125" y="1930000"/>
            <a:ext cx="1542448" cy="2253413"/>
          </a:xfrm>
          <a:prstGeom prst="rect">
            <a:avLst/>
          </a:prstGeom>
          <a:noFill/>
          <a:ln>
            <a:noFill/>
          </a:ln>
        </p:spPr>
      </p:pic>
      <p:sp>
        <p:nvSpPr>
          <p:cNvPr id="327" name="Google Shape;327;g1eab3df7b51_0_3"/>
          <p:cNvSpPr txBox="1"/>
          <p:nvPr>
            <p:ph type="title"/>
          </p:nvPr>
        </p:nvSpPr>
        <p:spPr>
          <a:xfrm>
            <a:off x="311700" y="350275"/>
            <a:ext cx="72162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b="1" lang="es" sz="2600">
                <a:latin typeface="Poppins"/>
                <a:ea typeface="Poppins"/>
                <a:cs typeface="Poppins"/>
                <a:sym typeface="Poppins"/>
              </a:rPr>
              <a:t>8. Environments</a:t>
            </a:r>
            <a:endParaRPr b="1" sz="2600">
              <a:latin typeface="Poppins"/>
              <a:ea typeface="Poppins"/>
              <a:cs typeface="Poppins"/>
              <a:sym typeface="Poppins"/>
            </a:endParaRPr>
          </a:p>
        </p:txBody>
      </p:sp>
      <p:sp>
        <p:nvSpPr>
          <p:cNvPr id="328" name="Google Shape;328;g1eab3df7b51_0_3"/>
          <p:cNvSpPr txBox="1"/>
          <p:nvPr/>
        </p:nvSpPr>
        <p:spPr>
          <a:xfrm>
            <a:off x="1147200" y="1313125"/>
            <a:ext cx="4968000" cy="351000"/>
          </a:xfrm>
          <a:prstGeom prst="rect">
            <a:avLst/>
          </a:prstGeom>
          <a:noFill/>
          <a:ln>
            <a:noFill/>
          </a:ln>
        </p:spPr>
        <p:txBody>
          <a:bodyPr anchorCtr="0" anchor="t" bIns="91425" lIns="91425" spcFirstLastPara="1" rIns="91425" wrap="square" tIns="91425">
            <a:spAutoFit/>
          </a:bodyPr>
          <a:lstStyle/>
          <a:p>
            <a:pPr indent="0" lvl="0" marL="0" marR="0" rtl="0" algn="l">
              <a:lnSpc>
                <a:spcPct val="90000"/>
              </a:lnSpc>
              <a:spcBef>
                <a:spcPts val="0"/>
              </a:spcBef>
              <a:spcAft>
                <a:spcPts val="0"/>
              </a:spcAft>
              <a:buClr>
                <a:srgbClr val="000000"/>
              </a:buClr>
              <a:buSzPts val="1200"/>
              <a:buFont typeface="Arial"/>
              <a:buNone/>
            </a:pPr>
            <a:r>
              <a:rPr b="1" i="0" lang="es" sz="1200" u="none" cap="none" strike="noStrike">
                <a:solidFill>
                  <a:srgbClr val="610ED9"/>
                </a:solidFill>
                <a:highlight>
                  <a:srgbClr val="F7F7F7"/>
                </a:highlight>
                <a:latin typeface="Consolas"/>
                <a:ea typeface="Consolas"/>
                <a:cs typeface="Consolas"/>
                <a:sym typeface="Consolas"/>
              </a:rPr>
              <a:t>3. create the file in the root of the project</a:t>
            </a:r>
            <a:endParaRPr b="1" i="0" sz="1400" u="none" cap="none" strike="noStrike">
              <a:solidFill>
                <a:srgbClr val="610ED9"/>
              </a:solidFill>
              <a:latin typeface="Arial"/>
              <a:ea typeface="Arial"/>
              <a:cs typeface="Arial"/>
              <a:sym typeface="Arial"/>
            </a:endParaRPr>
          </a:p>
        </p:txBody>
      </p:sp>
      <p:sp>
        <p:nvSpPr>
          <p:cNvPr id="329" name="Google Shape;329;g1eab3df7b51_0_3"/>
          <p:cNvSpPr txBox="1"/>
          <p:nvPr/>
        </p:nvSpPr>
        <p:spPr>
          <a:xfrm>
            <a:off x="1000575" y="4183425"/>
            <a:ext cx="4968000" cy="351000"/>
          </a:xfrm>
          <a:prstGeom prst="rect">
            <a:avLst/>
          </a:prstGeom>
          <a:noFill/>
          <a:ln>
            <a:noFill/>
          </a:ln>
        </p:spPr>
        <p:txBody>
          <a:bodyPr anchorCtr="0" anchor="t" bIns="91425" lIns="91425" spcFirstLastPara="1" rIns="91425" wrap="square" tIns="91425">
            <a:spAutoFit/>
          </a:bodyPr>
          <a:lstStyle/>
          <a:p>
            <a:pPr indent="0" lvl="0" marL="0" marR="0" rtl="0" algn="l">
              <a:lnSpc>
                <a:spcPct val="90000"/>
              </a:lnSpc>
              <a:spcBef>
                <a:spcPts val="0"/>
              </a:spcBef>
              <a:spcAft>
                <a:spcPts val="0"/>
              </a:spcAft>
              <a:buClr>
                <a:srgbClr val="000000"/>
              </a:buClr>
              <a:buSzPts val="1200"/>
              <a:buFont typeface="Arial"/>
              <a:buNone/>
            </a:pPr>
            <a:r>
              <a:rPr b="1" i="0" lang="es" sz="1200" u="none" cap="none" strike="noStrike">
                <a:solidFill>
                  <a:srgbClr val="B61DF4"/>
                </a:solidFill>
                <a:highlight>
                  <a:srgbClr val="F7F7F7"/>
                </a:highlight>
                <a:latin typeface="Consolas"/>
                <a:ea typeface="Consolas"/>
                <a:cs typeface="Consolas"/>
                <a:sym typeface="Consolas"/>
              </a:rPr>
              <a:t>4. invoke the variables</a:t>
            </a:r>
            <a:endParaRPr b="1" i="0" sz="1400" u="none" cap="none" strike="noStrike">
              <a:solidFill>
                <a:srgbClr val="B61DF4"/>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g1eab3df7b51_0_23"/>
          <p:cNvSpPr txBox="1"/>
          <p:nvPr>
            <p:ph idx="1" type="body"/>
          </p:nvPr>
        </p:nvSpPr>
        <p:spPr>
          <a:xfrm>
            <a:off x="2130600" y="3033275"/>
            <a:ext cx="3984600" cy="488700"/>
          </a:xfrm>
          <a:prstGeom prst="rect">
            <a:avLst/>
          </a:prstGeom>
          <a:noFill/>
          <a:ln>
            <a:noFill/>
          </a:ln>
        </p:spPr>
        <p:txBody>
          <a:bodyPr anchorCtr="0" anchor="t" bIns="91425" lIns="91425" spcFirstLastPara="1" rIns="91425" wrap="square" tIns="91425">
            <a:normAutofit/>
          </a:bodyPr>
          <a:lstStyle/>
          <a:p>
            <a:pPr indent="0" lvl="0" marL="0" rtl="0" algn="l">
              <a:lnSpc>
                <a:spcPct val="135714"/>
              </a:lnSpc>
              <a:spcBef>
                <a:spcPts val="0"/>
              </a:spcBef>
              <a:spcAft>
                <a:spcPts val="0"/>
              </a:spcAft>
              <a:buSzPts val="1800"/>
              <a:buNone/>
            </a:pPr>
            <a:r>
              <a:rPr lang="es" sz="1050">
                <a:solidFill>
                  <a:srgbClr val="800000"/>
                </a:solidFill>
                <a:highlight>
                  <a:srgbClr val="FFFFFF"/>
                </a:highlight>
                <a:latin typeface="Consolas"/>
                <a:ea typeface="Consolas"/>
                <a:cs typeface="Consolas"/>
                <a:sym typeface="Consolas"/>
              </a:rPr>
              <a:t>&lt;h1&gt;</a:t>
            </a:r>
            <a:r>
              <a:rPr lang="es" sz="1050">
                <a:solidFill>
                  <a:srgbClr val="0000FF"/>
                </a:solidFill>
                <a:highlight>
                  <a:srgbClr val="FFFFFF"/>
                </a:highlight>
                <a:latin typeface="Consolas"/>
                <a:ea typeface="Consolas"/>
                <a:cs typeface="Consolas"/>
                <a:sym typeface="Consolas"/>
              </a:rPr>
              <a:t>{</a:t>
            </a:r>
            <a:r>
              <a:rPr lang="es" sz="1050">
                <a:solidFill>
                  <a:schemeClr val="dk1"/>
                </a:solidFill>
                <a:highlight>
                  <a:srgbClr val="FFFFFF"/>
                </a:highlight>
                <a:latin typeface="Consolas"/>
                <a:ea typeface="Consolas"/>
                <a:cs typeface="Consolas"/>
                <a:sym typeface="Consolas"/>
              </a:rPr>
              <a:t>process.env.REACT_APP_VARIABLE</a:t>
            </a:r>
            <a:r>
              <a:rPr lang="es" sz="1050">
                <a:solidFill>
                  <a:srgbClr val="0000FF"/>
                </a:solidFill>
                <a:highlight>
                  <a:srgbClr val="FFFFFF"/>
                </a:highlight>
                <a:latin typeface="Consolas"/>
                <a:ea typeface="Consolas"/>
                <a:cs typeface="Consolas"/>
                <a:sym typeface="Consolas"/>
              </a:rPr>
              <a:t>}</a:t>
            </a:r>
            <a:r>
              <a:rPr lang="es" sz="1050">
                <a:solidFill>
                  <a:srgbClr val="800000"/>
                </a:solidFill>
                <a:highlight>
                  <a:srgbClr val="FFFFFF"/>
                </a:highlight>
                <a:latin typeface="Consolas"/>
                <a:ea typeface="Consolas"/>
                <a:cs typeface="Consolas"/>
                <a:sym typeface="Consolas"/>
              </a:rPr>
              <a:t>&lt;/h1&gt;</a:t>
            </a:r>
            <a:endParaRPr/>
          </a:p>
        </p:txBody>
      </p:sp>
      <p:sp>
        <p:nvSpPr>
          <p:cNvPr id="335" name="Google Shape;335;g1eab3df7b51_0_23"/>
          <p:cNvSpPr txBox="1"/>
          <p:nvPr>
            <p:ph type="title"/>
          </p:nvPr>
        </p:nvSpPr>
        <p:spPr>
          <a:xfrm>
            <a:off x="311700" y="350275"/>
            <a:ext cx="72162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b="1" lang="es" sz="2600">
                <a:latin typeface="Poppins"/>
                <a:ea typeface="Poppins"/>
                <a:cs typeface="Poppins"/>
                <a:sym typeface="Poppins"/>
              </a:rPr>
              <a:t>8. Environments</a:t>
            </a:r>
            <a:endParaRPr b="1" sz="2600">
              <a:latin typeface="Poppins"/>
              <a:ea typeface="Poppins"/>
              <a:cs typeface="Poppins"/>
              <a:sym typeface="Poppins"/>
            </a:endParaRPr>
          </a:p>
        </p:txBody>
      </p:sp>
      <p:sp>
        <p:nvSpPr>
          <p:cNvPr id="336" name="Google Shape;336;g1eab3df7b51_0_23"/>
          <p:cNvSpPr txBox="1"/>
          <p:nvPr/>
        </p:nvSpPr>
        <p:spPr>
          <a:xfrm>
            <a:off x="1147200" y="2668275"/>
            <a:ext cx="4968000" cy="351000"/>
          </a:xfrm>
          <a:prstGeom prst="rect">
            <a:avLst/>
          </a:prstGeom>
          <a:noFill/>
          <a:ln>
            <a:noFill/>
          </a:ln>
        </p:spPr>
        <p:txBody>
          <a:bodyPr anchorCtr="0" anchor="t" bIns="91425" lIns="91425" spcFirstLastPara="1" rIns="91425" wrap="square" tIns="91425">
            <a:spAutoFit/>
          </a:bodyPr>
          <a:lstStyle/>
          <a:p>
            <a:pPr indent="0" lvl="0" marL="0" marR="0" rtl="0" algn="l">
              <a:lnSpc>
                <a:spcPct val="90000"/>
              </a:lnSpc>
              <a:spcBef>
                <a:spcPts val="0"/>
              </a:spcBef>
              <a:spcAft>
                <a:spcPts val="0"/>
              </a:spcAft>
              <a:buClr>
                <a:srgbClr val="000000"/>
              </a:buClr>
              <a:buSzPts val="1200"/>
              <a:buFont typeface="Arial"/>
              <a:buNone/>
            </a:pPr>
            <a:r>
              <a:rPr b="1" i="0" lang="es" sz="1200" u="none" cap="none" strike="noStrike">
                <a:solidFill>
                  <a:srgbClr val="333333"/>
                </a:solidFill>
                <a:highlight>
                  <a:srgbClr val="F7F7F7"/>
                </a:highlight>
                <a:latin typeface="Consolas"/>
                <a:ea typeface="Consolas"/>
                <a:cs typeface="Consolas"/>
                <a:sym typeface="Consolas"/>
              </a:rPr>
              <a:t>5. invoke the variables</a:t>
            </a:r>
            <a:endParaRPr b="1" i="0" sz="1400" u="none" cap="none" strike="noStrike">
              <a:solidFill>
                <a:srgbClr val="000000"/>
              </a:solidFill>
              <a:latin typeface="Arial"/>
              <a:ea typeface="Arial"/>
              <a:cs typeface="Arial"/>
              <a:sym typeface="Arial"/>
            </a:endParaRPr>
          </a:p>
        </p:txBody>
      </p:sp>
      <p:sp>
        <p:nvSpPr>
          <p:cNvPr id="337" name="Google Shape;337;g1eab3df7b51_0_23"/>
          <p:cNvSpPr txBox="1"/>
          <p:nvPr/>
        </p:nvSpPr>
        <p:spPr>
          <a:xfrm>
            <a:off x="1259725" y="1228700"/>
            <a:ext cx="4855500" cy="1514700"/>
          </a:xfrm>
          <a:prstGeom prst="rect">
            <a:avLst/>
          </a:prstGeom>
          <a:noFill/>
          <a:ln>
            <a:noFill/>
          </a:ln>
        </p:spPr>
        <p:txBody>
          <a:bodyPr anchorCtr="0" anchor="t" bIns="91425" lIns="91425" spcFirstLastPara="1" rIns="91425" wrap="square" tIns="91425">
            <a:spAutoFit/>
          </a:bodyPr>
          <a:lstStyle/>
          <a:p>
            <a:pPr indent="0" lvl="0" marL="0" marR="0" rtl="0" algn="l">
              <a:lnSpc>
                <a:spcPct val="90000"/>
              </a:lnSpc>
              <a:spcBef>
                <a:spcPts val="0"/>
              </a:spcBef>
              <a:spcAft>
                <a:spcPts val="0"/>
              </a:spcAft>
              <a:buClr>
                <a:srgbClr val="000000"/>
              </a:buClr>
              <a:buSzPts val="1200"/>
              <a:buFont typeface="Arial"/>
              <a:buNone/>
            </a:pPr>
            <a:r>
              <a:rPr b="1" i="0" lang="es" sz="1200" u="none" cap="none" strike="noStrike">
                <a:solidFill>
                  <a:srgbClr val="333333"/>
                </a:solidFill>
                <a:highlight>
                  <a:srgbClr val="F7F7F7"/>
                </a:highlight>
                <a:latin typeface="Consolas"/>
                <a:ea typeface="Consolas"/>
                <a:cs typeface="Consolas"/>
                <a:sym typeface="Consolas"/>
              </a:rPr>
              <a:t>4. run the project</a:t>
            </a:r>
            <a:endParaRPr b="1" i="0" sz="1200" u="none" cap="none" strike="noStrike">
              <a:solidFill>
                <a:srgbClr val="333333"/>
              </a:solidFill>
              <a:highlight>
                <a:srgbClr val="F7F7F7"/>
              </a:highlight>
              <a:latin typeface="Consolas"/>
              <a:ea typeface="Consolas"/>
              <a:cs typeface="Consolas"/>
              <a:sym typeface="Consolas"/>
            </a:endParaRPr>
          </a:p>
          <a:p>
            <a:pPr indent="0" lvl="0" marL="0" marR="0" rtl="0" algn="l">
              <a:lnSpc>
                <a:spcPct val="90000"/>
              </a:lnSpc>
              <a:spcBef>
                <a:spcPts val="0"/>
              </a:spcBef>
              <a:spcAft>
                <a:spcPts val="0"/>
              </a:spcAft>
              <a:buClr>
                <a:srgbClr val="000000"/>
              </a:buClr>
              <a:buSzPts val="1200"/>
              <a:buFont typeface="Arial"/>
              <a:buNone/>
            </a:pPr>
            <a:r>
              <a:t/>
            </a:r>
            <a:endParaRPr b="0" i="0" sz="1200" u="none" cap="none" strike="noStrike">
              <a:solidFill>
                <a:srgbClr val="333333"/>
              </a:solidFill>
              <a:highlight>
                <a:srgbClr val="F7F7F7"/>
              </a:highlight>
              <a:latin typeface="Consolas"/>
              <a:ea typeface="Consolas"/>
              <a:cs typeface="Consolas"/>
              <a:sym typeface="Consolas"/>
            </a:endParaRPr>
          </a:p>
          <a:p>
            <a:pPr indent="0" lvl="0" marL="0" marR="0" rtl="0" algn="l">
              <a:lnSpc>
                <a:spcPct val="90000"/>
              </a:lnSpc>
              <a:spcBef>
                <a:spcPts val="0"/>
              </a:spcBef>
              <a:spcAft>
                <a:spcPts val="0"/>
              </a:spcAft>
              <a:buClr>
                <a:srgbClr val="000000"/>
              </a:buClr>
              <a:buSzPts val="1200"/>
              <a:buFont typeface="Arial"/>
              <a:buNone/>
            </a:pPr>
            <a:r>
              <a:rPr b="0" i="0" lang="es" sz="1200" u="none" cap="none" strike="noStrike">
                <a:solidFill>
                  <a:srgbClr val="333333"/>
                </a:solidFill>
                <a:highlight>
                  <a:srgbClr val="F7F7F7"/>
                </a:highlight>
                <a:latin typeface="Consolas"/>
                <a:ea typeface="Consolas"/>
                <a:cs typeface="Consolas"/>
                <a:sym typeface="Consolas"/>
              </a:rPr>
              <a:t>   npm run start:dev</a:t>
            </a:r>
            <a:endParaRPr b="0" i="0" sz="1200" u="none" cap="none" strike="noStrike">
              <a:solidFill>
                <a:srgbClr val="333333"/>
              </a:solidFill>
              <a:highlight>
                <a:srgbClr val="F7F7F7"/>
              </a:highlight>
              <a:latin typeface="Consolas"/>
              <a:ea typeface="Consolas"/>
              <a:cs typeface="Consolas"/>
              <a:sym typeface="Consolas"/>
            </a:endParaRPr>
          </a:p>
          <a:p>
            <a:pPr indent="0" lvl="0" marL="0" marR="0" rtl="0" algn="l">
              <a:lnSpc>
                <a:spcPct val="90000"/>
              </a:lnSpc>
              <a:spcBef>
                <a:spcPts val="0"/>
              </a:spcBef>
              <a:spcAft>
                <a:spcPts val="0"/>
              </a:spcAft>
              <a:buClr>
                <a:srgbClr val="000000"/>
              </a:buClr>
              <a:buSzPts val="1200"/>
              <a:buFont typeface="Arial"/>
              <a:buNone/>
            </a:pPr>
            <a:r>
              <a:rPr b="0" i="0" lang="es" sz="1200" u="none" cap="none" strike="noStrike">
                <a:solidFill>
                  <a:srgbClr val="333333"/>
                </a:solidFill>
                <a:highlight>
                  <a:srgbClr val="F7F7F7"/>
                </a:highlight>
                <a:latin typeface="Consolas"/>
                <a:ea typeface="Consolas"/>
                <a:cs typeface="Consolas"/>
                <a:sym typeface="Consolas"/>
              </a:rPr>
              <a:t>   npm run start:prod</a:t>
            </a:r>
            <a:endParaRPr b="0" i="0" sz="1200" u="none" cap="none" strike="noStrike">
              <a:solidFill>
                <a:srgbClr val="333333"/>
              </a:solidFill>
              <a:highlight>
                <a:srgbClr val="F7F7F7"/>
              </a:highlight>
              <a:latin typeface="Consolas"/>
              <a:ea typeface="Consolas"/>
              <a:cs typeface="Consolas"/>
              <a:sym typeface="Consolas"/>
            </a:endParaRPr>
          </a:p>
          <a:p>
            <a:pPr indent="0" lvl="0" marL="0" marR="0" rtl="0" algn="l">
              <a:lnSpc>
                <a:spcPct val="90000"/>
              </a:lnSpc>
              <a:spcBef>
                <a:spcPts val="0"/>
              </a:spcBef>
              <a:spcAft>
                <a:spcPts val="0"/>
              </a:spcAft>
              <a:buClr>
                <a:schemeClr val="dk1"/>
              </a:buClr>
              <a:buSzPts val="1100"/>
              <a:buFont typeface="Arial"/>
              <a:buNone/>
            </a:pPr>
            <a:r>
              <a:rPr b="0" i="0" lang="es" sz="1200" u="none" cap="none" strike="noStrike">
                <a:solidFill>
                  <a:srgbClr val="333333"/>
                </a:solidFill>
                <a:highlight>
                  <a:srgbClr val="F7F7F7"/>
                </a:highlight>
                <a:latin typeface="Consolas"/>
                <a:ea typeface="Consolas"/>
                <a:cs typeface="Consolas"/>
                <a:sym typeface="Consolas"/>
              </a:rPr>
              <a:t>   npm run start:qa</a:t>
            </a:r>
            <a:endParaRPr b="0" i="0" sz="1200" u="none" cap="none" strike="noStrike">
              <a:solidFill>
                <a:srgbClr val="333333"/>
              </a:solidFill>
              <a:highlight>
                <a:srgbClr val="F7F7F7"/>
              </a:highlight>
              <a:latin typeface="Consolas"/>
              <a:ea typeface="Consolas"/>
              <a:cs typeface="Consolas"/>
              <a:sym typeface="Consolas"/>
            </a:endParaRPr>
          </a:p>
          <a:p>
            <a:pPr indent="0" lvl="0" marL="0" marR="0" rtl="0" algn="l">
              <a:lnSpc>
                <a:spcPct val="90000"/>
              </a:lnSpc>
              <a:spcBef>
                <a:spcPts val="0"/>
              </a:spcBef>
              <a:spcAft>
                <a:spcPts val="0"/>
              </a:spcAft>
              <a:buClr>
                <a:srgbClr val="000000"/>
              </a:buClr>
              <a:buSzPts val="1200"/>
              <a:buFont typeface="Arial"/>
              <a:buNone/>
            </a:pPr>
            <a:r>
              <a:t/>
            </a:r>
            <a:endParaRPr b="0" i="0" sz="1200" u="none" cap="none" strike="noStrike">
              <a:solidFill>
                <a:srgbClr val="333333"/>
              </a:solidFill>
              <a:highlight>
                <a:srgbClr val="F7F7F7"/>
              </a:highlight>
              <a:latin typeface="Consolas"/>
              <a:ea typeface="Consolas"/>
              <a:cs typeface="Consolas"/>
              <a:sym typeface="Consolas"/>
            </a:endParaRPr>
          </a:p>
          <a:p>
            <a:pPr indent="0" lvl="0" marL="0" marR="0" rtl="0" algn="l">
              <a:lnSpc>
                <a:spcPct val="90000"/>
              </a:lnSpc>
              <a:spcBef>
                <a:spcPts val="0"/>
              </a:spcBef>
              <a:spcAft>
                <a:spcPts val="0"/>
              </a:spcAft>
              <a:buClr>
                <a:srgbClr val="000000"/>
              </a:buClr>
              <a:buSzPts val="1200"/>
              <a:buFont typeface="Arial"/>
              <a:buNone/>
            </a:pPr>
            <a:r>
              <a:t/>
            </a:r>
            <a:endParaRPr b="0" i="0" sz="1200" u="none" cap="none" strike="noStrike">
              <a:solidFill>
                <a:srgbClr val="333333"/>
              </a:solidFill>
              <a:highlight>
                <a:srgbClr val="F7F7F7"/>
              </a:highlight>
              <a:latin typeface="Consolas"/>
              <a:ea typeface="Consolas"/>
              <a:cs typeface="Consolas"/>
              <a:sym typeface="Consolas"/>
            </a:endParaRPr>
          </a:p>
          <a:p>
            <a:pPr indent="0" lvl="0" marL="0" marR="0" rtl="0" algn="l">
              <a:lnSpc>
                <a:spcPct val="90000"/>
              </a:lnSpc>
              <a:spcBef>
                <a:spcPts val="0"/>
              </a:spcBef>
              <a:spcAft>
                <a:spcPts val="0"/>
              </a:spcAft>
              <a:buClr>
                <a:srgbClr val="000000"/>
              </a:buClr>
              <a:buSzPts val="1200"/>
              <a:buFont typeface="Arial"/>
              <a:buNone/>
            </a:pPr>
            <a:r>
              <a:t/>
            </a:r>
            <a:endParaRPr b="0" i="0" sz="1200" u="none" cap="none" strike="noStrike">
              <a:solidFill>
                <a:srgbClr val="333333"/>
              </a:solidFill>
              <a:highlight>
                <a:srgbClr val="F7F7F7"/>
              </a:highlight>
              <a:latin typeface="Consolas"/>
              <a:ea typeface="Consolas"/>
              <a:cs typeface="Consolas"/>
              <a:sym typeface="Consolas"/>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g1d790982c78_0_21"/>
          <p:cNvSpPr txBox="1"/>
          <p:nvPr>
            <p:ph type="title"/>
          </p:nvPr>
        </p:nvSpPr>
        <p:spPr>
          <a:xfrm>
            <a:off x="311700" y="350275"/>
            <a:ext cx="72162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b="1" lang="es" sz="2600">
                <a:latin typeface="Poppins"/>
                <a:ea typeface="Poppins"/>
                <a:cs typeface="Poppins"/>
                <a:sym typeface="Poppins"/>
              </a:rPr>
              <a:t>9. Forms handler</a:t>
            </a:r>
            <a:endParaRPr b="1" sz="2600">
              <a:latin typeface="Poppins"/>
              <a:ea typeface="Poppins"/>
              <a:cs typeface="Poppins"/>
              <a:sym typeface="Poppins"/>
            </a:endParaRPr>
          </a:p>
        </p:txBody>
      </p:sp>
      <p:sp>
        <p:nvSpPr>
          <p:cNvPr id="343" name="Google Shape;343;g1d790982c78_0_21"/>
          <p:cNvSpPr txBox="1"/>
          <p:nvPr>
            <p:ph idx="1" type="body"/>
          </p:nvPr>
        </p:nvSpPr>
        <p:spPr>
          <a:xfrm>
            <a:off x="510150" y="1283500"/>
            <a:ext cx="6634500" cy="3350100"/>
          </a:xfrm>
          <a:prstGeom prst="rect">
            <a:avLst/>
          </a:prstGeom>
          <a:noFill/>
          <a:ln>
            <a:noFill/>
          </a:ln>
        </p:spPr>
        <p:txBody>
          <a:bodyPr anchorCtr="0" anchor="t" bIns="91425" lIns="91425" spcFirstLastPara="1" rIns="91425" wrap="square" tIns="91425">
            <a:normAutofit fontScale="85000" lnSpcReduction="20000"/>
          </a:bodyPr>
          <a:lstStyle/>
          <a:p>
            <a:pPr indent="0" lvl="0" marL="0" rtl="0" algn="l">
              <a:lnSpc>
                <a:spcPct val="90000"/>
              </a:lnSpc>
              <a:spcBef>
                <a:spcPts val="0"/>
              </a:spcBef>
              <a:spcAft>
                <a:spcPts val="0"/>
              </a:spcAft>
              <a:buSzPct val="165137"/>
              <a:buNone/>
            </a:pPr>
            <a:r>
              <a:rPr lang="es" sz="1090">
                <a:solidFill>
                  <a:srgbClr val="08213E"/>
                </a:solidFill>
                <a:latin typeface="Rubik"/>
                <a:ea typeface="Rubik"/>
                <a:cs typeface="Rubik"/>
                <a:sym typeface="Rubik"/>
              </a:rPr>
              <a:t>So, when you want to handle a forms, the most important things is: </a:t>
            </a:r>
            <a:endParaRPr sz="1090">
              <a:solidFill>
                <a:srgbClr val="08213E"/>
              </a:solidFill>
              <a:latin typeface="Rubik"/>
              <a:ea typeface="Rubik"/>
              <a:cs typeface="Rubik"/>
              <a:sym typeface="Rubik"/>
            </a:endParaRPr>
          </a:p>
          <a:p>
            <a:pPr indent="-287432" lvl="0" marL="457200" rtl="0" algn="l">
              <a:lnSpc>
                <a:spcPct val="90000"/>
              </a:lnSpc>
              <a:spcBef>
                <a:spcPts val="0"/>
              </a:spcBef>
              <a:spcAft>
                <a:spcPts val="0"/>
              </a:spcAft>
              <a:buClr>
                <a:srgbClr val="08213E"/>
              </a:buClr>
              <a:buSzPct val="100000"/>
              <a:buFont typeface="Rubik"/>
              <a:buChar char="-"/>
            </a:pPr>
            <a:r>
              <a:rPr b="1" lang="es" sz="1090">
                <a:solidFill>
                  <a:srgbClr val="08213E"/>
                </a:solidFill>
                <a:latin typeface="Rubik"/>
                <a:ea typeface="Rubik"/>
                <a:cs typeface="Rubik"/>
                <a:sym typeface="Rubik"/>
              </a:rPr>
              <a:t>Set up the fields</a:t>
            </a:r>
            <a:endParaRPr b="1" sz="1090">
              <a:solidFill>
                <a:srgbClr val="08213E"/>
              </a:solidFill>
              <a:latin typeface="Rubik"/>
              <a:ea typeface="Rubik"/>
              <a:cs typeface="Rubik"/>
              <a:sym typeface="Rubik"/>
            </a:endParaRPr>
          </a:p>
          <a:p>
            <a:pPr indent="-287432" lvl="0" marL="457200" rtl="0" algn="l">
              <a:lnSpc>
                <a:spcPct val="90000"/>
              </a:lnSpc>
              <a:spcBef>
                <a:spcPts val="0"/>
              </a:spcBef>
              <a:spcAft>
                <a:spcPts val="0"/>
              </a:spcAft>
              <a:buClr>
                <a:srgbClr val="08213E"/>
              </a:buClr>
              <a:buSzPct val="100000"/>
              <a:buFont typeface="Rubik"/>
              <a:buChar char="-"/>
            </a:pPr>
            <a:r>
              <a:rPr b="1" lang="es" sz="1090">
                <a:solidFill>
                  <a:srgbClr val="08213E"/>
                </a:solidFill>
                <a:latin typeface="Rubik"/>
                <a:ea typeface="Rubik"/>
                <a:cs typeface="Rubik"/>
                <a:sym typeface="Rubik"/>
              </a:rPr>
              <a:t>Make up the </a:t>
            </a:r>
            <a:r>
              <a:rPr b="1" lang="es" sz="1090">
                <a:solidFill>
                  <a:srgbClr val="08213E"/>
                </a:solidFill>
                <a:latin typeface="Rubik"/>
                <a:ea typeface="Rubik"/>
                <a:cs typeface="Rubik"/>
                <a:sym typeface="Rubik"/>
              </a:rPr>
              <a:t>validation</a:t>
            </a:r>
            <a:endParaRPr b="1" sz="1090">
              <a:solidFill>
                <a:srgbClr val="08213E"/>
              </a:solidFill>
              <a:latin typeface="Rubik"/>
              <a:ea typeface="Rubik"/>
              <a:cs typeface="Rubik"/>
              <a:sym typeface="Rubik"/>
            </a:endParaRPr>
          </a:p>
          <a:p>
            <a:pPr indent="-287432" lvl="0" marL="457200" rtl="0" algn="l">
              <a:lnSpc>
                <a:spcPct val="90000"/>
              </a:lnSpc>
              <a:spcBef>
                <a:spcPts val="0"/>
              </a:spcBef>
              <a:spcAft>
                <a:spcPts val="0"/>
              </a:spcAft>
              <a:buClr>
                <a:srgbClr val="08213E"/>
              </a:buClr>
              <a:buSzPct val="100000"/>
              <a:buFont typeface="Rubik"/>
              <a:buChar char="-"/>
            </a:pPr>
            <a:r>
              <a:rPr b="1" lang="es" sz="1090">
                <a:solidFill>
                  <a:srgbClr val="08213E"/>
                </a:solidFill>
                <a:latin typeface="Rubik"/>
                <a:ea typeface="Rubik"/>
                <a:cs typeface="Rubik"/>
                <a:sym typeface="Rubik"/>
              </a:rPr>
              <a:t>Be aware when the user touch any field </a:t>
            </a:r>
            <a:endParaRPr b="1" sz="1090">
              <a:solidFill>
                <a:srgbClr val="08213E"/>
              </a:solidFill>
              <a:latin typeface="Rubik"/>
              <a:ea typeface="Rubik"/>
              <a:cs typeface="Rubik"/>
              <a:sym typeface="Rubik"/>
            </a:endParaRPr>
          </a:p>
          <a:p>
            <a:pPr indent="-287432" lvl="0" marL="457200" rtl="0" algn="l">
              <a:lnSpc>
                <a:spcPct val="90000"/>
              </a:lnSpc>
              <a:spcBef>
                <a:spcPts val="0"/>
              </a:spcBef>
              <a:spcAft>
                <a:spcPts val="0"/>
              </a:spcAft>
              <a:buClr>
                <a:srgbClr val="08213E"/>
              </a:buClr>
              <a:buSzPct val="100000"/>
              <a:buFont typeface="Rubik"/>
              <a:buChar char="-"/>
            </a:pPr>
            <a:r>
              <a:rPr b="1" lang="es" sz="1090">
                <a:solidFill>
                  <a:srgbClr val="08213E"/>
                </a:solidFill>
                <a:latin typeface="Rubik"/>
                <a:ea typeface="Rubik"/>
                <a:cs typeface="Rubik"/>
                <a:sym typeface="Rubik"/>
              </a:rPr>
              <a:t>Blur</a:t>
            </a:r>
            <a:endParaRPr b="1" sz="1090">
              <a:solidFill>
                <a:srgbClr val="08213E"/>
              </a:solidFill>
              <a:latin typeface="Rubik"/>
              <a:ea typeface="Rubik"/>
              <a:cs typeface="Rubik"/>
              <a:sym typeface="Rubik"/>
            </a:endParaRPr>
          </a:p>
          <a:p>
            <a:pPr indent="-287432" lvl="0" marL="457200" rtl="0" algn="l">
              <a:lnSpc>
                <a:spcPct val="90000"/>
              </a:lnSpc>
              <a:spcBef>
                <a:spcPts val="0"/>
              </a:spcBef>
              <a:spcAft>
                <a:spcPts val="0"/>
              </a:spcAft>
              <a:buClr>
                <a:srgbClr val="08213E"/>
              </a:buClr>
              <a:buSzPct val="100000"/>
              <a:buFont typeface="Rubik"/>
              <a:buChar char="-"/>
            </a:pPr>
            <a:r>
              <a:rPr b="1" lang="es" sz="1090">
                <a:solidFill>
                  <a:srgbClr val="08213E"/>
                </a:solidFill>
                <a:latin typeface="Rubik"/>
                <a:ea typeface="Rubik"/>
                <a:cs typeface="Rubik"/>
                <a:sym typeface="Rubik"/>
              </a:rPr>
              <a:t>Take up the values from the form</a:t>
            </a:r>
            <a:endParaRPr b="1" sz="1090">
              <a:solidFill>
                <a:srgbClr val="08213E"/>
              </a:solidFill>
              <a:latin typeface="Rubik"/>
              <a:ea typeface="Rubik"/>
              <a:cs typeface="Rubik"/>
              <a:sym typeface="Rubik"/>
            </a:endParaRPr>
          </a:p>
          <a:p>
            <a:pPr indent="0" lvl="0" marL="0" rtl="0" algn="l">
              <a:lnSpc>
                <a:spcPct val="90000"/>
              </a:lnSpc>
              <a:spcBef>
                <a:spcPts val="0"/>
              </a:spcBef>
              <a:spcAft>
                <a:spcPts val="0"/>
              </a:spcAft>
              <a:buNone/>
            </a:pPr>
            <a:r>
              <a:rPr lang="es" sz="1090">
                <a:solidFill>
                  <a:srgbClr val="08213E"/>
                </a:solidFill>
                <a:latin typeface="Rubik"/>
                <a:ea typeface="Rubik"/>
                <a:cs typeface="Rubik"/>
                <a:sym typeface="Rubik"/>
              </a:rPr>
              <a:t>To do that we will use Formik  </a:t>
            </a:r>
            <a:r>
              <a:rPr lang="es" sz="1050">
                <a:solidFill>
                  <a:schemeClr val="dk1"/>
                </a:solidFill>
                <a:highlight>
                  <a:srgbClr val="DBFFDB"/>
                </a:highlight>
                <a:latin typeface="Consolas"/>
                <a:ea typeface="Consolas"/>
                <a:cs typeface="Consolas"/>
                <a:sym typeface="Consolas"/>
              </a:rPr>
              <a:t>npm i formik</a:t>
            </a:r>
            <a:endParaRPr sz="1050">
              <a:solidFill>
                <a:schemeClr val="dk1"/>
              </a:solidFill>
              <a:highlight>
                <a:srgbClr val="DBFFDB"/>
              </a:highlight>
              <a:latin typeface="Consolas"/>
              <a:ea typeface="Consolas"/>
              <a:cs typeface="Consolas"/>
              <a:sym typeface="Consolas"/>
            </a:endParaRPr>
          </a:p>
          <a:p>
            <a:pPr indent="0" lvl="0" marL="0" rtl="0" algn="l">
              <a:lnSpc>
                <a:spcPct val="90000"/>
              </a:lnSpc>
              <a:spcBef>
                <a:spcPts val="0"/>
              </a:spcBef>
              <a:spcAft>
                <a:spcPts val="0"/>
              </a:spcAft>
              <a:buNone/>
            </a:pPr>
            <a:r>
              <a:rPr lang="es" sz="1050">
                <a:solidFill>
                  <a:schemeClr val="dk1"/>
                </a:solidFill>
                <a:highlight>
                  <a:srgbClr val="DBFFDB"/>
                </a:highlight>
                <a:latin typeface="Consolas"/>
                <a:ea typeface="Consolas"/>
                <a:cs typeface="Consolas"/>
                <a:sym typeface="Consolas"/>
              </a:rPr>
              <a:t>    Tutorial: </a:t>
            </a:r>
            <a:r>
              <a:rPr lang="es" sz="1100" u="sng">
                <a:solidFill>
                  <a:schemeClr val="hlink"/>
                </a:solidFill>
                <a:latin typeface="Arial"/>
                <a:ea typeface="Arial"/>
                <a:cs typeface="Arial"/>
                <a:sym typeface="Arial"/>
                <a:hlinkClick r:id="rId3"/>
              </a:rPr>
              <a:t>Tutorial | Formik</a:t>
            </a:r>
            <a:endParaRPr sz="1050">
              <a:solidFill>
                <a:schemeClr val="dk1"/>
              </a:solidFill>
              <a:highlight>
                <a:srgbClr val="DBFFDB"/>
              </a:highlight>
              <a:latin typeface="Consolas"/>
              <a:ea typeface="Consolas"/>
              <a:cs typeface="Consolas"/>
              <a:sym typeface="Consolas"/>
            </a:endParaRPr>
          </a:p>
          <a:p>
            <a:pPr indent="0" lvl="0" marL="0" rtl="0" algn="l">
              <a:lnSpc>
                <a:spcPct val="90000"/>
              </a:lnSpc>
              <a:spcBef>
                <a:spcPts val="0"/>
              </a:spcBef>
              <a:spcAft>
                <a:spcPts val="0"/>
              </a:spcAft>
              <a:buNone/>
            </a:pPr>
            <a:r>
              <a:t/>
            </a:r>
            <a:endParaRPr sz="1050">
              <a:solidFill>
                <a:schemeClr val="dk1"/>
              </a:solidFill>
              <a:highlight>
                <a:srgbClr val="DBFFDB"/>
              </a:highlight>
              <a:latin typeface="Consolas"/>
              <a:ea typeface="Consolas"/>
              <a:cs typeface="Consolas"/>
              <a:sym typeface="Consolas"/>
            </a:endParaRPr>
          </a:p>
          <a:p>
            <a:pPr indent="0" lvl="0" marL="0" rtl="0" algn="l">
              <a:lnSpc>
                <a:spcPct val="90000"/>
              </a:lnSpc>
              <a:spcBef>
                <a:spcPts val="0"/>
              </a:spcBef>
              <a:spcAft>
                <a:spcPts val="0"/>
              </a:spcAft>
              <a:buNone/>
            </a:pPr>
            <a:r>
              <a:rPr lang="es" sz="1050">
                <a:solidFill>
                  <a:schemeClr val="dk1"/>
                </a:solidFill>
                <a:highlight>
                  <a:srgbClr val="DBFFDB"/>
                </a:highlight>
                <a:latin typeface="Consolas"/>
                <a:ea typeface="Consolas"/>
                <a:cs typeface="Consolas"/>
                <a:sym typeface="Consolas"/>
              </a:rPr>
              <a:t>Then, hands on: </a:t>
            </a:r>
            <a:endParaRPr sz="1050">
              <a:solidFill>
                <a:schemeClr val="dk1"/>
              </a:solidFill>
              <a:highlight>
                <a:srgbClr val="DBFFDB"/>
              </a:highlight>
              <a:latin typeface="Consolas"/>
              <a:ea typeface="Consolas"/>
              <a:cs typeface="Consolas"/>
              <a:sym typeface="Consolas"/>
            </a:endParaRPr>
          </a:p>
          <a:p>
            <a:pPr indent="-287432" lvl="0" marL="457200" rtl="0" algn="l">
              <a:lnSpc>
                <a:spcPct val="90000"/>
              </a:lnSpc>
              <a:spcBef>
                <a:spcPts val="0"/>
              </a:spcBef>
              <a:spcAft>
                <a:spcPts val="0"/>
              </a:spcAft>
              <a:buClr>
                <a:srgbClr val="08213E"/>
              </a:buClr>
              <a:buSzPct val="100000"/>
              <a:buFont typeface="Rubik"/>
              <a:buChar char="-"/>
            </a:pPr>
            <a:r>
              <a:rPr b="1" lang="es" sz="1090">
                <a:solidFill>
                  <a:srgbClr val="08213E"/>
                </a:solidFill>
                <a:latin typeface="Rubik"/>
                <a:ea typeface="Rubik"/>
                <a:cs typeface="Rubik"/>
                <a:sym typeface="Rubik"/>
              </a:rPr>
              <a:t>Set up the fields</a:t>
            </a:r>
            <a:endParaRPr b="1" sz="1090">
              <a:solidFill>
                <a:srgbClr val="08213E"/>
              </a:solidFill>
              <a:latin typeface="Rubik"/>
              <a:ea typeface="Rubik"/>
              <a:cs typeface="Rubik"/>
              <a:sym typeface="Rubik"/>
            </a:endParaRPr>
          </a:p>
          <a:p>
            <a:pPr indent="0" lvl="0" marL="914400" rtl="0" algn="l">
              <a:lnSpc>
                <a:spcPct val="135714"/>
              </a:lnSpc>
              <a:spcBef>
                <a:spcPts val="0"/>
              </a:spcBef>
              <a:spcAft>
                <a:spcPts val="0"/>
              </a:spcAft>
              <a:buNone/>
            </a:pPr>
            <a:r>
              <a:rPr lang="es" sz="1050">
                <a:solidFill>
                  <a:schemeClr val="dk1"/>
                </a:solidFill>
                <a:highlight>
                  <a:srgbClr val="FFFFFF"/>
                </a:highlight>
                <a:latin typeface="Consolas"/>
                <a:ea typeface="Consolas"/>
                <a:cs typeface="Consolas"/>
                <a:sym typeface="Consolas"/>
              </a:rPr>
              <a:t>  </a:t>
            </a:r>
            <a:r>
              <a:rPr lang="es" sz="1050">
                <a:solidFill>
                  <a:srgbClr val="0000FF"/>
                </a:solidFill>
                <a:highlight>
                  <a:srgbClr val="FFFFFF"/>
                </a:highlight>
                <a:latin typeface="Consolas"/>
                <a:ea typeface="Consolas"/>
                <a:cs typeface="Consolas"/>
                <a:sym typeface="Consolas"/>
              </a:rPr>
              <a:t>const</a:t>
            </a:r>
            <a:r>
              <a:rPr lang="es" sz="1050">
                <a:solidFill>
                  <a:schemeClr val="dk1"/>
                </a:solidFill>
                <a:highlight>
                  <a:srgbClr val="FFFFFF"/>
                </a:highlight>
                <a:latin typeface="Consolas"/>
                <a:ea typeface="Consolas"/>
                <a:cs typeface="Consolas"/>
                <a:sym typeface="Consolas"/>
              </a:rPr>
              <a:t> formik = useFormik({</a:t>
            </a:r>
            <a:endParaRPr sz="1050">
              <a:solidFill>
                <a:schemeClr val="dk1"/>
              </a:solidFill>
              <a:highlight>
                <a:srgbClr val="FFFFFF"/>
              </a:highlight>
              <a:latin typeface="Consolas"/>
              <a:ea typeface="Consolas"/>
              <a:cs typeface="Consolas"/>
              <a:sym typeface="Consolas"/>
            </a:endParaRPr>
          </a:p>
          <a:p>
            <a:pPr indent="0" lvl="0" marL="914400" rtl="0" algn="l">
              <a:lnSpc>
                <a:spcPct val="135714"/>
              </a:lnSpc>
              <a:spcBef>
                <a:spcPts val="0"/>
              </a:spcBef>
              <a:spcAft>
                <a:spcPts val="0"/>
              </a:spcAft>
              <a:buNone/>
            </a:pPr>
            <a:r>
              <a:rPr lang="es" sz="1050">
                <a:solidFill>
                  <a:schemeClr val="dk1"/>
                </a:solidFill>
                <a:highlight>
                  <a:srgbClr val="FFFFFF"/>
                </a:highlight>
                <a:latin typeface="Consolas"/>
                <a:ea typeface="Consolas"/>
                <a:cs typeface="Consolas"/>
                <a:sym typeface="Consolas"/>
              </a:rPr>
              <a:t>     initialValues: {</a:t>
            </a:r>
            <a:endParaRPr sz="1050">
              <a:solidFill>
                <a:schemeClr val="dk1"/>
              </a:solidFill>
              <a:highlight>
                <a:srgbClr val="FFFFFF"/>
              </a:highlight>
              <a:latin typeface="Consolas"/>
              <a:ea typeface="Consolas"/>
              <a:cs typeface="Consolas"/>
              <a:sym typeface="Consolas"/>
            </a:endParaRPr>
          </a:p>
          <a:p>
            <a:pPr indent="0" lvl="0" marL="914400" rtl="0" algn="l">
              <a:lnSpc>
                <a:spcPct val="135714"/>
              </a:lnSpc>
              <a:spcBef>
                <a:spcPts val="0"/>
              </a:spcBef>
              <a:spcAft>
                <a:spcPts val="0"/>
              </a:spcAft>
              <a:buNone/>
            </a:pPr>
            <a:r>
              <a:rPr lang="es" sz="1050">
                <a:solidFill>
                  <a:schemeClr val="dk1"/>
                </a:solidFill>
                <a:highlight>
                  <a:srgbClr val="FFFFFF"/>
                </a:highlight>
                <a:latin typeface="Consolas"/>
                <a:ea typeface="Consolas"/>
                <a:cs typeface="Consolas"/>
                <a:sym typeface="Consolas"/>
              </a:rPr>
              <a:t>       firstName: </a:t>
            </a:r>
            <a:r>
              <a:rPr lang="es" sz="1050">
                <a:solidFill>
                  <a:srgbClr val="A31515"/>
                </a:solidFill>
                <a:highlight>
                  <a:srgbClr val="FFFFFF"/>
                </a:highlight>
                <a:latin typeface="Consolas"/>
                <a:ea typeface="Consolas"/>
                <a:cs typeface="Consolas"/>
                <a:sym typeface="Consolas"/>
              </a:rPr>
              <a:t>''</a:t>
            </a:r>
            <a:r>
              <a:rPr lang="es" sz="1050">
                <a:solidFill>
                  <a:schemeClr val="dk1"/>
                </a:solidFill>
                <a:highlight>
                  <a:srgbClr val="FFFFFF"/>
                </a:highlight>
                <a:latin typeface="Consolas"/>
                <a:ea typeface="Consolas"/>
                <a:cs typeface="Consolas"/>
                <a:sym typeface="Consolas"/>
              </a:rPr>
              <a:t>,</a:t>
            </a:r>
            <a:endParaRPr sz="1050">
              <a:solidFill>
                <a:schemeClr val="dk1"/>
              </a:solidFill>
              <a:highlight>
                <a:srgbClr val="FFFFFF"/>
              </a:highlight>
              <a:latin typeface="Consolas"/>
              <a:ea typeface="Consolas"/>
              <a:cs typeface="Consolas"/>
              <a:sym typeface="Consolas"/>
            </a:endParaRPr>
          </a:p>
          <a:p>
            <a:pPr indent="0" lvl="0" marL="914400" rtl="0" algn="l">
              <a:lnSpc>
                <a:spcPct val="135714"/>
              </a:lnSpc>
              <a:spcBef>
                <a:spcPts val="0"/>
              </a:spcBef>
              <a:spcAft>
                <a:spcPts val="0"/>
              </a:spcAft>
              <a:buNone/>
            </a:pPr>
            <a:r>
              <a:rPr lang="es" sz="1050">
                <a:solidFill>
                  <a:schemeClr val="dk1"/>
                </a:solidFill>
                <a:highlight>
                  <a:srgbClr val="FFFFFF"/>
                </a:highlight>
                <a:latin typeface="Consolas"/>
                <a:ea typeface="Consolas"/>
                <a:cs typeface="Consolas"/>
                <a:sym typeface="Consolas"/>
              </a:rPr>
              <a:t>       lastName: </a:t>
            </a:r>
            <a:r>
              <a:rPr lang="es" sz="1050">
                <a:solidFill>
                  <a:srgbClr val="A31515"/>
                </a:solidFill>
                <a:highlight>
                  <a:srgbClr val="FFFFFF"/>
                </a:highlight>
                <a:latin typeface="Consolas"/>
                <a:ea typeface="Consolas"/>
                <a:cs typeface="Consolas"/>
                <a:sym typeface="Consolas"/>
              </a:rPr>
              <a:t>''</a:t>
            </a:r>
            <a:r>
              <a:rPr lang="es" sz="1050">
                <a:solidFill>
                  <a:schemeClr val="dk1"/>
                </a:solidFill>
                <a:highlight>
                  <a:srgbClr val="FFFFFF"/>
                </a:highlight>
                <a:latin typeface="Consolas"/>
                <a:ea typeface="Consolas"/>
                <a:cs typeface="Consolas"/>
                <a:sym typeface="Consolas"/>
              </a:rPr>
              <a:t>,</a:t>
            </a:r>
            <a:endParaRPr sz="1050">
              <a:solidFill>
                <a:schemeClr val="dk1"/>
              </a:solidFill>
              <a:highlight>
                <a:srgbClr val="FFFFFF"/>
              </a:highlight>
              <a:latin typeface="Consolas"/>
              <a:ea typeface="Consolas"/>
              <a:cs typeface="Consolas"/>
              <a:sym typeface="Consolas"/>
            </a:endParaRPr>
          </a:p>
          <a:p>
            <a:pPr indent="0" lvl="0" marL="914400" rtl="0" algn="l">
              <a:lnSpc>
                <a:spcPct val="135714"/>
              </a:lnSpc>
              <a:spcBef>
                <a:spcPts val="0"/>
              </a:spcBef>
              <a:spcAft>
                <a:spcPts val="0"/>
              </a:spcAft>
              <a:buNone/>
            </a:pPr>
            <a:r>
              <a:rPr lang="es" sz="1050">
                <a:solidFill>
                  <a:schemeClr val="dk1"/>
                </a:solidFill>
                <a:highlight>
                  <a:srgbClr val="FFFFFF"/>
                </a:highlight>
                <a:latin typeface="Consolas"/>
                <a:ea typeface="Consolas"/>
                <a:cs typeface="Consolas"/>
                <a:sym typeface="Consolas"/>
              </a:rPr>
              <a:t>       email: </a:t>
            </a:r>
            <a:r>
              <a:rPr lang="es" sz="1050">
                <a:solidFill>
                  <a:srgbClr val="A31515"/>
                </a:solidFill>
                <a:highlight>
                  <a:srgbClr val="FFFFFF"/>
                </a:highlight>
                <a:latin typeface="Consolas"/>
                <a:ea typeface="Consolas"/>
                <a:cs typeface="Consolas"/>
                <a:sym typeface="Consolas"/>
              </a:rPr>
              <a:t>''</a:t>
            </a:r>
            <a:r>
              <a:rPr lang="es" sz="1050">
                <a:solidFill>
                  <a:schemeClr val="dk1"/>
                </a:solidFill>
                <a:highlight>
                  <a:srgbClr val="FFFFFF"/>
                </a:highlight>
                <a:latin typeface="Consolas"/>
                <a:ea typeface="Consolas"/>
                <a:cs typeface="Consolas"/>
                <a:sym typeface="Consolas"/>
              </a:rPr>
              <a:t>,</a:t>
            </a:r>
            <a:endParaRPr sz="1050">
              <a:solidFill>
                <a:schemeClr val="dk1"/>
              </a:solidFill>
              <a:highlight>
                <a:srgbClr val="FFFFFF"/>
              </a:highlight>
              <a:latin typeface="Consolas"/>
              <a:ea typeface="Consolas"/>
              <a:cs typeface="Consolas"/>
              <a:sym typeface="Consolas"/>
            </a:endParaRPr>
          </a:p>
          <a:p>
            <a:pPr indent="0" lvl="0" marL="914400" rtl="0" algn="l">
              <a:lnSpc>
                <a:spcPct val="135714"/>
              </a:lnSpc>
              <a:spcBef>
                <a:spcPts val="0"/>
              </a:spcBef>
              <a:spcAft>
                <a:spcPts val="0"/>
              </a:spcAft>
              <a:buNone/>
            </a:pPr>
            <a:r>
              <a:rPr lang="es" sz="1050">
                <a:solidFill>
                  <a:schemeClr val="dk1"/>
                </a:solidFill>
                <a:highlight>
                  <a:srgbClr val="FFFFFF"/>
                </a:highlight>
                <a:latin typeface="Consolas"/>
                <a:ea typeface="Consolas"/>
                <a:cs typeface="Consolas"/>
                <a:sym typeface="Consolas"/>
              </a:rPr>
              <a:t>     },</a:t>
            </a:r>
            <a:endParaRPr sz="1050">
              <a:solidFill>
                <a:schemeClr val="dk1"/>
              </a:solidFill>
              <a:highlight>
                <a:srgbClr val="FFFFFF"/>
              </a:highlight>
              <a:latin typeface="Consolas"/>
              <a:ea typeface="Consolas"/>
              <a:cs typeface="Consolas"/>
              <a:sym typeface="Consolas"/>
            </a:endParaRPr>
          </a:p>
          <a:p>
            <a:pPr indent="0" lvl="0" marL="914400" rtl="0" algn="l">
              <a:lnSpc>
                <a:spcPct val="135714"/>
              </a:lnSpc>
              <a:spcBef>
                <a:spcPts val="0"/>
              </a:spcBef>
              <a:spcAft>
                <a:spcPts val="0"/>
              </a:spcAft>
              <a:buNone/>
            </a:pPr>
            <a:r>
              <a:rPr lang="es" sz="1050">
                <a:solidFill>
                  <a:schemeClr val="dk1"/>
                </a:solidFill>
                <a:highlight>
                  <a:srgbClr val="FFFFFF"/>
                </a:highlight>
                <a:latin typeface="Consolas"/>
                <a:ea typeface="Consolas"/>
                <a:cs typeface="Consolas"/>
                <a:sym typeface="Consolas"/>
              </a:rPr>
              <a:t>     validate,</a:t>
            </a:r>
            <a:endParaRPr sz="1050">
              <a:solidFill>
                <a:schemeClr val="dk1"/>
              </a:solidFill>
              <a:highlight>
                <a:srgbClr val="FFFFFF"/>
              </a:highlight>
              <a:latin typeface="Consolas"/>
              <a:ea typeface="Consolas"/>
              <a:cs typeface="Consolas"/>
              <a:sym typeface="Consolas"/>
            </a:endParaRPr>
          </a:p>
          <a:p>
            <a:pPr indent="0" lvl="0" marL="914400" rtl="0" algn="l">
              <a:lnSpc>
                <a:spcPct val="135714"/>
              </a:lnSpc>
              <a:spcBef>
                <a:spcPts val="0"/>
              </a:spcBef>
              <a:spcAft>
                <a:spcPts val="0"/>
              </a:spcAft>
              <a:buNone/>
            </a:pPr>
            <a:r>
              <a:rPr lang="es" sz="1050">
                <a:solidFill>
                  <a:schemeClr val="dk1"/>
                </a:solidFill>
                <a:highlight>
                  <a:srgbClr val="FFFFFF"/>
                </a:highlight>
                <a:latin typeface="Consolas"/>
                <a:ea typeface="Consolas"/>
                <a:cs typeface="Consolas"/>
                <a:sym typeface="Consolas"/>
              </a:rPr>
              <a:t>     onSubmit: (values:UserModel) </a:t>
            </a:r>
            <a:r>
              <a:rPr lang="es" sz="1050">
                <a:solidFill>
                  <a:srgbClr val="0000FF"/>
                </a:solidFill>
                <a:highlight>
                  <a:srgbClr val="FFFFFF"/>
                </a:highlight>
                <a:latin typeface="Consolas"/>
                <a:ea typeface="Consolas"/>
                <a:cs typeface="Consolas"/>
                <a:sym typeface="Consolas"/>
              </a:rPr>
              <a:t>=&gt;</a:t>
            </a:r>
            <a:r>
              <a:rPr lang="es" sz="1050">
                <a:solidFill>
                  <a:schemeClr val="dk1"/>
                </a:solidFill>
                <a:highlight>
                  <a:srgbClr val="FFFFFF"/>
                </a:highlight>
                <a:latin typeface="Consolas"/>
                <a:ea typeface="Consolas"/>
                <a:cs typeface="Consolas"/>
                <a:sym typeface="Consolas"/>
              </a:rPr>
              <a:t> {</a:t>
            </a:r>
            <a:endParaRPr sz="1050">
              <a:solidFill>
                <a:schemeClr val="dk1"/>
              </a:solidFill>
              <a:highlight>
                <a:srgbClr val="FFFFFF"/>
              </a:highlight>
              <a:latin typeface="Consolas"/>
              <a:ea typeface="Consolas"/>
              <a:cs typeface="Consolas"/>
              <a:sym typeface="Consolas"/>
            </a:endParaRPr>
          </a:p>
          <a:p>
            <a:pPr indent="0" lvl="0" marL="914400" rtl="0" algn="l">
              <a:lnSpc>
                <a:spcPct val="135714"/>
              </a:lnSpc>
              <a:spcBef>
                <a:spcPts val="0"/>
              </a:spcBef>
              <a:spcAft>
                <a:spcPts val="0"/>
              </a:spcAft>
              <a:buNone/>
            </a:pPr>
            <a:r>
              <a:rPr lang="es" sz="1050">
                <a:solidFill>
                  <a:schemeClr val="dk1"/>
                </a:solidFill>
                <a:highlight>
                  <a:srgbClr val="FFFFFF"/>
                </a:highlight>
                <a:latin typeface="Consolas"/>
                <a:ea typeface="Consolas"/>
                <a:cs typeface="Consolas"/>
                <a:sym typeface="Consolas"/>
              </a:rPr>
              <a:t>      dispatch(userIsLoggeed(values))</a:t>
            </a:r>
            <a:endParaRPr sz="1050">
              <a:solidFill>
                <a:schemeClr val="dk1"/>
              </a:solidFill>
              <a:highlight>
                <a:srgbClr val="FFFFFF"/>
              </a:highlight>
              <a:latin typeface="Consolas"/>
              <a:ea typeface="Consolas"/>
              <a:cs typeface="Consolas"/>
              <a:sym typeface="Consolas"/>
            </a:endParaRPr>
          </a:p>
          <a:p>
            <a:pPr indent="0" lvl="0" marL="914400" rtl="0" algn="l">
              <a:lnSpc>
                <a:spcPct val="135714"/>
              </a:lnSpc>
              <a:spcBef>
                <a:spcPts val="0"/>
              </a:spcBef>
              <a:spcAft>
                <a:spcPts val="0"/>
              </a:spcAft>
              <a:buNone/>
            </a:pPr>
            <a:r>
              <a:rPr lang="es" sz="1050">
                <a:solidFill>
                  <a:schemeClr val="dk1"/>
                </a:solidFill>
                <a:highlight>
                  <a:srgbClr val="FFFFFF"/>
                </a:highlight>
                <a:latin typeface="Consolas"/>
                <a:ea typeface="Consolas"/>
                <a:cs typeface="Consolas"/>
                <a:sym typeface="Consolas"/>
              </a:rPr>
              <a:t>       alert(JSON.stringify(values, </a:t>
            </a:r>
            <a:r>
              <a:rPr lang="es" sz="1050">
                <a:solidFill>
                  <a:srgbClr val="0000FF"/>
                </a:solidFill>
                <a:highlight>
                  <a:srgbClr val="FFFFFF"/>
                </a:highlight>
                <a:latin typeface="Consolas"/>
                <a:ea typeface="Consolas"/>
                <a:cs typeface="Consolas"/>
                <a:sym typeface="Consolas"/>
              </a:rPr>
              <a:t>null</a:t>
            </a:r>
            <a:r>
              <a:rPr lang="es" sz="1050">
                <a:solidFill>
                  <a:schemeClr val="dk1"/>
                </a:solidFill>
                <a:highlight>
                  <a:srgbClr val="FFFFFF"/>
                </a:highlight>
                <a:latin typeface="Consolas"/>
                <a:ea typeface="Consolas"/>
                <a:cs typeface="Consolas"/>
                <a:sym typeface="Consolas"/>
              </a:rPr>
              <a:t>, </a:t>
            </a:r>
            <a:r>
              <a:rPr lang="es" sz="1050">
                <a:solidFill>
                  <a:srgbClr val="098658"/>
                </a:solidFill>
                <a:highlight>
                  <a:srgbClr val="FFFFFF"/>
                </a:highlight>
                <a:latin typeface="Consolas"/>
                <a:ea typeface="Consolas"/>
                <a:cs typeface="Consolas"/>
                <a:sym typeface="Consolas"/>
              </a:rPr>
              <a:t>2</a:t>
            </a:r>
            <a:r>
              <a:rPr lang="es" sz="1050">
                <a:solidFill>
                  <a:schemeClr val="dk1"/>
                </a:solidFill>
                <a:highlight>
                  <a:srgbClr val="FFFFFF"/>
                </a:highlight>
                <a:latin typeface="Consolas"/>
                <a:ea typeface="Consolas"/>
                <a:cs typeface="Consolas"/>
                <a:sym typeface="Consolas"/>
              </a:rPr>
              <a:t>));</a:t>
            </a:r>
            <a:endParaRPr sz="1050">
              <a:solidFill>
                <a:schemeClr val="dk1"/>
              </a:solidFill>
              <a:highlight>
                <a:srgbClr val="FFFFFF"/>
              </a:highlight>
              <a:latin typeface="Consolas"/>
              <a:ea typeface="Consolas"/>
              <a:cs typeface="Consolas"/>
              <a:sym typeface="Consolas"/>
            </a:endParaRPr>
          </a:p>
          <a:p>
            <a:pPr indent="0" lvl="0" marL="914400" rtl="0" algn="l">
              <a:lnSpc>
                <a:spcPct val="135714"/>
              </a:lnSpc>
              <a:spcBef>
                <a:spcPts val="0"/>
              </a:spcBef>
              <a:spcAft>
                <a:spcPts val="0"/>
              </a:spcAft>
              <a:buNone/>
            </a:pPr>
            <a:r>
              <a:rPr lang="es" sz="1050">
                <a:solidFill>
                  <a:schemeClr val="dk1"/>
                </a:solidFill>
                <a:highlight>
                  <a:srgbClr val="FFFFFF"/>
                </a:highlight>
                <a:latin typeface="Consolas"/>
                <a:ea typeface="Consolas"/>
                <a:cs typeface="Consolas"/>
                <a:sym typeface="Consolas"/>
              </a:rPr>
              <a:t>     },</a:t>
            </a:r>
            <a:endParaRPr sz="1050">
              <a:solidFill>
                <a:schemeClr val="dk1"/>
              </a:solidFill>
              <a:highlight>
                <a:srgbClr val="FFFFFF"/>
              </a:highlight>
              <a:latin typeface="Consolas"/>
              <a:ea typeface="Consolas"/>
              <a:cs typeface="Consolas"/>
              <a:sym typeface="Consolas"/>
            </a:endParaRPr>
          </a:p>
          <a:p>
            <a:pPr indent="0" lvl="0" marL="914400" rtl="0" algn="l">
              <a:lnSpc>
                <a:spcPct val="135714"/>
              </a:lnSpc>
              <a:spcBef>
                <a:spcPts val="0"/>
              </a:spcBef>
              <a:spcAft>
                <a:spcPts val="0"/>
              </a:spcAft>
              <a:buNone/>
            </a:pPr>
            <a:r>
              <a:rPr lang="es" sz="1050">
                <a:solidFill>
                  <a:schemeClr val="dk1"/>
                </a:solidFill>
                <a:highlight>
                  <a:srgbClr val="FFFFFF"/>
                </a:highlight>
                <a:latin typeface="Consolas"/>
                <a:ea typeface="Consolas"/>
                <a:cs typeface="Consolas"/>
                <a:sym typeface="Consolas"/>
              </a:rPr>
              <a:t>   });</a:t>
            </a:r>
            <a:r>
              <a:rPr lang="es" sz="1090">
                <a:solidFill>
                  <a:srgbClr val="08213E"/>
                </a:solidFill>
                <a:latin typeface="Rubik"/>
                <a:ea typeface="Rubik"/>
                <a:cs typeface="Rubik"/>
                <a:sym typeface="Rubik"/>
              </a:rPr>
              <a:t> , </a:t>
            </a:r>
            <a:endParaRPr sz="1090">
              <a:solidFill>
                <a:srgbClr val="08213E"/>
              </a:solidFill>
              <a:latin typeface="Rubik"/>
              <a:ea typeface="Rubik"/>
              <a:cs typeface="Rubik"/>
              <a:sym typeface="Rubik"/>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g1dbe27d6359_0_65"/>
          <p:cNvSpPr txBox="1"/>
          <p:nvPr>
            <p:ph type="title"/>
          </p:nvPr>
        </p:nvSpPr>
        <p:spPr>
          <a:xfrm>
            <a:off x="311700" y="350275"/>
            <a:ext cx="72162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b="1" lang="es" sz="2600">
                <a:latin typeface="Poppins"/>
                <a:ea typeface="Poppins"/>
                <a:cs typeface="Poppins"/>
                <a:sym typeface="Poppins"/>
              </a:rPr>
              <a:t>9. Forms handler</a:t>
            </a:r>
            <a:endParaRPr b="1" sz="2600">
              <a:latin typeface="Poppins"/>
              <a:ea typeface="Poppins"/>
              <a:cs typeface="Poppins"/>
              <a:sym typeface="Poppins"/>
            </a:endParaRPr>
          </a:p>
        </p:txBody>
      </p:sp>
      <p:sp>
        <p:nvSpPr>
          <p:cNvPr id="349" name="Google Shape;349;g1dbe27d6359_0_65"/>
          <p:cNvSpPr txBox="1"/>
          <p:nvPr>
            <p:ph idx="1" type="body"/>
          </p:nvPr>
        </p:nvSpPr>
        <p:spPr>
          <a:xfrm>
            <a:off x="510150" y="1283500"/>
            <a:ext cx="6634500" cy="3350100"/>
          </a:xfrm>
          <a:prstGeom prst="rect">
            <a:avLst/>
          </a:prstGeom>
          <a:noFill/>
          <a:ln>
            <a:noFill/>
          </a:ln>
        </p:spPr>
        <p:txBody>
          <a:bodyPr anchorCtr="0" anchor="t" bIns="91425" lIns="91425" spcFirstLastPara="1" rIns="91425" wrap="square" tIns="91425">
            <a:normAutofit fontScale="62500" lnSpcReduction="20000"/>
          </a:bodyPr>
          <a:lstStyle/>
          <a:p>
            <a:pPr indent="-271859" lvl="0" marL="457200" rtl="0" algn="l">
              <a:lnSpc>
                <a:spcPct val="90000"/>
              </a:lnSpc>
              <a:spcBef>
                <a:spcPts val="0"/>
              </a:spcBef>
              <a:spcAft>
                <a:spcPts val="0"/>
              </a:spcAft>
              <a:buClr>
                <a:srgbClr val="08213E"/>
              </a:buClr>
              <a:buSzPct val="100000"/>
              <a:buFont typeface="Rubik"/>
              <a:buChar char="-"/>
            </a:pPr>
            <a:r>
              <a:rPr b="1" lang="es" sz="1090">
                <a:solidFill>
                  <a:srgbClr val="08213E"/>
                </a:solidFill>
                <a:latin typeface="Rubik"/>
                <a:ea typeface="Rubik"/>
                <a:cs typeface="Rubik"/>
                <a:sym typeface="Rubik"/>
              </a:rPr>
              <a:t>Make the validations</a:t>
            </a:r>
            <a:r>
              <a:rPr lang="es" sz="1090">
                <a:solidFill>
                  <a:srgbClr val="08213E"/>
                </a:solidFill>
                <a:latin typeface="Rubik"/>
                <a:ea typeface="Rubik"/>
                <a:cs typeface="Rubik"/>
                <a:sym typeface="Rubik"/>
              </a:rPr>
              <a:t>: </a:t>
            </a:r>
            <a:endParaRPr sz="1090">
              <a:solidFill>
                <a:srgbClr val="08213E"/>
              </a:solidFill>
              <a:latin typeface="Rubik"/>
              <a:ea typeface="Rubik"/>
              <a:cs typeface="Rubik"/>
              <a:sym typeface="Rubik"/>
            </a:endParaRPr>
          </a:p>
          <a:p>
            <a:pPr indent="0" lvl="0" marL="914400" rtl="0" algn="l">
              <a:lnSpc>
                <a:spcPct val="135714"/>
              </a:lnSpc>
              <a:spcBef>
                <a:spcPts val="0"/>
              </a:spcBef>
              <a:spcAft>
                <a:spcPts val="0"/>
              </a:spcAft>
              <a:buNone/>
            </a:pPr>
            <a:r>
              <a:rPr lang="es" sz="1090">
                <a:solidFill>
                  <a:srgbClr val="08213E"/>
                </a:solidFill>
                <a:latin typeface="Rubik"/>
                <a:ea typeface="Rubik"/>
                <a:cs typeface="Rubik"/>
                <a:sym typeface="Rubik"/>
              </a:rPr>
              <a:t>To make the validations we will use the </a:t>
            </a:r>
            <a:r>
              <a:rPr lang="es" sz="1090">
                <a:solidFill>
                  <a:srgbClr val="08213E"/>
                </a:solidFill>
                <a:latin typeface="Rubik"/>
                <a:ea typeface="Rubik"/>
                <a:cs typeface="Rubik"/>
                <a:sym typeface="Rubik"/>
              </a:rPr>
              <a:t>library</a:t>
            </a:r>
            <a:r>
              <a:rPr lang="es" sz="1090">
                <a:solidFill>
                  <a:srgbClr val="08213E"/>
                </a:solidFill>
                <a:latin typeface="Rubik"/>
                <a:ea typeface="Rubik"/>
                <a:cs typeface="Rubik"/>
                <a:sym typeface="Rubik"/>
              </a:rPr>
              <a:t> yu</a:t>
            </a:r>
            <a:r>
              <a:rPr lang="es" sz="1090">
                <a:solidFill>
                  <a:srgbClr val="08213E"/>
                </a:solidFill>
                <a:latin typeface="Rubik"/>
                <a:ea typeface="Rubik"/>
                <a:cs typeface="Rubik"/>
                <a:sym typeface="Rubik"/>
              </a:rPr>
              <a:t>p</a:t>
            </a:r>
            <a:endParaRPr sz="1090">
              <a:solidFill>
                <a:srgbClr val="08213E"/>
              </a:solidFill>
              <a:latin typeface="Rubik"/>
              <a:ea typeface="Rubik"/>
              <a:cs typeface="Rubik"/>
              <a:sym typeface="Rubik"/>
            </a:endParaRPr>
          </a:p>
          <a:p>
            <a:pPr indent="0" lvl="0" marL="2286000" rtl="0" algn="l">
              <a:lnSpc>
                <a:spcPct val="135714"/>
              </a:lnSpc>
              <a:spcBef>
                <a:spcPts val="0"/>
              </a:spcBef>
              <a:spcAft>
                <a:spcPts val="0"/>
              </a:spcAft>
              <a:buNone/>
            </a:pPr>
            <a:r>
              <a:rPr lang="es" sz="1090">
                <a:solidFill>
                  <a:srgbClr val="08213E"/>
                </a:solidFill>
                <a:latin typeface="Rubik"/>
                <a:ea typeface="Rubik"/>
                <a:cs typeface="Rubik"/>
                <a:sym typeface="Rubik"/>
              </a:rPr>
              <a:t> npm i yup</a:t>
            </a:r>
            <a:endParaRPr sz="1090">
              <a:solidFill>
                <a:srgbClr val="08213E"/>
              </a:solidFill>
              <a:latin typeface="Rubik"/>
              <a:ea typeface="Rubik"/>
              <a:cs typeface="Rubik"/>
              <a:sym typeface="Rubik"/>
            </a:endParaRPr>
          </a:p>
          <a:p>
            <a:pPr indent="0" lvl="0" marL="2286000" rtl="0" algn="l">
              <a:lnSpc>
                <a:spcPct val="135714"/>
              </a:lnSpc>
              <a:spcBef>
                <a:spcPts val="0"/>
              </a:spcBef>
              <a:spcAft>
                <a:spcPts val="0"/>
              </a:spcAft>
              <a:buNone/>
            </a:pPr>
            <a:r>
              <a:t/>
            </a:r>
            <a:endParaRPr sz="1090">
              <a:solidFill>
                <a:srgbClr val="08213E"/>
              </a:solidFill>
              <a:latin typeface="Rubik"/>
              <a:ea typeface="Rubik"/>
              <a:cs typeface="Rubik"/>
              <a:sym typeface="Rubik"/>
            </a:endParaRPr>
          </a:p>
          <a:p>
            <a:pPr indent="0" lvl="0" marL="1371600" rtl="0" algn="l">
              <a:lnSpc>
                <a:spcPct val="135714"/>
              </a:lnSpc>
              <a:spcBef>
                <a:spcPts val="0"/>
              </a:spcBef>
              <a:spcAft>
                <a:spcPts val="0"/>
              </a:spcAft>
              <a:buNone/>
            </a:pPr>
            <a:r>
              <a:rPr lang="es" sz="1050">
                <a:solidFill>
                  <a:srgbClr val="0000FF"/>
                </a:solidFill>
                <a:highlight>
                  <a:srgbClr val="FFFFFF"/>
                </a:highlight>
                <a:latin typeface="Consolas"/>
                <a:ea typeface="Consolas"/>
                <a:cs typeface="Consolas"/>
                <a:sym typeface="Consolas"/>
              </a:rPr>
              <a:t>export</a:t>
            </a:r>
            <a:r>
              <a:rPr lang="es" sz="1050">
                <a:solidFill>
                  <a:schemeClr val="dk1"/>
                </a:solidFill>
                <a:highlight>
                  <a:srgbClr val="FFFFFF"/>
                </a:highlight>
                <a:latin typeface="Consolas"/>
                <a:ea typeface="Consolas"/>
                <a:cs typeface="Consolas"/>
                <a:sym typeface="Consolas"/>
              </a:rPr>
              <a:t> </a:t>
            </a:r>
            <a:r>
              <a:rPr lang="es" sz="1050">
                <a:solidFill>
                  <a:srgbClr val="0000FF"/>
                </a:solidFill>
                <a:highlight>
                  <a:srgbClr val="FFFFFF"/>
                </a:highlight>
                <a:latin typeface="Consolas"/>
                <a:ea typeface="Consolas"/>
                <a:cs typeface="Consolas"/>
                <a:sym typeface="Consolas"/>
              </a:rPr>
              <a:t>class</a:t>
            </a:r>
            <a:r>
              <a:rPr lang="es" sz="1050">
                <a:solidFill>
                  <a:schemeClr val="dk1"/>
                </a:solidFill>
                <a:highlight>
                  <a:srgbClr val="FFFFFF"/>
                </a:highlight>
                <a:latin typeface="Consolas"/>
                <a:ea typeface="Consolas"/>
                <a:cs typeface="Consolas"/>
                <a:sym typeface="Consolas"/>
              </a:rPr>
              <a:t> validatorFormHelper {</a:t>
            </a:r>
            <a:endParaRPr sz="1050">
              <a:solidFill>
                <a:schemeClr val="dk1"/>
              </a:solidFill>
              <a:highlight>
                <a:srgbClr val="FFFFFF"/>
              </a:highlight>
              <a:latin typeface="Consolas"/>
              <a:ea typeface="Consolas"/>
              <a:cs typeface="Consolas"/>
              <a:sym typeface="Consolas"/>
            </a:endParaRPr>
          </a:p>
          <a:p>
            <a:pPr indent="0" lvl="0" marL="1371600" rtl="0" algn="l">
              <a:lnSpc>
                <a:spcPct val="135714"/>
              </a:lnSpc>
              <a:spcBef>
                <a:spcPts val="0"/>
              </a:spcBef>
              <a:spcAft>
                <a:spcPts val="0"/>
              </a:spcAft>
              <a:buNone/>
            </a:pPr>
            <a:r>
              <a:t/>
            </a:r>
            <a:endParaRPr sz="1050">
              <a:solidFill>
                <a:schemeClr val="dk1"/>
              </a:solidFill>
              <a:highlight>
                <a:srgbClr val="FFFFFF"/>
              </a:highlight>
              <a:latin typeface="Consolas"/>
              <a:ea typeface="Consolas"/>
              <a:cs typeface="Consolas"/>
              <a:sym typeface="Consolas"/>
            </a:endParaRPr>
          </a:p>
          <a:p>
            <a:pPr indent="0" lvl="0" marL="1371600" rtl="0" algn="l">
              <a:lnSpc>
                <a:spcPct val="135714"/>
              </a:lnSpc>
              <a:spcBef>
                <a:spcPts val="0"/>
              </a:spcBef>
              <a:spcAft>
                <a:spcPts val="0"/>
              </a:spcAft>
              <a:buNone/>
            </a:pPr>
            <a:r>
              <a:rPr lang="es" sz="1050">
                <a:solidFill>
                  <a:schemeClr val="dk1"/>
                </a:solidFill>
                <a:highlight>
                  <a:srgbClr val="FFFFFF"/>
                </a:highlight>
                <a:latin typeface="Consolas"/>
                <a:ea typeface="Consolas"/>
                <a:cs typeface="Consolas"/>
                <a:sym typeface="Consolas"/>
              </a:rPr>
              <a:t>    </a:t>
            </a:r>
            <a:r>
              <a:rPr lang="es" sz="1050">
                <a:solidFill>
                  <a:srgbClr val="0000FF"/>
                </a:solidFill>
                <a:highlight>
                  <a:srgbClr val="FFFFFF"/>
                </a:highlight>
                <a:latin typeface="Consolas"/>
                <a:ea typeface="Consolas"/>
                <a:cs typeface="Consolas"/>
                <a:sym typeface="Consolas"/>
              </a:rPr>
              <a:t>public</a:t>
            </a:r>
            <a:r>
              <a:rPr lang="es" sz="1050">
                <a:solidFill>
                  <a:schemeClr val="dk1"/>
                </a:solidFill>
                <a:highlight>
                  <a:srgbClr val="FFFFFF"/>
                </a:highlight>
                <a:latin typeface="Consolas"/>
                <a:ea typeface="Consolas"/>
                <a:cs typeface="Consolas"/>
                <a:sym typeface="Consolas"/>
              </a:rPr>
              <a:t> </a:t>
            </a:r>
            <a:r>
              <a:rPr lang="es" sz="1050">
                <a:solidFill>
                  <a:srgbClr val="0000FF"/>
                </a:solidFill>
                <a:highlight>
                  <a:srgbClr val="FFFFFF"/>
                </a:highlight>
                <a:latin typeface="Consolas"/>
                <a:ea typeface="Consolas"/>
                <a:cs typeface="Consolas"/>
                <a:sym typeface="Consolas"/>
              </a:rPr>
              <a:t>static</a:t>
            </a:r>
            <a:r>
              <a:rPr lang="es" sz="1050">
                <a:solidFill>
                  <a:schemeClr val="dk1"/>
                </a:solidFill>
                <a:highlight>
                  <a:srgbClr val="FFFFFF"/>
                </a:highlight>
                <a:latin typeface="Consolas"/>
                <a:ea typeface="Consolas"/>
                <a:cs typeface="Consolas"/>
                <a:sym typeface="Consolas"/>
              </a:rPr>
              <a:t> basicForm  = yup.object({</a:t>
            </a:r>
            <a:endParaRPr sz="1050">
              <a:solidFill>
                <a:schemeClr val="dk1"/>
              </a:solidFill>
              <a:highlight>
                <a:srgbClr val="FFFFFF"/>
              </a:highlight>
              <a:latin typeface="Consolas"/>
              <a:ea typeface="Consolas"/>
              <a:cs typeface="Consolas"/>
              <a:sym typeface="Consolas"/>
            </a:endParaRPr>
          </a:p>
          <a:p>
            <a:pPr indent="0" lvl="0" marL="1371600" rtl="0" algn="l">
              <a:lnSpc>
                <a:spcPct val="135714"/>
              </a:lnSpc>
              <a:spcBef>
                <a:spcPts val="0"/>
              </a:spcBef>
              <a:spcAft>
                <a:spcPts val="0"/>
              </a:spcAft>
              <a:buNone/>
            </a:pPr>
            <a:r>
              <a:rPr lang="es" sz="1050">
                <a:solidFill>
                  <a:schemeClr val="dk1"/>
                </a:solidFill>
                <a:highlight>
                  <a:srgbClr val="FFFFFF"/>
                </a:highlight>
                <a:latin typeface="Consolas"/>
                <a:ea typeface="Consolas"/>
                <a:cs typeface="Consolas"/>
                <a:sym typeface="Consolas"/>
              </a:rPr>
              <a:t>        firstName: yup.string()</a:t>
            </a:r>
            <a:endParaRPr sz="1050">
              <a:solidFill>
                <a:schemeClr val="dk1"/>
              </a:solidFill>
              <a:highlight>
                <a:srgbClr val="FFFFFF"/>
              </a:highlight>
              <a:latin typeface="Consolas"/>
              <a:ea typeface="Consolas"/>
              <a:cs typeface="Consolas"/>
              <a:sym typeface="Consolas"/>
            </a:endParaRPr>
          </a:p>
          <a:p>
            <a:pPr indent="0" lvl="0" marL="1371600" rtl="0" algn="l">
              <a:lnSpc>
                <a:spcPct val="135714"/>
              </a:lnSpc>
              <a:spcBef>
                <a:spcPts val="0"/>
              </a:spcBef>
              <a:spcAft>
                <a:spcPts val="0"/>
              </a:spcAft>
              <a:buNone/>
            </a:pPr>
            <a:r>
              <a:rPr lang="es" sz="1050">
                <a:solidFill>
                  <a:schemeClr val="dk1"/>
                </a:solidFill>
                <a:highlight>
                  <a:srgbClr val="FFFFFF"/>
                </a:highlight>
                <a:latin typeface="Consolas"/>
                <a:ea typeface="Consolas"/>
                <a:cs typeface="Consolas"/>
                <a:sym typeface="Consolas"/>
              </a:rPr>
              <a:t>        .max(</a:t>
            </a:r>
            <a:r>
              <a:rPr lang="es" sz="1050">
                <a:solidFill>
                  <a:srgbClr val="098658"/>
                </a:solidFill>
                <a:highlight>
                  <a:srgbClr val="FFFFFF"/>
                </a:highlight>
                <a:latin typeface="Consolas"/>
                <a:ea typeface="Consolas"/>
                <a:cs typeface="Consolas"/>
                <a:sym typeface="Consolas"/>
              </a:rPr>
              <a:t>20</a:t>
            </a:r>
            <a:r>
              <a:rPr lang="es" sz="1050">
                <a:solidFill>
                  <a:schemeClr val="dk1"/>
                </a:solidFill>
                <a:highlight>
                  <a:srgbClr val="FFFFFF"/>
                </a:highlight>
                <a:latin typeface="Consolas"/>
                <a:ea typeface="Consolas"/>
                <a:cs typeface="Consolas"/>
                <a:sym typeface="Consolas"/>
              </a:rPr>
              <a:t>, </a:t>
            </a:r>
            <a:r>
              <a:rPr lang="es" sz="1050">
                <a:solidFill>
                  <a:srgbClr val="A31515"/>
                </a:solidFill>
                <a:highlight>
                  <a:srgbClr val="FFFFFF"/>
                </a:highlight>
                <a:latin typeface="Consolas"/>
                <a:ea typeface="Consolas"/>
                <a:cs typeface="Consolas"/>
                <a:sym typeface="Consolas"/>
              </a:rPr>
              <a:t>"el nombre debe ser maximo de 20 caracteres"</a:t>
            </a:r>
            <a:r>
              <a:rPr lang="es" sz="1050">
                <a:solidFill>
                  <a:schemeClr val="dk1"/>
                </a:solidFill>
                <a:highlight>
                  <a:srgbClr val="FFFFFF"/>
                </a:highlight>
                <a:latin typeface="Consolas"/>
                <a:ea typeface="Consolas"/>
                <a:cs typeface="Consolas"/>
                <a:sym typeface="Consolas"/>
              </a:rPr>
              <a:t>)</a:t>
            </a:r>
            <a:endParaRPr sz="1050">
              <a:solidFill>
                <a:schemeClr val="dk1"/>
              </a:solidFill>
              <a:highlight>
                <a:srgbClr val="FFFFFF"/>
              </a:highlight>
              <a:latin typeface="Consolas"/>
              <a:ea typeface="Consolas"/>
              <a:cs typeface="Consolas"/>
              <a:sym typeface="Consolas"/>
            </a:endParaRPr>
          </a:p>
          <a:p>
            <a:pPr indent="0" lvl="0" marL="1371600" rtl="0" algn="l">
              <a:lnSpc>
                <a:spcPct val="135714"/>
              </a:lnSpc>
              <a:spcBef>
                <a:spcPts val="0"/>
              </a:spcBef>
              <a:spcAft>
                <a:spcPts val="0"/>
              </a:spcAft>
              <a:buNone/>
            </a:pPr>
            <a:r>
              <a:rPr lang="es" sz="1050">
                <a:solidFill>
                  <a:schemeClr val="dk1"/>
                </a:solidFill>
                <a:highlight>
                  <a:srgbClr val="FFFFFF"/>
                </a:highlight>
                <a:latin typeface="Consolas"/>
                <a:ea typeface="Consolas"/>
                <a:cs typeface="Consolas"/>
                <a:sym typeface="Consolas"/>
              </a:rPr>
              <a:t>        .min(</a:t>
            </a:r>
            <a:r>
              <a:rPr lang="es" sz="1050">
                <a:solidFill>
                  <a:srgbClr val="098658"/>
                </a:solidFill>
                <a:highlight>
                  <a:srgbClr val="FFFFFF"/>
                </a:highlight>
                <a:latin typeface="Consolas"/>
                <a:ea typeface="Consolas"/>
                <a:cs typeface="Consolas"/>
                <a:sym typeface="Consolas"/>
              </a:rPr>
              <a:t>2</a:t>
            </a:r>
            <a:r>
              <a:rPr lang="es" sz="1050">
                <a:solidFill>
                  <a:schemeClr val="dk1"/>
                </a:solidFill>
                <a:highlight>
                  <a:srgbClr val="FFFFFF"/>
                </a:highlight>
                <a:latin typeface="Consolas"/>
                <a:ea typeface="Consolas"/>
                <a:cs typeface="Consolas"/>
                <a:sym typeface="Consolas"/>
              </a:rPr>
              <a:t>, </a:t>
            </a:r>
            <a:r>
              <a:rPr lang="es" sz="1050">
                <a:solidFill>
                  <a:srgbClr val="A31515"/>
                </a:solidFill>
                <a:highlight>
                  <a:srgbClr val="FFFFFF"/>
                </a:highlight>
                <a:latin typeface="Consolas"/>
                <a:ea typeface="Consolas"/>
                <a:cs typeface="Consolas"/>
                <a:sym typeface="Consolas"/>
              </a:rPr>
              <a:t>"el nombre debe ser mínimo de 2 caracteres"</a:t>
            </a:r>
            <a:r>
              <a:rPr lang="es" sz="1050">
                <a:solidFill>
                  <a:schemeClr val="dk1"/>
                </a:solidFill>
                <a:highlight>
                  <a:srgbClr val="FFFFFF"/>
                </a:highlight>
                <a:latin typeface="Consolas"/>
                <a:ea typeface="Consolas"/>
                <a:cs typeface="Consolas"/>
                <a:sym typeface="Consolas"/>
              </a:rPr>
              <a:t>)</a:t>
            </a:r>
            <a:endParaRPr sz="1050">
              <a:solidFill>
                <a:schemeClr val="dk1"/>
              </a:solidFill>
              <a:highlight>
                <a:srgbClr val="FFFFFF"/>
              </a:highlight>
              <a:latin typeface="Consolas"/>
              <a:ea typeface="Consolas"/>
              <a:cs typeface="Consolas"/>
              <a:sym typeface="Consolas"/>
            </a:endParaRPr>
          </a:p>
          <a:p>
            <a:pPr indent="0" lvl="0" marL="1371600" rtl="0" algn="l">
              <a:lnSpc>
                <a:spcPct val="135714"/>
              </a:lnSpc>
              <a:spcBef>
                <a:spcPts val="0"/>
              </a:spcBef>
              <a:spcAft>
                <a:spcPts val="0"/>
              </a:spcAft>
              <a:buNone/>
            </a:pPr>
            <a:r>
              <a:rPr lang="es" sz="1050">
                <a:solidFill>
                  <a:schemeClr val="dk1"/>
                </a:solidFill>
                <a:highlight>
                  <a:srgbClr val="FFFFFF"/>
                </a:highlight>
                <a:latin typeface="Consolas"/>
                <a:ea typeface="Consolas"/>
                <a:cs typeface="Consolas"/>
                <a:sym typeface="Consolas"/>
              </a:rPr>
              <a:t>        .required(</a:t>
            </a:r>
            <a:r>
              <a:rPr lang="es" sz="1050">
                <a:solidFill>
                  <a:srgbClr val="A31515"/>
                </a:solidFill>
                <a:highlight>
                  <a:srgbClr val="FFFFFF"/>
                </a:highlight>
                <a:latin typeface="Consolas"/>
                <a:ea typeface="Consolas"/>
                <a:cs typeface="Consolas"/>
                <a:sym typeface="Consolas"/>
              </a:rPr>
              <a:t>"el nombre es requerido"</a:t>
            </a:r>
            <a:r>
              <a:rPr lang="es" sz="1050">
                <a:solidFill>
                  <a:schemeClr val="dk1"/>
                </a:solidFill>
                <a:highlight>
                  <a:srgbClr val="FFFFFF"/>
                </a:highlight>
                <a:latin typeface="Consolas"/>
                <a:ea typeface="Consolas"/>
                <a:cs typeface="Consolas"/>
                <a:sym typeface="Consolas"/>
              </a:rPr>
              <a:t>)</a:t>
            </a:r>
            <a:endParaRPr sz="1050">
              <a:solidFill>
                <a:schemeClr val="dk1"/>
              </a:solidFill>
              <a:highlight>
                <a:srgbClr val="FFFFFF"/>
              </a:highlight>
              <a:latin typeface="Consolas"/>
              <a:ea typeface="Consolas"/>
              <a:cs typeface="Consolas"/>
              <a:sym typeface="Consolas"/>
            </a:endParaRPr>
          </a:p>
          <a:p>
            <a:pPr indent="0" lvl="0" marL="1371600" rtl="0" algn="l">
              <a:lnSpc>
                <a:spcPct val="135714"/>
              </a:lnSpc>
              <a:spcBef>
                <a:spcPts val="0"/>
              </a:spcBef>
              <a:spcAft>
                <a:spcPts val="0"/>
              </a:spcAft>
              <a:buNone/>
            </a:pPr>
            <a:r>
              <a:rPr lang="es" sz="1050">
                <a:solidFill>
                  <a:schemeClr val="dk1"/>
                </a:solidFill>
                <a:highlight>
                  <a:srgbClr val="FFFFFF"/>
                </a:highlight>
                <a:latin typeface="Consolas"/>
                <a:ea typeface="Consolas"/>
                <a:cs typeface="Consolas"/>
                <a:sym typeface="Consolas"/>
              </a:rPr>
              <a:t>        .matches(</a:t>
            </a:r>
            <a:r>
              <a:rPr lang="es" sz="1050">
                <a:solidFill>
                  <a:srgbClr val="811F3F"/>
                </a:solidFill>
                <a:highlight>
                  <a:srgbClr val="FFFFFF"/>
                </a:highlight>
                <a:latin typeface="Consolas"/>
                <a:ea typeface="Consolas"/>
                <a:cs typeface="Consolas"/>
                <a:sym typeface="Consolas"/>
              </a:rPr>
              <a:t>/</a:t>
            </a:r>
            <a:r>
              <a:rPr lang="es" sz="1050">
                <a:solidFill>
                  <a:srgbClr val="0000FF"/>
                </a:solidFill>
                <a:highlight>
                  <a:srgbClr val="FFFFFF"/>
                </a:highlight>
                <a:latin typeface="Consolas"/>
                <a:ea typeface="Consolas"/>
                <a:cs typeface="Consolas"/>
                <a:sym typeface="Consolas"/>
              </a:rPr>
              <a:t>^</a:t>
            </a:r>
            <a:r>
              <a:rPr lang="es" sz="1050">
                <a:solidFill>
                  <a:srgbClr val="811F3F"/>
                </a:solidFill>
                <a:highlight>
                  <a:srgbClr val="FFFFFF"/>
                </a:highlight>
                <a:latin typeface="Consolas"/>
                <a:ea typeface="Consolas"/>
                <a:cs typeface="Consolas"/>
                <a:sym typeface="Consolas"/>
              </a:rPr>
              <a:t>(?=.</a:t>
            </a:r>
            <a:r>
              <a:rPr lang="es" sz="1050">
                <a:solidFill>
                  <a:schemeClr val="dk1"/>
                </a:solidFill>
                <a:highlight>
                  <a:srgbClr val="FFFFFF"/>
                </a:highlight>
                <a:latin typeface="Consolas"/>
                <a:ea typeface="Consolas"/>
                <a:cs typeface="Consolas"/>
                <a:sym typeface="Consolas"/>
              </a:rPr>
              <a:t>{1,30}</a:t>
            </a:r>
            <a:r>
              <a:rPr lang="es" sz="1050">
                <a:solidFill>
                  <a:srgbClr val="0000FF"/>
                </a:solidFill>
                <a:highlight>
                  <a:srgbClr val="FFFFFF"/>
                </a:highlight>
                <a:latin typeface="Consolas"/>
                <a:ea typeface="Consolas"/>
                <a:cs typeface="Consolas"/>
                <a:sym typeface="Consolas"/>
              </a:rPr>
              <a:t>$</a:t>
            </a:r>
            <a:r>
              <a:rPr lang="es" sz="1050">
                <a:solidFill>
                  <a:srgbClr val="811F3F"/>
                </a:solidFill>
                <a:highlight>
                  <a:srgbClr val="FFFFFF"/>
                </a:highlight>
                <a:latin typeface="Consolas"/>
                <a:ea typeface="Consolas"/>
                <a:cs typeface="Consolas"/>
                <a:sym typeface="Consolas"/>
              </a:rPr>
              <a:t>)[a-zA-Z]</a:t>
            </a:r>
            <a:r>
              <a:rPr lang="es" sz="1050">
                <a:solidFill>
                  <a:schemeClr val="dk1"/>
                </a:solidFill>
                <a:highlight>
                  <a:srgbClr val="FFFFFF"/>
                </a:highlight>
                <a:latin typeface="Consolas"/>
                <a:ea typeface="Consolas"/>
                <a:cs typeface="Consolas"/>
                <a:sym typeface="Consolas"/>
              </a:rPr>
              <a:t>+</a:t>
            </a:r>
            <a:r>
              <a:rPr lang="es" sz="1050">
                <a:solidFill>
                  <a:srgbClr val="811F3F"/>
                </a:solidFill>
                <a:highlight>
                  <a:srgbClr val="FFFFFF"/>
                </a:highlight>
                <a:latin typeface="Consolas"/>
                <a:ea typeface="Consolas"/>
                <a:cs typeface="Consolas"/>
                <a:sym typeface="Consolas"/>
              </a:rPr>
              <a:t>(?:[-' ][a-zA-Z]</a:t>
            </a:r>
            <a:r>
              <a:rPr lang="es" sz="1050">
                <a:solidFill>
                  <a:schemeClr val="dk1"/>
                </a:solidFill>
                <a:highlight>
                  <a:srgbClr val="FFFFFF"/>
                </a:highlight>
                <a:latin typeface="Consolas"/>
                <a:ea typeface="Consolas"/>
                <a:cs typeface="Consolas"/>
                <a:sym typeface="Consolas"/>
              </a:rPr>
              <a:t>+</a:t>
            </a:r>
            <a:r>
              <a:rPr lang="es" sz="1050">
                <a:solidFill>
                  <a:srgbClr val="811F3F"/>
                </a:solidFill>
                <a:highlight>
                  <a:srgbClr val="FFFFFF"/>
                </a:highlight>
                <a:latin typeface="Consolas"/>
                <a:ea typeface="Consolas"/>
                <a:cs typeface="Consolas"/>
                <a:sym typeface="Consolas"/>
              </a:rPr>
              <a:t>)</a:t>
            </a:r>
            <a:r>
              <a:rPr lang="es" sz="1050">
                <a:solidFill>
                  <a:schemeClr val="dk1"/>
                </a:solidFill>
                <a:highlight>
                  <a:srgbClr val="FFFFFF"/>
                </a:highlight>
                <a:latin typeface="Consolas"/>
                <a:ea typeface="Consolas"/>
                <a:cs typeface="Consolas"/>
                <a:sym typeface="Consolas"/>
              </a:rPr>
              <a:t>*</a:t>
            </a:r>
            <a:r>
              <a:rPr lang="es" sz="1050">
                <a:solidFill>
                  <a:srgbClr val="0000FF"/>
                </a:solidFill>
                <a:highlight>
                  <a:srgbClr val="FFFFFF"/>
                </a:highlight>
                <a:latin typeface="Consolas"/>
                <a:ea typeface="Consolas"/>
                <a:cs typeface="Consolas"/>
                <a:sym typeface="Consolas"/>
              </a:rPr>
              <a:t>$</a:t>
            </a:r>
            <a:r>
              <a:rPr lang="es" sz="1050">
                <a:solidFill>
                  <a:srgbClr val="811F3F"/>
                </a:solidFill>
                <a:highlight>
                  <a:srgbClr val="FFFFFF"/>
                </a:highlight>
                <a:latin typeface="Consolas"/>
                <a:ea typeface="Consolas"/>
                <a:cs typeface="Consolas"/>
                <a:sym typeface="Consolas"/>
              </a:rPr>
              <a:t>/</a:t>
            </a:r>
            <a:r>
              <a:rPr lang="es" sz="1050">
                <a:solidFill>
                  <a:srgbClr val="0000FF"/>
                </a:solidFill>
                <a:highlight>
                  <a:srgbClr val="FFFFFF"/>
                </a:highlight>
                <a:latin typeface="Consolas"/>
                <a:ea typeface="Consolas"/>
                <a:cs typeface="Consolas"/>
                <a:sym typeface="Consolas"/>
              </a:rPr>
              <a:t>gm</a:t>
            </a:r>
            <a:r>
              <a:rPr lang="es" sz="1050">
                <a:solidFill>
                  <a:schemeClr val="dk1"/>
                </a:solidFill>
                <a:highlight>
                  <a:srgbClr val="FFFFFF"/>
                </a:highlight>
                <a:latin typeface="Consolas"/>
                <a:ea typeface="Consolas"/>
                <a:cs typeface="Consolas"/>
                <a:sym typeface="Consolas"/>
              </a:rPr>
              <a:t>, </a:t>
            </a:r>
            <a:r>
              <a:rPr lang="es" sz="1050">
                <a:solidFill>
                  <a:srgbClr val="A31515"/>
                </a:solidFill>
                <a:highlight>
                  <a:srgbClr val="FFFFFF"/>
                </a:highlight>
                <a:latin typeface="Consolas"/>
                <a:ea typeface="Consolas"/>
                <a:cs typeface="Consolas"/>
                <a:sym typeface="Consolas"/>
              </a:rPr>
              <a:t>"el formato del nombre no es valido"</a:t>
            </a:r>
            <a:r>
              <a:rPr lang="es" sz="1050">
                <a:solidFill>
                  <a:schemeClr val="dk1"/>
                </a:solidFill>
                <a:highlight>
                  <a:srgbClr val="FFFFFF"/>
                </a:highlight>
                <a:latin typeface="Consolas"/>
                <a:ea typeface="Consolas"/>
                <a:cs typeface="Consolas"/>
                <a:sym typeface="Consolas"/>
              </a:rPr>
              <a:t>),</a:t>
            </a:r>
            <a:endParaRPr sz="1050">
              <a:solidFill>
                <a:schemeClr val="dk1"/>
              </a:solidFill>
              <a:highlight>
                <a:srgbClr val="FFFFFF"/>
              </a:highlight>
              <a:latin typeface="Consolas"/>
              <a:ea typeface="Consolas"/>
              <a:cs typeface="Consolas"/>
              <a:sym typeface="Consolas"/>
            </a:endParaRPr>
          </a:p>
          <a:p>
            <a:pPr indent="0" lvl="0" marL="1371600" rtl="0" algn="l">
              <a:lnSpc>
                <a:spcPct val="135714"/>
              </a:lnSpc>
              <a:spcBef>
                <a:spcPts val="0"/>
              </a:spcBef>
              <a:spcAft>
                <a:spcPts val="0"/>
              </a:spcAft>
              <a:buNone/>
            </a:pPr>
            <a:r>
              <a:rPr lang="es" sz="1050">
                <a:solidFill>
                  <a:schemeClr val="dk1"/>
                </a:solidFill>
                <a:highlight>
                  <a:srgbClr val="FFFFFF"/>
                </a:highlight>
                <a:latin typeface="Consolas"/>
                <a:ea typeface="Consolas"/>
                <a:cs typeface="Consolas"/>
                <a:sym typeface="Consolas"/>
              </a:rPr>
              <a:t>        email: yup.string()</a:t>
            </a:r>
            <a:endParaRPr sz="1050">
              <a:solidFill>
                <a:schemeClr val="dk1"/>
              </a:solidFill>
              <a:highlight>
                <a:srgbClr val="FFFFFF"/>
              </a:highlight>
              <a:latin typeface="Consolas"/>
              <a:ea typeface="Consolas"/>
              <a:cs typeface="Consolas"/>
              <a:sym typeface="Consolas"/>
            </a:endParaRPr>
          </a:p>
          <a:p>
            <a:pPr indent="0" lvl="0" marL="1371600" rtl="0" algn="l">
              <a:lnSpc>
                <a:spcPct val="135714"/>
              </a:lnSpc>
              <a:spcBef>
                <a:spcPts val="0"/>
              </a:spcBef>
              <a:spcAft>
                <a:spcPts val="0"/>
              </a:spcAft>
              <a:buNone/>
            </a:pPr>
            <a:r>
              <a:rPr lang="es" sz="1050">
                <a:solidFill>
                  <a:schemeClr val="dk1"/>
                </a:solidFill>
                <a:highlight>
                  <a:srgbClr val="FFFFFF"/>
                </a:highlight>
                <a:latin typeface="Consolas"/>
                <a:ea typeface="Consolas"/>
                <a:cs typeface="Consolas"/>
                <a:sym typeface="Consolas"/>
              </a:rPr>
              <a:t>        .email(</a:t>
            </a:r>
            <a:r>
              <a:rPr lang="es" sz="1050">
                <a:solidFill>
                  <a:srgbClr val="A31515"/>
                </a:solidFill>
                <a:highlight>
                  <a:srgbClr val="FFFFFF"/>
                </a:highlight>
                <a:latin typeface="Consolas"/>
                <a:ea typeface="Consolas"/>
                <a:cs typeface="Consolas"/>
                <a:sym typeface="Consolas"/>
              </a:rPr>
              <a:t>"ingrese un email valido"</a:t>
            </a:r>
            <a:r>
              <a:rPr lang="es" sz="1050">
                <a:solidFill>
                  <a:schemeClr val="dk1"/>
                </a:solidFill>
                <a:highlight>
                  <a:srgbClr val="FFFFFF"/>
                </a:highlight>
                <a:latin typeface="Consolas"/>
                <a:ea typeface="Consolas"/>
                <a:cs typeface="Consolas"/>
                <a:sym typeface="Consolas"/>
              </a:rPr>
              <a:t>)</a:t>
            </a:r>
            <a:endParaRPr sz="1050">
              <a:solidFill>
                <a:schemeClr val="dk1"/>
              </a:solidFill>
              <a:highlight>
                <a:srgbClr val="FFFFFF"/>
              </a:highlight>
              <a:latin typeface="Consolas"/>
              <a:ea typeface="Consolas"/>
              <a:cs typeface="Consolas"/>
              <a:sym typeface="Consolas"/>
            </a:endParaRPr>
          </a:p>
          <a:p>
            <a:pPr indent="0" lvl="0" marL="1371600" rtl="0" algn="l">
              <a:lnSpc>
                <a:spcPct val="135714"/>
              </a:lnSpc>
              <a:spcBef>
                <a:spcPts val="0"/>
              </a:spcBef>
              <a:spcAft>
                <a:spcPts val="0"/>
              </a:spcAft>
              <a:buNone/>
            </a:pPr>
            <a:r>
              <a:rPr lang="es" sz="1050">
                <a:solidFill>
                  <a:schemeClr val="dk1"/>
                </a:solidFill>
                <a:highlight>
                  <a:srgbClr val="FFFFFF"/>
                </a:highlight>
                <a:latin typeface="Consolas"/>
                <a:ea typeface="Consolas"/>
                <a:cs typeface="Consolas"/>
                <a:sym typeface="Consolas"/>
              </a:rPr>
              <a:t>        .max(</a:t>
            </a:r>
            <a:r>
              <a:rPr lang="es" sz="1050">
                <a:solidFill>
                  <a:srgbClr val="098658"/>
                </a:solidFill>
                <a:highlight>
                  <a:srgbClr val="FFFFFF"/>
                </a:highlight>
                <a:latin typeface="Consolas"/>
                <a:ea typeface="Consolas"/>
                <a:cs typeface="Consolas"/>
                <a:sym typeface="Consolas"/>
              </a:rPr>
              <a:t>50</a:t>
            </a:r>
            <a:r>
              <a:rPr lang="es" sz="1050">
                <a:solidFill>
                  <a:schemeClr val="dk1"/>
                </a:solidFill>
                <a:highlight>
                  <a:srgbClr val="FFFFFF"/>
                </a:highlight>
                <a:latin typeface="Consolas"/>
                <a:ea typeface="Consolas"/>
                <a:cs typeface="Consolas"/>
                <a:sym typeface="Consolas"/>
              </a:rPr>
              <a:t>, </a:t>
            </a:r>
            <a:r>
              <a:rPr lang="es" sz="1050">
                <a:solidFill>
                  <a:srgbClr val="A31515"/>
                </a:solidFill>
                <a:highlight>
                  <a:srgbClr val="FFFFFF"/>
                </a:highlight>
                <a:latin typeface="Consolas"/>
                <a:ea typeface="Consolas"/>
                <a:cs typeface="Consolas"/>
                <a:sym typeface="Consolas"/>
              </a:rPr>
              <a:t>"el email es demasiado largo"</a:t>
            </a:r>
            <a:r>
              <a:rPr lang="es" sz="1050">
                <a:solidFill>
                  <a:schemeClr val="dk1"/>
                </a:solidFill>
                <a:highlight>
                  <a:srgbClr val="FFFFFF"/>
                </a:highlight>
                <a:latin typeface="Consolas"/>
                <a:ea typeface="Consolas"/>
                <a:cs typeface="Consolas"/>
                <a:sym typeface="Consolas"/>
              </a:rPr>
              <a:t>)</a:t>
            </a:r>
            <a:endParaRPr sz="1050">
              <a:solidFill>
                <a:schemeClr val="dk1"/>
              </a:solidFill>
              <a:highlight>
                <a:srgbClr val="FFFFFF"/>
              </a:highlight>
              <a:latin typeface="Consolas"/>
              <a:ea typeface="Consolas"/>
              <a:cs typeface="Consolas"/>
              <a:sym typeface="Consolas"/>
            </a:endParaRPr>
          </a:p>
          <a:p>
            <a:pPr indent="0" lvl="0" marL="1371600" rtl="0" algn="l">
              <a:lnSpc>
                <a:spcPct val="135714"/>
              </a:lnSpc>
              <a:spcBef>
                <a:spcPts val="0"/>
              </a:spcBef>
              <a:spcAft>
                <a:spcPts val="0"/>
              </a:spcAft>
              <a:buNone/>
            </a:pPr>
            <a:r>
              <a:rPr lang="es" sz="1050">
                <a:solidFill>
                  <a:schemeClr val="dk1"/>
                </a:solidFill>
                <a:highlight>
                  <a:srgbClr val="FFFFFF"/>
                </a:highlight>
                <a:latin typeface="Consolas"/>
                <a:ea typeface="Consolas"/>
                <a:cs typeface="Consolas"/>
                <a:sym typeface="Consolas"/>
              </a:rPr>
              <a:t>        .min(</a:t>
            </a:r>
            <a:r>
              <a:rPr lang="es" sz="1050">
                <a:solidFill>
                  <a:srgbClr val="098658"/>
                </a:solidFill>
                <a:highlight>
                  <a:srgbClr val="FFFFFF"/>
                </a:highlight>
                <a:latin typeface="Consolas"/>
                <a:ea typeface="Consolas"/>
                <a:cs typeface="Consolas"/>
                <a:sym typeface="Consolas"/>
              </a:rPr>
              <a:t>15</a:t>
            </a:r>
            <a:r>
              <a:rPr lang="es" sz="1050">
                <a:solidFill>
                  <a:schemeClr val="dk1"/>
                </a:solidFill>
                <a:highlight>
                  <a:srgbClr val="FFFFFF"/>
                </a:highlight>
                <a:latin typeface="Consolas"/>
                <a:ea typeface="Consolas"/>
                <a:cs typeface="Consolas"/>
                <a:sym typeface="Consolas"/>
              </a:rPr>
              <a:t>, </a:t>
            </a:r>
            <a:r>
              <a:rPr lang="es" sz="1050">
                <a:solidFill>
                  <a:srgbClr val="A31515"/>
                </a:solidFill>
                <a:highlight>
                  <a:srgbClr val="FFFFFF"/>
                </a:highlight>
                <a:latin typeface="Consolas"/>
                <a:ea typeface="Consolas"/>
                <a:cs typeface="Consolas"/>
                <a:sym typeface="Consolas"/>
              </a:rPr>
              <a:t>"el email es demasiado corto"</a:t>
            </a:r>
            <a:r>
              <a:rPr lang="es" sz="1050">
                <a:solidFill>
                  <a:schemeClr val="dk1"/>
                </a:solidFill>
                <a:highlight>
                  <a:srgbClr val="FFFFFF"/>
                </a:highlight>
                <a:latin typeface="Consolas"/>
                <a:ea typeface="Consolas"/>
                <a:cs typeface="Consolas"/>
                <a:sym typeface="Consolas"/>
              </a:rPr>
              <a:t>)</a:t>
            </a:r>
            <a:endParaRPr sz="1050">
              <a:solidFill>
                <a:schemeClr val="dk1"/>
              </a:solidFill>
              <a:highlight>
                <a:srgbClr val="FFFFFF"/>
              </a:highlight>
              <a:latin typeface="Consolas"/>
              <a:ea typeface="Consolas"/>
              <a:cs typeface="Consolas"/>
              <a:sym typeface="Consolas"/>
            </a:endParaRPr>
          </a:p>
          <a:p>
            <a:pPr indent="0" lvl="0" marL="1371600" rtl="0" algn="l">
              <a:lnSpc>
                <a:spcPct val="135714"/>
              </a:lnSpc>
              <a:spcBef>
                <a:spcPts val="0"/>
              </a:spcBef>
              <a:spcAft>
                <a:spcPts val="0"/>
              </a:spcAft>
              <a:buNone/>
            </a:pPr>
            <a:r>
              <a:rPr lang="es" sz="1050">
                <a:solidFill>
                  <a:schemeClr val="dk1"/>
                </a:solidFill>
                <a:highlight>
                  <a:srgbClr val="FFFFFF"/>
                </a:highlight>
                <a:latin typeface="Consolas"/>
                <a:ea typeface="Consolas"/>
                <a:cs typeface="Consolas"/>
                <a:sym typeface="Consolas"/>
              </a:rPr>
              <a:t>        .required(</a:t>
            </a:r>
            <a:r>
              <a:rPr lang="es" sz="1050">
                <a:solidFill>
                  <a:srgbClr val="A31515"/>
                </a:solidFill>
                <a:highlight>
                  <a:srgbClr val="FFFFFF"/>
                </a:highlight>
                <a:latin typeface="Consolas"/>
                <a:ea typeface="Consolas"/>
                <a:cs typeface="Consolas"/>
                <a:sym typeface="Consolas"/>
              </a:rPr>
              <a:t>"el email es requerido"</a:t>
            </a:r>
            <a:r>
              <a:rPr lang="es" sz="1050">
                <a:solidFill>
                  <a:schemeClr val="dk1"/>
                </a:solidFill>
                <a:highlight>
                  <a:srgbClr val="FFFFFF"/>
                </a:highlight>
                <a:latin typeface="Consolas"/>
                <a:ea typeface="Consolas"/>
                <a:cs typeface="Consolas"/>
                <a:sym typeface="Consolas"/>
              </a:rPr>
              <a:t>),</a:t>
            </a:r>
            <a:endParaRPr sz="1050">
              <a:solidFill>
                <a:schemeClr val="dk1"/>
              </a:solidFill>
              <a:highlight>
                <a:srgbClr val="FFFFFF"/>
              </a:highlight>
              <a:latin typeface="Consolas"/>
              <a:ea typeface="Consolas"/>
              <a:cs typeface="Consolas"/>
              <a:sym typeface="Consolas"/>
            </a:endParaRPr>
          </a:p>
          <a:p>
            <a:pPr indent="0" lvl="0" marL="1371600" rtl="0" algn="l">
              <a:lnSpc>
                <a:spcPct val="135714"/>
              </a:lnSpc>
              <a:spcBef>
                <a:spcPts val="0"/>
              </a:spcBef>
              <a:spcAft>
                <a:spcPts val="0"/>
              </a:spcAft>
              <a:buNone/>
            </a:pPr>
            <a:r>
              <a:rPr lang="es" sz="1050">
                <a:solidFill>
                  <a:schemeClr val="dk1"/>
                </a:solidFill>
                <a:highlight>
                  <a:srgbClr val="FFFFFF"/>
                </a:highlight>
                <a:latin typeface="Consolas"/>
                <a:ea typeface="Consolas"/>
                <a:cs typeface="Consolas"/>
                <a:sym typeface="Consolas"/>
              </a:rPr>
              <a:t>        lastName: yup.string()</a:t>
            </a:r>
            <a:endParaRPr sz="1050">
              <a:solidFill>
                <a:schemeClr val="dk1"/>
              </a:solidFill>
              <a:highlight>
                <a:srgbClr val="FFFFFF"/>
              </a:highlight>
              <a:latin typeface="Consolas"/>
              <a:ea typeface="Consolas"/>
              <a:cs typeface="Consolas"/>
              <a:sym typeface="Consolas"/>
            </a:endParaRPr>
          </a:p>
          <a:p>
            <a:pPr indent="0" lvl="0" marL="1371600" rtl="0" algn="l">
              <a:lnSpc>
                <a:spcPct val="135714"/>
              </a:lnSpc>
              <a:spcBef>
                <a:spcPts val="0"/>
              </a:spcBef>
              <a:spcAft>
                <a:spcPts val="0"/>
              </a:spcAft>
              <a:buNone/>
            </a:pPr>
            <a:r>
              <a:rPr lang="es" sz="1050">
                <a:solidFill>
                  <a:schemeClr val="dk1"/>
                </a:solidFill>
                <a:highlight>
                  <a:srgbClr val="FFFFFF"/>
                </a:highlight>
                <a:latin typeface="Consolas"/>
                <a:ea typeface="Consolas"/>
                <a:cs typeface="Consolas"/>
                <a:sym typeface="Consolas"/>
              </a:rPr>
              <a:t>        .max(</a:t>
            </a:r>
            <a:r>
              <a:rPr lang="es" sz="1050">
                <a:solidFill>
                  <a:srgbClr val="098658"/>
                </a:solidFill>
                <a:highlight>
                  <a:srgbClr val="FFFFFF"/>
                </a:highlight>
                <a:latin typeface="Consolas"/>
                <a:ea typeface="Consolas"/>
                <a:cs typeface="Consolas"/>
                <a:sym typeface="Consolas"/>
              </a:rPr>
              <a:t>20</a:t>
            </a:r>
            <a:r>
              <a:rPr lang="es" sz="1050">
                <a:solidFill>
                  <a:schemeClr val="dk1"/>
                </a:solidFill>
                <a:highlight>
                  <a:srgbClr val="FFFFFF"/>
                </a:highlight>
                <a:latin typeface="Consolas"/>
                <a:ea typeface="Consolas"/>
                <a:cs typeface="Consolas"/>
                <a:sym typeface="Consolas"/>
              </a:rPr>
              <a:t>, </a:t>
            </a:r>
            <a:r>
              <a:rPr lang="es" sz="1050">
                <a:solidFill>
                  <a:srgbClr val="A31515"/>
                </a:solidFill>
                <a:highlight>
                  <a:srgbClr val="FFFFFF"/>
                </a:highlight>
                <a:latin typeface="Consolas"/>
                <a:ea typeface="Consolas"/>
                <a:cs typeface="Consolas"/>
                <a:sym typeface="Consolas"/>
              </a:rPr>
              <a:t>"el nombre debe ser maximo de 20 caracteres"</a:t>
            </a:r>
            <a:r>
              <a:rPr lang="es" sz="1050">
                <a:solidFill>
                  <a:schemeClr val="dk1"/>
                </a:solidFill>
                <a:highlight>
                  <a:srgbClr val="FFFFFF"/>
                </a:highlight>
                <a:latin typeface="Consolas"/>
                <a:ea typeface="Consolas"/>
                <a:cs typeface="Consolas"/>
                <a:sym typeface="Consolas"/>
              </a:rPr>
              <a:t>)</a:t>
            </a:r>
            <a:endParaRPr sz="1050">
              <a:solidFill>
                <a:schemeClr val="dk1"/>
              </a:solidFill>
              <a:highlight>
                <a:srgbClr val="FFFFFF"/>
              </a:highlight>
              <a:latin typeface="Consolas"/>
              <a:ea typeface="Consolas"/>
              <a:cs typeface="Consolas"/>
              <a:sym typeface="Consolas"/>
            </a:endParaRPr>
          </a:p>
          <a:p>
            <a:pPr indent="0" lvl="0" marL="1371600" rtl="0" algn="l">
              <a:lnSpc>
                <a:spcPct val="135714"/>
              </a:lnSpc>
              <a:spcBef>
                <a:spcPts val="0"/>
              </a:spcBef>
              <a:spcAft>
                <a:spcPts val="0"/>
              </a:spcAft>
              <a:buNone/>
            </a:pPr>
            <a:r>
              <a:rPr lang="es" sz="1050">
                <a:solidFill>
                  <a:schemeClr val="dk1"/>
                </a:solidFill>
                <a:highlight>
                  <a:srgbClr val="FFFFFF"/>
                </a:highlight>
                <a:latin typeface="Consolas"/>
                <a:ea typeface="Consolas"/>
                <a:cs typeface="Consolas"/>
                <a:sym typeface="Consolas"/>
              </a:rPr>
              <a:t>        .min(</a:t>
            </a:r>
            <a:r>
              <a:rPr lang="es" sz="1050">
                <a:solidFill>
                  <a:srgbClr val="098658"/>
                </a:solidFill>
                <a:highlight>
                  <a:srgbClr val="FFFFFF"/>
                </a:highlight>
                <a:latin typeface="Consolas"/>
                <a:ea typeface="Consolas"/>
                <a:cs typeface="Consolas"/>
                <a:sym typeface="Consolas"/>
              </a:rPr>
              <a:t>2</a:t>
            </a:r>
            <a:r>
              <a:rPr lang="es" sz="1050">
                <a:solidFill>
                  <a:schemeClr val="dk1"/>
                </a:solidFill>
                <a:highlight>
                  <a:srgbClr val="FFFFFF"/>
                </a:highlight>
                <a:latin typeface="Consolas"/>
                <a:ea typeface="Consolas"/>
                <a:cs typeface="Consolas"/>
                <a:sym typeface="Consolas"/>
              </a:rPr>
              <a:t>, </a:t>
            </a:r>
            <a:r>
              <a:rPr lang="es" sz="1050">
                <a:solidFill>
                  <a:srgbClr val="A31515"/>
                </a:solidFill>
                <a:highlight>
                  <a:srgbClr val="FFFFFF"/>
                </a:highlight>
                <a:latin typeface="Consolas"/>
                <a:ea typeface="Consolas"/>
                <a:cs typeface="Consolas"/>
                <a:sym typeface="Consolas"/>
              </a:rPr>
              <a:t>"el nombre debe ser mínimo de 2 caracteres"</a:t>
            </a:r>
            <a:r>
              <a:rPr lang="es" sz="1050">
                <a:solidFill>
                  <a:schemeClr val="dk1"/>
                </a:solidFill>
                <a:highlight>
                  <a:srgbClr val="FFFFFF"/>
                </a:highlight>
                <a:latin typeface="Consolas"/>
                <a:ea typeface="Consolas"/>
                <a:cs typeface="Consolas"/>
                <a:sym typeface="Consolas"/>
              </a:rPr>
              <a:t>)</a:t>
            </a:r>
            <a:endParaRPr sz="1050">
              <a:solidFill>
                <a:schemeClr val="dk1"/>
              </a:solidFill>
              <a:highlight>
                <a:srgbClr val="FFFFFF"/>
              </a:highlight>
              <a:latin typeface="Consolas"/>
              <a:ea typeface="Consolas"/>
              <a:cs typeface="Consolas"/>
              <a:sym typeface="Consolas"/>
            </a:endParaRPr>
          </a:p>
          <a:p>
            <a:pPr indent="0" lvl="0" marL="1371600" rtl="0" algn="l">
              <a:lnSpc>
                <a:spcPct val="135714"/>
              </a:lnSpc>
              <a:spcBef>
                <a:spcPts val="0"/>
              </a:spcBef>
              <a:spcAft>
                <a:spcPts val="0"/>
              </a:spcAft>
              <a:buNone/>
            </a:pPr>
            <a:r>
              <a:rPr lang="es" sz="1050">
                <a:solidFill>
                  <a:schemeClr val="dk1"/>
                </a:solidFill>
                <a:highlight>
                  <a:srgbClr val="FFFFFF"/>
                </a:highlight>
                <a:latin typeface="Consolas"/>
                <a:ea typeface="Consolas"/>
                <a:cs typeface="Consolas"/>
                <a:sym typeface="Consolas"/>
              </a:rPr>
              <a:t>        .required(</a:t>
            </a:r>
            <a:r>
              <a:rPr lang="es" sz="1050">
                <a:solidFill>
                  <a:srgbClr val="A31515"/>
                </a:solidFill>
                <a:highlight>
                  <a:srgbClr val="FFFFFF"/>
                </a:highlight>
                <a:latin typeface="Consolas"/>
                <a:ea typeface="Consolas"/>
                <a:cs typeface="Consolas"/>
                <a:sym typeface="Consolas"/>
              </a:rPr>
              <a:t>"el nombre es requerido"</a:t>
            </a:r>
            <a:r>
              <a:rPr lang="es" sz="1050">
                <a:solidFill>
                  <a:schemeClr val="dk1"/>
                </a:solidFill>
                <a:highlight>
                  <a:srgbClr val="FFFFFF"/>
                </a:highlight>
                <a:latin typeface="Consolas"/>
                <a:ea typeface="Consolas"/>
                <a:cs typeface="Consolas"/>
                <a:sym typeface="Consolas"/>
              </a:rPr>
              <a:t>)</a:t>
            </a:r>
            <a:endParaRPr sz="1050">
              <a:solidFill>
                <a:schemeClr val="dk1"/>
              </a:solidFill>
              <a:highlight>
                <a:srgbClr val="FFFFFF"/>
              </a:highlight>
              <a:latin typeface="Consolas"/>
              <a:ea typeface="Consolas"/>
              <a:cs typeface="Consolas"/>
              <a:sym typeface="Consolas"/>
            </a:endParaRPr>
          </a:p>
          <a:p>
            <a:pPr indent="0" lvl="0" marL="1371600" rtl="0" algn="l">
              <a:lnSpc>
                <a:spcPct val="135714"/>
              </a:lnSpc>
              <a:spcBef>
                <a:spcPts val="0"/>
              </a:spcBef>
              <a:spcAft>
                <a:spcPts val="0"/>
              </a:spcAft>
              <a:buNone/>
            </a:pPr>
            <a:r>
              <a:rPr lang="es" sz="1050">
                <a:solidFill>
                  <a:schemeClr val="dk1"/>
                </a:solidFill>
                <a:highlight>
                  <a:srgbClr val="FFFFFF"/>
                </a:highlight>
                <a:latin typeface="Consolas"/>
                <a:ea typeface="Consolas"/>
                <a:cs typeface="Consolas"/>
                <a:sym typeface="Consolas"/>
              </a:rPr>
              <a:t>        .matches(</a:t>
            </a:r>
            <a:r>
              <a:rPr lang="es" sz="1050">
                <a:solidFill>
                  <a:srgbClr val="811F3F"/>
                </a:solidFill>
                <a:highlight>
                  <a:srgbClr val="FFFFFF"/>
                </a:highlight>
                <a:latin typeface="Consolas"/>
                <a:ea typeface="Consolas"/>
                <a:cs typeface="Consolas"/>
                <a:sym typeface="Consolas"/>
              </a:rPr>
              <a:t>/</a:t>
            </a:r>
            <a:r>
              <a:rPr lang="es" sz="1050">
                <a:solidFill>
                  <a:srgbClr val="0000FF"/>
                </a:solidFill>
                <a:highlight>
                  <a:srgbClr val="FFFFFF"/>
                </a:highlight>
                <a:latin typeface="Consolas"/>
                <a:ea typeface="Consolas"/>
                <a:cs typeface="Consolas"/>
                <a:sym typeface="Consolas"/>
              </a:rPr>
              <a:t>^</a:t>
            </a:r>
            <a:r>
              <a:rPr lang="es" sz="1050">
                <a:solidFill>
                  <a:srgbClr val="811F3F"/>
                </a:solidFill>
                <a:highlight>
                  <a:srgbClr val="FFFFFF"/>
                </a:highlight>
                <a:latin typeface="Consolas"/>
                <a:ea typeface="Consolas"/>
                <a:cs typeface="Consolas"/>
                <a:sym typeface="Consolas"/>
              </a:rPr>
              <a:t>(?=.</a:t>
            </a:r>
            <a:r>
              <a:rPr lang="es" sz="1050">
                <a:solidFill>
                  <a:schemeClr val="dk1"/>
                </a:solidFill>
                <a:highlight>
                  <a:srgbClr val="FFFFFF"/>
                </a:highlight>
                <a:latin typeface="Consolas"/>
                <a:ea typeface="Consolas"/>
                <a:cs typeface="Consolas"/>
                <a:sym typeface="Consolas"/>
              </a:rPr>
              <a:t>{1,30}</a:t>
            </a:r>
            <a:r>
              <a:rPr lang="es" sz="1050">
                <a:solidFill>
                  <a:srgbClr val="0000FF"/>
                </a:solidFill>
                <a:highlight>
                  <a:srgbClr val="FFFFFF"/>
                </a:highlight>
                <a:latin typeface="Consolas"/>
                <a:ea typeface="Consolas"/>
                <a:cs typeface="Consolas"/>
                <a:sym typeface="Consolas"/>
              </a:rPr>
              <a:t>$</a:t>
            </a:r>
            <a:r>
              <a:rPr lang="es" sz="1050">
                <a:solidFill>
                  <a:srgbClr val="811F3F"/>
                </a:solidFill>
                <a:highlight>
                  <a:srgbClr val="FFFFFF"/>
                </a:highlight>
                <a:latin typeface="Consolas"/>
                <a:ea typeface="Consolas"/>
                <a:cs typeface="Consolas"/>
                <a:sym typeface="Consolas"/>
              </a:rPr>
              <a:t>)[a-zA-Z]</a:t>
            </a:r>
            <a:r>
              <a:rPr lang="es" sz="1050">
                <a:solidFill>
                  <a:schemeClr val="dk1"/>
                </a:solidFill>
                <a:highlight>
                  <a:srgbClr val="FFFFFF"/>
                </a:highlight>
                <a:latin typeface="Consolas"/>
                <a:ea typeface="Consolas"/>
                <a:cs typeface="Consolas"/>
                <a:sym typeface="Consolas"/>
              </a:rPr>
              <a:t>+</a:t>
            </a:r>
            <a:r>
              <a:rPr lang="es" sz="1050">
                <a:solidFill>
                  <a:srgbClr val="811F3F"/>
                </a:solidFill>
                <a:highlight>
                  <a:srgbClr val="FFFFFF"/>
                </a:highlight>
                <a:latin typeface="Consolas"/>
                <a:ea typeface="Consolas"/>
                <a:cs typeface="Consolas"/>
                <a:sym typeface="Consolas"/>
              </a:rPr>
              <a:t>(?:[-' ][a-zA-Z]</a:t>
            </a:r>
            <a:r>
              <a:rPr lang="es" sz="1050">
                <a:solidFill>
                  <a:schemeClr val="dk1"/>
                </a:solidFill>
                <a:highlight>
                  <a:srgbClr val="FFFFFF"/>
                </a:highlight>
                <a:latin typeface="Consolas"/>
                <a:ea typeface="Consolas"/>
                <a:cs typeface="Consolas"/>
                <a:sym typeface="Consolas"/>
              </a:rPr>
              <a:t>+</a:t>
            </a:r>
            <a:r>
              <a:rPr lang="es" sz="1050">
                <a:solidFill>
                  <a:srgbClr val="811F3F"/>
                </a:solidFill>
                <a:highlight>
                  <a:srgbClr val="FFFFFF"/>
                </a:highlight>
                <a:latin typeface="Consolas"/>
                <a:ea typeface="Consolas"/>
                <a:cs typeface="Consolas"/>
                <a:sym typeface="Consolas"/>
              </a:rPr>
              <a:t>)</a:t>
            </a:r>
            <a:r>
              <a:rPr lang="es" sz="1050">
                <a:solidFill>
                  <a:schemeClr val="dk1"/>
                </a:solidFill>
                <a:highlight>
                  <a:srgbClr val="FFFFFF"/>
                </a:highlight>
                <a:latin typeface="Consolas"/>
                <a:ea typeface="Consolas"/>
                <a:cs typeface="Consolas"/>
                <a:sym typeface="Consolas"/>
              </a:rPr>
              <a:t>*</a:t>
            </a:r>
            <a:r>
              <a:rPr lang="es" sz="1050">
                <a:solidFill>
                  <a:srgbClr val="0000FF"/>
                </a:solidFill>
                <a:highlight>
                  <a:srgbClr val="FFFFFF"/>
                </a:highlight>
                <a:latin typeface="Consolas"/>
                <a:ea typeface="Consolas"/>
                <a:cs typeface="Consolas"/>
                <a:sym typeface="Consolas"/>
              </a:rPr>
              <a:t>$</a:t>
            </a:r>
            <a:r>
              <a:rPr lang="es" sz="1050">
                <a:solidFill>
                  <a:srgbClr val="811F3F"/>
                </a:solidFill>
                <a:highlight>
                  <a:srgbClr val="FFFFFF"/>
                </a:highlight>
                <a:latin typeface="Consolas"/>
                <a:ea typeface="Consolas"/>
                <a:cs typeface="Consolas"/>
                <a:sym typeface="Consolas"/>
              </a:rPr>
              <a:t>/</a:t>
            </a:r>
            <a:r>
              <a:rPr lang="es" sz="1050">
                <a:solidFill>
                  <a:srgbClr val="0000FF"/>
                </a:solidFill>
                <a:highlight>
                  <a:srgbClr val="FFFFFF"/>
                </a:highlight>
                <a:latin typeface="Consolas"/>
                <a:ea typeface="Consolas"/>
                <a:cs typeface="Consolas"/>
                <a:sym typeface="Consolas"/>
              </a:rPr>
              <a:t>gm</a:t>
            </a:r>
            <a:r>
              <a:rPr lang="es" sz="1050">
                <a:solidFill>
                  <a:schemeClr val="dk1"/>
                </a:solidFill>
                <a:highlight>
                  <a:srgbClr val="FFFFFF"/>
                </a:highlight>
                <a:latin typeface="Consolas"/>
                <a:ea typeface="Consolas"/>
                <a:cs typeface="Consolas"/>
                <a:sym typeface="Consolas"/>
              </a:rPr>
              <a:t>, </a:t>
            </a:r>
            <a:r>
              <a:rPr lang="es" sz="1050">
                <a:solidFill>
                  <a:srgbClr val="A31515"/>
                </a:solidFill>
                <a:highlight>
                  <a:srgbClr val="FFFFFF"/>
                </a:highlight>
                <a:latin typeface="Consolas"/>
                <a:ea typeface="Consolas"/>
                <a:cs typeface="Consolas"/>
                <a:sym typeface="Consolas"/>
              </a:rPr>
              <a:t>"el formato del apellido no es valido"</a:t>
            </a:r>
            <a:r>
              <a:rPr lang="es" sz="1050">
                <a:solidFill>
                  <a:schemeClr val="dk1"/>
                </a:solidFill>
                <a:highlight>
                  <a:srgbClr val="FFFFFF"/>
                </a:highlight>
                <a:latin typeface="Consolas"/>
                <a:ea typeface="Consolas"/>
                <a:cs typeface="Consolas"/>
                <a:sym typeface="Consolas"/>
              </a:rPr>
              <a:t>),</a:t>
            </a:r>
            <a:endParaRPr sz="1050">
              <a:solidFill>
                <a:schemeClr val="dk1"/>
              </a:solidFill>
              <a:highlight>
                <a:srgbClr val="FFFFFF"/>
              </a:highlight>
              <a:latin typeface="Consolas"/>
              <a:ea typeface="Consolas"/>
              <a:cs typeface="Consolas"/>
              <a:sym typeface="Consolas"/>
            </a:endParaRPr>
          </a:p>
          <a:p>
            <a:pPr indent="0" lvl="0" marL="1371600" rtl="0" algn="l">
              <a:lnSpc>
                <a:spcPct val="135714"/>
              </a:lnSpc>
              <a:spcBef>
                <a:spcPts val="0"/>
              </a:spcBef>
              <a:spcAft>
                <a:spcPts val="0"/>
              </a:spcAft>
              <a:buNone/>
            </a:pPr>
            <a:r>
              <a:rPr lang="es" sz="1050">
                <a:solidFill>
                  <a:schemeClr val="dk1"/>
                </a:solidFill>
                <a:highlight>
                  <a:srgbClr val="FFFFFF"/>
                </a:highlight>
                <a:latin typeface="Consolas"/>
                <a:ea typeface="Consolas"/>
                <a:cs typeface="Consolas"/>
                <a:sym typeface="Consolas"/>
              </a:rPr>
              <a:t>       											      </a:t>
            </a:r>
            <a:endParaRPr sz="1050">
              <a:solidFill>
                <a:schemeClr val="dk1"/>
              </a:solidFill>
              <a:highlight>
                <a:srgbClr val="FFFFFF"/>
              </a:highlight>
              <a:latin typeface="Consolas"/>
              <a:ea typeface="Consolas"/>
              <a:cs typeface="Consolas"/>
              <a:sym typeface="Consolas"/>
            </a:endParaRPr>
          </a:p>
          <a:p>
            <a:pPr indent="0" lvl="0" marL="1371600" rtl="0" algn="l">
              <a:lnSpc>
                <a:spcPct val="135714"/>
              </a:lnSpc>
              <a:spcBef>
                <a:spcPts val="0"/>
              </a:spcBef>
              <a:spcAft>
                <a:spcPts val="0"/>
              </a:spcAft>
              <a:buNone/>
            </a:pPr>
            <a:r>
              <a:rPr lang="es" sz="1050">
                <a:solidFill>
                  <a:schemeClr val="dk1"/>
                </a:solidFill>
                <a:highlight>
                  <a:srgbClr val="FFFFFF"/>
                </a:highlight>
                <a:latin typeface="Consolas"/>
                <a:ea typeface="Consolas"/>
                <a:cs typeface="Consolas"/>
                <a:sym typeface="Consolas"/>
              </a:rPr>
              <a:t>    })</a:t>
            </a:r>
            <a:endParaRPr sz="1050">
              <a:solidFill>
                <a:schemeClr val="dk1"/>
              </a:solidFill>
              <a:highlight>
                <a:srgbClr val="FFFFFF"/>
              </a:highlight>
              <a:latin typeface="Consolas"/>
              <a:ea typeface="Consolas"/>
              <a:cs typeface="Consolas"/>
              <a:sym typeface="Consolas"/>
            </a:endParaRPr>
          </a:p>
          <a:p>
            <a:pPr indent="0" lvl="0" marL="1371600" rtl="0" algn="l">
              <a:lnSpc>
                <a:spcPct val="135714"/>
              </a:lnSpc>
              <a:spcBef>
                <a:spcPts val="0"/>
              </a:spcBef>
              <a:spcAft>
                <a:spcPts val="0"/>
              </a:spcAft>
              <a:buNone/>
            </a:pPr>
            <a:r>
              <a:t/>
            </a:r>
            <a:endParaRPr sz="1050">
              <a:solidFill>
                <a:schemeClr val="dk1"/>
              </a:solidFill>
              <a:highlight>
                <a:srgbClr val="FFFFFF"/>
              </a:highlight>
              <a:latin typeface="Consolas"/>
              <a:ea typeface="Consolas"/>
              <a:cs typeface="Consolas"/>
              <a:sym typeface="Consolas"/>
            </a:endParaRPr>
          </a:p>
          <a:p>
            <a:pPr indent="0" lvl="0" marL="1371600" rtl="0" algn="l">
              <a:lnSpc>
                <a:spcPct val="135714"/>
              </a:lnSpc>
              <a:spcBef>
                <a:spcPts val="0"/>
              </a:spcBef>
              <a:spcAft>
                <a:spcPts val="0"/>
              </a:spcAft>
              <a:buNone/>
            </a:pPr>
            <a:r>
              <a:rPr lang="es" sz="1050">
                <a:solidFill>
                  <a:schemeClr val="dk1"/>
                </a:solidFill>
                <a:highlight>
                  <a:srgbClr val="FFFFFF"/>
                </a:highlight>
                <a:latin typeface="Consolas"/>
                <a:ea typeface="Consolas"/>
                <a:cs typeface="Consolas"/>
                <a:sym typeface="Consolas"/>
              </a:rPr>
              <a:t>}</a:t>
            </a:r>
            <a:endParaRPr sz="1090">
              <a:solidFill>
                <a:srgbClr val="08213E"/>
              </a:solidFill>
              <a:latin typeface="Rubik"/>
              <a:ea typeface="Rubik"/>
              <a:cs typeface="Rubik"/>
              <a:sym typeface="Rubik"/>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g1dc0c96278f_0_84"/>
          <p:cNvSpPr txBox="1"/>
          <p:nvPr>
            <p:ph type="title"/>
          </p:nvPr>
        </p:nvSpPr>
        <p:spPr>
          <a:xfrm>
            <a:off x="311700" y="350275"/>
            <a:ext cx="72162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b="1" lang="es" sz="2600">
                <a:latin typeface="Poppins"/>
                <a:ea typeface="Poppins"/>
                <a:cs typeface="Poppins"/>
                <a:sym typeface="Poppins"/>
              </a:rPr>
              <a:t>9. Forms handler</a:t>
            </a:r>
            <a:endParaRPr b="1" sz="2600">
              <a:latin typeface="Poppins"/>
              <a:ea typeface="Poppins"/>
              <a:cs typeface="Poppins"/>
              <a:sym typeface="Poppins"/>
            </a:endParaRPr>
          </a:p>
        </p:txBody>
      </p:sp>
      <p:sp>
        <p:nvSpPr>
          <p:cNvPr id="355" name="Google Shape;355;g1dc0c96278f_0_84"/>
          <p:cNvSpPr txBox="1"/>
          <p:nvPr>
            <p:ph idx="1" type="body"/>
          </p:nvPr>
        </p:nvSpPr>
        <p:spPr>
          <a:xfrm>
            <a:off x="510150" y="1283500"/>
            <a:ext cx="6634500" cy="3350100"/>
          </a:xfrm>
          <a:prstGeom prst="rect">
            <a:avLst/>
          </a:prstGeom>
          <a:noFill/>
          <a:ln>
            <a:noFill/>
          </a:ln>
        </p:spPr>
        <p:txBody>
          <a:bodyPr anchorCtr="0" anchor="t" bIns="91425" lIns="91425" spcFirstLastPara="1" rIns="91425" wrap="square" tIns="91425">
            <a:normAutofit fontScale="92500" lnSpcReduction="20000"/>
          </a:bodyPr>
          <a:lstStyle/>
          <a:p>
            <a:pPr indent="-292623" lvl="0" marL="457200" rtl="0" algn="l">
              <a:lnSpc>
                <a:spcPct val="90000"/>
              </a:lnSpc>
              <a:spcBef>
                <a:spcPts val="0"/>
              </a:spcBef>
              <a:spcAft>
                <a:spcPts val="0"/>
              </a:spcAft>
              <a:buClr>
                <a:srgbClr val="08213E"/>
              </a:buClr>
              <a:buSzPct val="100000"/>
              <a:buFont typeface="Rubik"/>
              <a:buChar char="-"/>
            </a:pPr>
            <a:r>
              <a:rPr b="1" lang="es" sz="1090">
                <a:solidFill>
                  <a:srgbClr val="08213E"/>
                </a:solidFill>
                <a:latin typeface="Rubik"/>
                <a:ea typeface="Rubik"/>
                <a:cs typeface="Rubik"/>
                <a:sym typeface="Rubik"/>
              </a:rPr>
              <a:t>Make the validations</a:t>
            </a:r>
            <a:r>
              <a:rPr lang="es" sz="1090">
                <a:solidFill>
                  <a:srgbClr val="08213E"/>
                </a:solidFill>
                <a:latin typeface="Rubik"/>
                <a:ea typeface="Rubik"/>
                <a:cs typeface="Rubik"/>
                <a:sym typeface="Rubik"/>
              </a:rPr>
              <a:t>: </a:t>
            </a:r>
            <a:endParaRPr sz="1090">
              <a:solidFill>
                <a:srgbClr val="08213E"/>
              </a:solidFill>
              <a:latin typeface="Rubik"/>
              <a:ea typeface="Rubik"/>
              <a:cs typeface="Rubik"/>
              <a:sym typeface="Rubik"/>
            </a:endParaRPr>
          </a:p>
          <a:p>
            <a:pPr indent="0" lvl="0" marL="457200" rtl="0" algn="l">
              <a:lnSpc>
                <a:spcPct val="90000"/>
              </a:lnSpc>
              <a:spcBef>
                <a:spcPts val="0"/>
              </a:spcBef>
              <a:spcAft>
                <a:spcPts val="0"/>
              </a:spcAft>
              <a:buNone/>
            </a:pPr>
            <a:r>
              <a:rPr lang="es" sz="1090">
                <a:solidFill>
                  <a:srgbClr val="08213E"/>
                </a:solidFill>
                <a:latin typeface="Rubik"/>
                <a:ea typeface="Rubik"/>
                <a:cs typeface="Rubik"/>
                <a:sym typeface="Rubik"/>
              </a:rPr>
              <a:t> And then we have to attach </a:t>
            </a:r>
            <a:r>
              <a:rPr lang="es" sz="1090">
                <a:solidFill>
                  <a:srgbClr val="08213E"/>
                </a:solidFill>
                <a:latin typeface="Rubik"/>
                <a:ea typeface="Rubik"/>
                <a:cs typeface="Rubik"/>
                <a:sym typeface="Rubik"/>
              </a:rPr>
              <a:t>the schema to when we want to get a instance of a formik class</a:t>
            </a:r>
            <a:endParaRPr sz="1090">
              <a:solidFill>
                <a:srgbClr val="08213E"/>
              </a:solidFill>
              <a:latin typeface="Rubik"/>
              <a:ea typeface="Rubik"/>
              <a:cs typeface="Rubik"/>
              <a:sym typeface="Rubik"/>
            </a:endParaRPr>
          </a:p>
          <a:p>
            <a:pPr indent="0" lvl="0" marL="1371600" rtl="0" algn="l">
              <a:lnSpc>
                <a:spcPct val="90000"/>
              </a:lnSpc>
              <a:spcBef>
                <a:spcPts val="0"/>
              </a:spcBef>
              <a:spcAft>
                <a:spcPts val="0"/>
              </a:spcAft>
              <a:buNone/>
            </a:pPr>
            <a:r>
              <a:t/>
            </a:r>
            <a:endParaRPr sz="1090">
              <a:solidFill>
                <a:srgbClr val="08213E"/>
              </a:solidFill>
              <a:latin typeface="Rubik"/>
              <a:ea typeface="Rubik"/>
              <a:cs typeface="Rubik"/>
              <a:sym typeface="Rubik"/>
            </a:endParaRPr>
          </a:p>
          <a:p>
            <a:pPr indent="0" lvl="0" marL="914400" rtl="0" algn="l">
              <a:lnSpc>
                <a:spcPct val="135714"/>
              </a:lnSpc>
              <a:spcBef>
                <a:spcPts val="0"/>
              </a:spcBef>
              <a:spcAft>
                <a:spcPts val="0"/>
              </a:spcAft>
              <a:buClr>
                <a:schemeClr val="dk1"/>
              </a:buClr>
              <a:buSzPct val="104761"/>
              <a:buFont typeface="Arial"/>
              <a:buNone/>
            </a:pPr>
            <a:r>
              <a:rPr lang="es" sz="1050">
                <a:solidFill>
                  <a:srgbClr val="0000FF"/>
                </a:solidFill>
                <a:highlight>
                  <a:srgbClr val="FFFFFF"/>
                </a:highlight>
                <a:latin typeface="Consolas"/>
                <a:ea typeface="Consolas"/>
                <a:cs typeface="Consolas"/>
                <a:sym typeface="Consolas"/>
              </a:rPr>
              <a:t>const</a:t>
            </a:r>
            <a:r>
              <a:rPr lang="es" sz="1050">
                <a:solidFill>
                  <a:schemeClr val="dk1"/>
                </a:solidFill>
                <a:highlight>
                  <a:srgbClr val="FFFFFF"/>
                </a:highlight>
                <a:latin typeface="Consolas"/>
                <a:ea typeface="Consolas"/>
                <a:cs typeface="Consolas"/>
                <a:sym typeface="Consolas"/>
              </a:rPr>
              <a:t> formik = useFormik({</a:t>
            </a:r>
            <a:endParaRPr sz="1050">
              <a:solidFill>
                <a:schemeClr val="dk1"/>
              </a:solidFill>
              <a:highlight>
                <a:srgbClr val="FFFFFF"/>
              </a:highlight>
              <a:latin typeface="Consolas"/>
              <a:ea typeface="Consolas"/>
              <a:cs typeface="Consolas"/>
              <a:sym typeface="Consolas"/>
            </a:endParaRPr>
          </a:p>
          <a:p>
            <a:pPr indent="0" lvl="0" marL="914400" rtl="0" algn="l">
              <a:lnSpc>
                <a:spcPct val="135714"/>
              </a:lnSpc>
              <a:spcBef>
                <a:spcPts val="0"/>
              </a:spcBef>
              <a:spcAft>
                <a:spcPts val="0"/>
              </a:spcAft>
              <a:buClr>
                <a:schemeClr val="dk1"/>
              </a:buClr>
              <a:buSzPct val="104761"/>
              <a:buFont typeface="Arial"/>
              <a:buNone/>
            </a:pPr>
            <a:r>
              <a:rPr lang="es" sz="1050">
                <a:solidFill>
                  <a:schemeClr val="dk1"/>
                </a:solidFill>
                <a:highlight>
                  <a:srgbClr val="FFFFFF"/>
                </a:highlight>
                <a:latin typeface="Consolas"/>
                <a:ea typeface="Consolas"/>
                <a:cs typeface="Consolas"/>
                <a:sym typeface="Consolas"/>
              </a:rPr>
              <a:t>     initialValues: {</a:t>
            </a:r>
            <a:endParaRPr sz="1050">
              <a:solidFill>
                <a:schemeClr val="dk1"/>
              </a:solidFill>
              <a:highlight>
                <a:srgbClr val="FFFFFF"/>
              </a:highlight>
              <a:latin typeface="Consolas"/>
              <a:ea typeface="Consolas"/>
              <a:cs typeface="Consolas"/>
              <a:sym typeface="Consolas"/>
            </a:endParaRPr>
          </a:p>
          <a:p>
            <a:pPr indent="0" lvl="0" marL="914400" rtl="0" algn="l">
              <a:lnSpc>
                <a:spcPct val="135714"/>
              </a:lnSpc>
              <a:spcBef>
                <a:spcPts val="0"/>
              </a:spcBef>
              <a:spcAft>
                <a:spcPts val="0"/>
              </a:spcAft>
              <a:buClr>
                <a:schemeClr val="dk1"/>
              </a:buClr>
              <a:buSzPct val="104761"/>
              <a:buFont typeface="Arial"/>
              <a:buNone/>
            </a:pPr>
            <a:r>
              <a:rPr lang="es" sz="1050">
                <a:solidFill>
                  <a:schemeClr val="dk1"/>
                </a:solidFill>
                <a:highlight>
                  <a:srgbClr val="FFFFFF"/>
                </a:highlight>
                <a:latin typeface="Consolas"/>
                <a:ea typeface="Consolas"/>
                <a:cs typeface="Consolas"/>
                <a:sym typeface="Consolas"/>
              </a:rPr>
              <a:t>       firstName: </a:t>
            </a:r>
            <a:r>
              <a:rPr lang="es" sz="1050">
                <a:solidFill>
                  <a:srgbClr val="A31515"/>
                </a:solidFill>
                <a:highlight>
                  <a:srgbClr val="FFFFFF"/>
                </a:highlight>
                <a:latin typeface="Consolas"/>
                <a:ea typeface="Consolas"/>
                <a:cs typeface="Consolas"/>
                <a:sym typeface="Consolas"/>
              </a:rPr>
              <a:t>''</a:t>
            </a:r>
            <a:r>
              <a:rPr lang="es" sz="1050">
                <a:solidFill>
                  <a:schemeClr val="dk1"/>
                </a:solidFill>
                <a:highlight>
                  <a:srgbClr val="FFFFFF"/>
                </a:highlight>
                <a:latin typeface="Consolas"/>
                <a:ea typeface="Consolas"/>
                <a:cs typeface="Consolas"/>
                <a:sym typeface="Consolas"/>
              </a:rPr>
              <a:t>,</a:t>
            </a:r>
            <a:endParaRPr sz="1050">
              <a:solidFill>
                <a:schemeClr val="dk1"/>
              </a:solidFill>
              <a:highlight>
                <a:srgbClr val="FFFFFF"/>
              </a:highlight>
              <a:latin typeface="Consolas"/>
              <a:ea typeface="Consolas"/>
              <a:cs typeface="Consolas"/>
              <a:sym typeface="Consolas"/>
            </a:endParaRPr>
          </a:p>
          <a:p>
            <a:pPr indent="0" lvl="0" marL="914400" rtl="0" algn="l">
              <a:lnSpc>
                <a:spcPct val="135714"/>
              </a:lnSpc>
              <a:spcBef>
                <a:spcPts val="0"/>
              </a:spcBef>
              <a:spcAft>
                <a:spcPts val="0"/>
              </a:spcAft>
              <a:buClr>
                <a:schemeClr val="dk1"/>
              </a:buClr>
              <a:buSzPct val="104761"/>
              <a:buFont typeface="Arial"/>
              <a:buNone/>
            </a:pPr>
            <a:r>
              <a:rPr lang="es" sz="1050">
                <a:solidFill>
                  <a:schemeClr val="dk1"/>
                </a:solidFill>
                <a:highlight>
                  <a:srgbClr val="FFFFFF"/>
                </a:highlight>
                <a:latin typeface="Consolas"/>
                <a:ea typeface="Consolas"/>
                <a:cs typeface="Consolas"/>
                <a:sym typeface="Consolas"/>
              </a:rPr>
              <a:t>       lastName: </a:t>
            </a:r>
            <a:r>
              <a:rPr lang="es" sz="1050">
                <a:solidFill>
                  <a:srgbClr val="A31515"/>
                </a:solidFill>
                <a:highlight>
                  <a:srgbClr val="FFFFFF"/>
                </a:highlight>
                <a:latin typeface="Consolas"/>
                <a:ea typeface="Consolas"/>
                <a:cs typeface="Consolas"/>
                <a:sym typeface="Consolas"/>
              </a:rPr>
              <a:t>''</a:t>
            </a:r>
            <a:r>
              <a:rPr lang="es" sz="1050">
                <a:solidFill>
                  <a:schemeClr val="dk1"/>
                </a:solidFill>
                <a:highlight>
                  <a:srgbClr val="FFFFFF"/>
                </a:highlight>
                <a:latin typeface="Consolas"/>
                <a:ea typeface="Consolas"/>
                <a:cs typeface="Consolas"/>
                <a:sym typeface="Consolas"/>
              </a:rPr>
              <a:t>,</a:t>
            </a:r>
            <a:endParaRPr sz="1050">
              <a:solidFill>
                <a:schemeClr val="dk1"/>
              </a:solidFill>
              <a:highlight>
                <a:srgbClr val="FFFFFF"/>
              </a:highlight>
              <a:latin typeface="Consolas"/>
              <a:ea typeface="Consolas"/>
              <a:cs typeface="Consolas"/>
              <a:sym typeface="Consolas"/>
            </a:endParaRPr>
          </a:p>
          <a:p>
            <a:pPr indent="0" lvl="0" marL="914400" rtl="0" algn="l">
              <a:lnSpc>
                <a:spcPct val="135714"/>
              </a:lnSpc>
              <a:spcBef>
                <a:spcPts val="0"/>
              </a:spcBef>
              <a:spcAft>
                <a:spcPts val="0"/>
              </a:spcAft>
              <a:buClr>
                <a:schemeClr val="dk1"/>
              </a:buClr>
              <a:buSzPct val="104761"/>
              <a:buFont typeface="Arial"/>
              <a:buNone/>
            </a:pPr>
            <a:r>
              <a:rPr lang="es" sz="1050">
                <a:solidFill>
                  <a:schemeClr val="dk1"/>
                </a:solidFill>
                <a:highlight>
                  <a:srgbClr val="FFFFFF"/>
                </a:highlight>
                <a:latin typeface="Consolas"/>
                <a:ea typeface="Consolas"/>
                <a:cs typeface="Consolas"/>
                <a:sym typeface="Consolas"/>
              </a:rPr>
              <a:t>       email: </a:t>
            </a:r>
            <a:r>
              <a:rPr lang="es" sz="1050">
                <a:solidFill>
                  <a:srgbClr val="A31515"/>
                </a:solidFill>
                <a:highlight>
                  <a:srgbClr val="FFFFFF"/>
                </a:highlight>
                <a:latin typeface="Consolas"/>
                <a:ea typeface="Consolas"/>
                <a:cs typeface="Consolas"/>
                <a:sym typeface="Consolas"/>
              </a:rPr>
              <a:t>''</a:t>
            </a:r>
            <a:r>
              <a:rPr lang="es" sz="1050">
                <a:solidFill>
                  <a:schemeClr val="dk1"/>
                </a:solidFill>
                <a:highlight>
                  <a:srgbClr val="FFFFFF"/>
                </a:highlight>
                <a:latin typeface="Consolas"/>
                <a:ea typeface="Consolas"/>
                <a:cs typeface="Consolas"/>
                <a:sym typeface="Consolas"/>
              </a:rPr>
              <a:t>,</a:t>
            </a:r>
            <a:endParaRPr sz="1050">
              <a:solidFill>
                <a:schemeClr val="dk1"/>
              </a:solidFill>
              <a:highlight>
                <a:srgbClr val="FFFFFF"/>
              </a:highlight>
              <a:latin typeface="Consolas"/>
              <a:ea typeface="Consolas"/>
              <a:cs typeface="Consolas"/>
              <a:sym typeface="Consolas"/>
            </a:endParaRPr>
          </a:p>
          <a:p>
            <a:pPr indent="0" lvl="0" marL="914400" rtl="0" algn="l">
              <a:lnSpc>
                <a:spcPct val="135714"/>
              </a:lnSpc>
              <a:spcBef>
                <a:spcPts val="0"/>
              </a:spcBef>
              <a:spcAft>
                <a:spcPts val="0"/>
              </a:spcAft>
              <a:buClr>
                <a:schemeClr val="dk1"/>
              </a:buClr>
              <a:buSzPct val="104761"/>
              <a:buFont typeface="Arial"/>
              <a:buNone/>
            </a:pPr>
            <a:r>
              <a:rPr lang="es" sz="1050">
                <a:solidFill>
                  <a:schemeClr val="dk1"/>
                </a:solidFill>
                <a:highlight>
                  <a:srgbClr val="FFFFFF"/>
                </a:highlight>
                <a:latin typeface="Consolas"/>
                <a:ea typeface="Consolas"/>
                <a:cs typeface="Consolas"/>
                <a:sym typeface="Consolas"/>
              </a:rPr>
              <a:t>     },</a:t>
            </a:r>
            <a:endParaRPr sz="1050">
              <a:solidFill>
                <a:schemeClr val="dk1"/>
              </a:solidFill>
              <a:highlight>
                <a:srgbClr val="FFFFFF"/>
              </a:highlight>
              <a:latin typeface="Consolas"/>
              <a:ea typeface="Consolas"/>
              <a:cs typeface="Consolas"/>
              <a:sym typeface="Consolas"/>
            </a:endParaRPr>
          </a:p>
          <a:p>
            <a:pPr indent="0" lvl="0" marL="914400" rtl="0" algn="l">
              <a:lnSpc>
                <a:spcPct val="135714"/>
              </a:lnSpc>
              <a:spcBef>
                <a:spcPts val="0"/>
              </a:spcBef>
              <a:spcAft>
                <a:spcPts val="0"/>
              </a:spcAft>
              <a:buClr>
                <a:schemeClr val="dk1"/>
              </a:buClr>
              <a:buSzPct val="104761"/>
              <a:buFont typeface="Arial"/>
              <a:buNone/>
            </a:pPr>
            <a:r>
              <a:rPr lang="es" sz="1050">
                <a:solidFill>
                  <a:schemeClr val="dk1"/>
                </a:solidFill>
                <a:highlight>
                  <a:srgbClr val="FFFFFF"/>
                </a:highlight>
                <a:latin typeface="Consolas"/>
                <a:ea typeface="Consolas"/>
                <a:cs typeface="Consolas"/>
                <a:sym typeface="Consolas"/>
              </a:rPr>
              <a:t>     </a:t>
            </a:r>
            <a:endParaRPr sz="1050">
              <a:solidFill>
                <a:schemeClr val="dk1"/>
              </a:solidFill>
              <a:highlight>
                <a:srgbClr val="FFFFFF"/>
              </a:highlight>
              <a:latin typeface="Consolas"/>
              <a:ea typeface="Consolas"/>
              <a:cs typeface="Consolas"/>
              <a:sym typeface="Consolas"/>
            </a:endParaRPr>
          </a:p>
          <a:p>
            <a:pPr indent="0" lvl="0" marL="914400" rtl="0" algn="l">
              <a:lnSpc>
                <a:spcPct val="135714"/>
              </a:lnSpc>
              <a:spcBef>
                <a:spcPts val="0"/>
              </a:spcBef>
              <a:spcAft>
                <a:spcPts val="0"/>
              </a:spcAft>
              <a:buClr>
                <a:schemeClr val="dk1"/>
              </a:buClr>
              <a:buSzPct val="104761"/>
              <a:buFont typeface="Arial"/>
              <a:buNone/>
            </a:pPr>
            <a:r>
              <a:rPr lang="es" sz="1050">
                <a:solidFill>
                  <a:schemeClr val="dk1"/>
                </a:solidFill>
                <a:highlight>
                  <a:srgbClr val="FFFFFF"/>
                </a:highlight>
                <a:latin typeface="Consolas"/>
                <a:ea typeface="Consolas"/>
                <a:cs typeface="Consolas"/>
                <a:sym typeface="Consolas"/>
              </a:rPr>
              <a:t>     onSubmit: (values:UserModel, {setSubmitting, resetForm}) </a:t>
            </a:r>
            <a:r>
              <a:rPr lang="es" sz="1050">
                <a:solidFill>
                  <a:srgbClr val="0000FF"/>
                </a:solidFill>
                <a:highlight>
                  <a:srgbClr val="FFFFFF"/>
                </a:highlight>
                <a:latin typeface="Consolas"/>
                <a:ea typeface="Consolas"/>
                <a:cs typeface="Consolas"/>
                <a:sym typeface="Consolas"/>
              </a:rPr>
              <a:t>=&gt;</a:t>
            </a:r>
            <a:r>
              <a:rPr lang="es" sz="1050">
                <a:solidFill>
                  <a:schemeClr val="dk1"/>
                </a:solidFill>
                <a:highlight>
                  <a:srgbClr val="FFFFFF"/>
                </a:highlight>
                <a:latin typeface="Consolas"/>
                <a:ea typeface="Consolas"/>
                <a:cs typeface="Consolas"/>
                <a:sym typeface="Consolas"/>
              </a:rPr>
              <a:t> {</a:t>
            </a:r>
            <a:endParaRPr sz="1050">
              <a:solidFill>
                <a:schemeClr val="dk1"/>
              </a:solidFill>
              <a:highlight>
                <a:srgbClr val="FFFFFF"/>
              </a:highlight>
              <a:latin typeface="Consolas"/>
              <a:ea typeface="Consolas"/>
              <a:cs typeface="Consolas"/>
              <a:sym typeface="Consolas"/>
            </a:endParaRPr>
          </a:p>
          <a:p>
            <a:pPr indent="0" lvl="0" marL="914400" rtl="0" algn="l">
              <a:lnSpc>
                <a:spcPct val="135714"/>
              </a:lnSpc>
              <a:spcBef>
                <a:spcPts val="0"/>
              </a:spcBef>
              <a:spcAft>
                <a:spcPts val="0"/>
              </a:spcAft>
              <a:buClr>
                <a:schemeClr val="dk1"/>
              </a:buClr>
              <a:buSzPct val="104761"/>
              <a:buFont typeface="Arial"/>
              <a:buNone/>
            </a:pPr>
            <a:r>
              <a:rPr lang="es" sz="1050">
                <a:solidFill>
                  <a:schemeClr val="dk1"/>
                </a:solidFill>
                <a:highlight>
                  <a:srgbClr val="FFFFFF"/>
                </a:highlight>
                <a:latin typeface="Consolas"/>
                <a:ea typeface="Consolas"/>
                <a:cs typeface="Consolas"/>
                <a:sym typeface="Consolas"/>
              </a:rPr>
              <a:t>      dispatch(userIsLoggeed(values));</a:t>
            </a:r>
            <a:endParaRPr sz="1050">
              <a:solidFill>
                <a:schemeClr val="dk1"/>
              </a:solidFill>
              <a:highlight>
                <a:srgbClr val="FFFFFF"/>
              </a:highlight>
              <a:latin typeface="Consolas"/>
              <a:ea typeface="Consolas"/>
              <a:cs typeface="Consolas"/>
              <a:sym typeface="Consolas"/>
            </a:endParaRPr>
          </a:p>
          <a:p>
            <a:pPr indent="0" lvl="0" marL="914400" rtl="0" algn="l">
              <a:lnSpc>
                <a:spcPct val="135714"/>
              </a:lnSpc>
              <a:spcBef>
                <a:spcPts val="0"/>
              </a:spcBef>
              <a:spcAft>
                <a:spcPts val="0"/>
              </a:spcAft>
              <a:buClr>
                <a:schemeClr val="dk1"/>
              </a:buClr>
              <a:buSzPct val="104761"/>
              <a:buFont typeface="Arial"/>
              <a:buNone/>
            </a:pPr>
            <a:r>
              <a:rPr lang="es" sz="1050">
                <a:solidFill>
                  <a:schemeClr val="dk1"/>
                </a:solidFill>
                <a:highlight>
                  <a:srgbClr val="FFFFFF"/>
                </a:highlight>
                <a:latin typeface="Consolas"/>
                <a:ea typeface="Consolas"/>
                <a:cs typeface="Consolas"/>
                <a:sym typeface="Consolas"/>
              </a:rPr>
              <a:t>      setSubmitting(</a:t>
            </a:r>
            <a:r>
              <a:rPr lang="es" sz="1050">
                <a:solidFill>
                  <a:srgbClr val="0000FF"/>
                </a:solidFill>
                <a:highlight>
                  <a:srgbClr val="FFFFFF"/>
                </a:highlight>
                <a:latin typeface="Consolas"/>
                <a:ea typeface="Consolas"/>
                <a:cs typeface="Consolas"/>
                <a:sym typeface="Consolas"/>
              </a:rPr>
              <a:t>false</a:t>
            </a:r>
            <a:r>
              <a:rPr lang="es" sz="1050">
                <a:solidFill>
                  <a:schemeClr val="dk1"/>
                </a:solidFill>
                <a:highlight>
                  <a:srgbClr val="FFFFFF"/>
                </a:highlight>
                <a:latin typeface="Consolas"/>
                <a:ea typeface="Consolas"/>
                <a:cs typeface="Consolas"/>
                <a:sym typeface="Consolas"/>
              </a:rPr>
              <a:t>);</a:t>
            </a:r>
            <a:endParaRPr sz="1050">
              <a:solidFill>
                <a:schemeClr val="dk1"/>
              </a:solidFill>
              <a:highlight>
                <a:srgbClr val="FFFFFF"/>
              </a:highlight>
              <a:latin typeface="Consolas"/>
              <a:ea typeface="Consolas"/>
              <a:cs typeface="Consolas"/>
              <a:sym typeface="Consolas"/>
            </a:endParaRPr>
          </a:p>
          <a:p>
            <a:pPr indent="0" lvl="0" marL="914400" rtl="0" algn="l">
              <a:lnSpc>
                <a:spcPct val="135714"/>
              </a:lnSpc>
              <a:spcBef>
                <a:spcPts val="0"/>
              </a:spcBef>
              <a:spcAft>
                <a:spcPts val="0"/>
              </a:spcAft>
              <a:buClr>
                <a:schemeClr val="dk1"/>
              </a:buClr>
              <a:buSzPct val="104761"/>
              <a:buFont typeface="Arial"/>
              <a:buNone/>
            </a:pPr>
            <a:r>
              <a:rPr lang="es" sz="1050">
                <a:solidFill>
                  <a:schemeClr val="dk1"/>
                </a:solidFill>
                <a:highlight>
                  <a:srgbClr val="FFFFFF"/>
                </a:highlight>
                <a:latin typeface="Consolas"/>
                <a:ea typeface="Consolas"/>
                <a:cs typeface="Consolas"/>
                <a:sym typeface="Consolas"/>
              </a:rPr>
              <a:t>      resetForm();</a:t>
            </a:r>
            <a:endParaRPr sz="1050">
              <a:solidFill>
                <a:schemeClr val="dk1"/>
              </a:solidFill>
              <a:highlight>
                <a:srgbClr val="FFFFFF"/>
              </a:highlight>
              <a:latin typeface="Consolas"/>
              <a:ea typeface="Consolas"/>
              <a:cs typeface="Consolas"/>
              <a:sym typeface="Consolas"/>
            </a:endParaRPr>
          </a:p>
          <a:p>
            <a:pPr indent="0" lvl="0" marL="914400" rtl="0" algn="l">
              <a:lnSpc>
                <a:spcPct val="135714"/>
              </a:lnSpc>
              <a:spcBef>
                <a:spcPts val="0"/>
              </a:spcBef>
              <a:spcAft>
                <a:spcPts val="0"/>
              </a:spcAft>
              <a:buClr>
                <a:schemeClr val="dk1"/>
              </a:buClr>
              <a:buSzPct val="104761"/>
              <a:buFont typeface="Arial"/>
              <a:buNone/>
            </a:pPr>
            <a:r>
              <a:rPr lang="es" sz="1050">
                <a:solidFill>
                  <a:schemeClr val="dk1"/>
                </a:solidFill>
                <a:highlight>
                  <a:srgbClr val="FFFFFF"/>
                </a:highlight>
                <a:latin typeface="Consolas"/>
                <a:ea typeface="Consolas"/>
                <a:cs typeface="Consolas"/>
                <a:sym typeface="Consolas"/>
              </a:rPr>
              <a:t>       alert(JSON.stringify(values, </a:t>
            </a:r>
            <a:r>
              <a:rPr lang="es" sz="1050">
                <a:solidFill>
                  <a:srgbClr val="0000FF"/>
                </a:solidFill>
                <a:highlight>
                  <a:srgbClr val="FFFFFF"/>
                </a:highlight>
                <a:latin typeface="Consolas"/>
                <a:ea typeface="Consolas"/>
                <a:cs typeface="Consolas"/>
                <a:sym typeface="Consolas"/>
              </a:rPr>
              <a:t>null</a:t>
            </a:r>
            <a:r>
              <a:rPr lang="es" sz="1050">
                <a:solidFill>
                  <a:schemeClr val="dk1"/>
                </a:solidFill>
                <a:highlight>
                  <a:srgbClr val="FFFFFF"/>
                </a:highlight>
                <a:latin typeface="Consolas"/>
                <a:ea typeface="Consolas"/>
                <a:cs typeface="Consolas"/>
                <a:sym typeface="Consolas"/>
              </a:rPr>
              <a:t>, </a:t>
            </a:r>
            <a:r>
              <a:rPr lang="es" sz="1050">
                <a:solidFill>
                  <a:srgbClr val="098658"/>
                </a:solidFill>
                <a:highlight>
                  <a:srgbClr val="FFFFFF"/>
                </a:highlight>
                <a:latin typeface="Consolas"/>
                <a:ea typeface="Consolas"/>
                <a:cs typeface="Consolas"/>
                <a:sym typeface="Consolas"/>
              </a:rPr>
              <a:t>2</a:t>
            </a:r>
            <a:r>
              <a:rPr lang="es" sz="1050">
                <a:solidFill>
                  <a:schemeClr val="dk1"/>
                </a:solidFill>
                <a:highlight>
                  <a:srgbClr val="FFFFFF"/>
                </a:highlight>
                <a:latin typeface="Consolas"/>
                <a:ea typeface="Consolas"/>
                <a:cs typeface="Consolas"/>
                <a:sym typeface="Consolas"/>
              </a:rPr>
              <a:t>));</a:t>
            </a:r>
            <a:endParaRPr sz="1050">
              <a:solidFill>
                <a:schemeClr val="dk1"/>
              </a:solidFill>
              <a:highlight>
                <a:srgbClr val="FFFFFF"/>
              </a:highlight>
              <a:latin typeface="Consolas"/>
              <a:ea typeface="Consolas"/>
              <a:cs typeface="Consolas"/>
              <a:sym typeface="Consolas"/>
            </a:endParaRPr>
          </a:p>
          <a:p>
            <a:pPr indent="0" lvl="0" marL="914400" rtl="0" algn="l">
              <a:lnSpc>
                <a:spcPct val="135714"/>
              </a:lnSpc>
              <a:spcBef>
                <a:spcPts val="0"/>
              </a:spcBef>
              <a:spcAft>
                <a:spcPts val="0"/>
              </a:spcAft>
              <a:buClr>
                <a:schemeClr val="dk1"/>
              </a:buClr>
              <a:buSzPct val="104761"/>
              <a:buFont typeface="Arial"/>
              <a:buNone/>
            </a:pPr>
            <a:r>
              <a:rPr lang="es" sz="1050">
                <a:solidFill>
                  <a:schemeClr val="dk1"/>
                </a:solidFill>
                <a:highlight>
                  <a:srgbClr val="FFFFFF"/>
                </a:highlight>
                <a:latin typeface="Consolas"/>
                <a:ea typeface="Consolas"/>
                <a:cs typeface="Consolas"/>
                <a:sym typeface="Consolas"/>
              </a:rPr>
              <a:t>       formRef.current?.reset();</a:t>
            </a:r>
            <a:endParaRPr sz="1050">
              <a:solidFill>
                <a:schemeClr val="dk1"/>
              </a:solidFill>
              <a:highlight>
                <a:srgbClr val="FFFFFF"/>
              </a:highlight>
              <a:latin typeface="Consolas"/>
              <a:ea typeface="Consolas"/>
              <a:cs typeface="Consolas"/>
              <a:sym typeface="Consolas"/>
            </a:endParaRPr>
          </a:p>
          <a:p>
            <a:pPr indent="0" lvl="0" marL="914400" rtl="0" algn="l">
              <a:lnSpc>
                <a:spcPct val="135714"/>
              </a:lnSpc>
              <a:spcBef>
                <a:spcPts val="0"/>
              </a:spcBef>
              <a:spcAft>
                <a:spcPts val="0"/>
              </a:spcAft>
              <a:buClr>
                <a:schemeClr val="dk1"/>
              </a:buClr>
              <a:buSzPct val="104761"/>
              <a:buFont typeface="Arial"/>
              <a:buNone/>
            </a:pPr>
            <a:r>
              <a:rPr lang="es" sz="1050">
                <a:solidFill>
                  <a:schemeClr val="dk1"/>
                </a:solidFill>
                <a:highlight>
                  <a:srgbClr val="FFFFFF"/>
                </a:highlight>
                <a:latin typeface="Consolas"/>
                <a:ea typeface="Consolas"/>
                <a:cs typeface="Consolas"/>
                <a:sym typeface="Consolas"/>
              </a:rPr>
              <a:t>     },</a:t>
            </a:r>
            <a:endParaRPr sz="1050">
              <a:solidFill>
                <a:schemeClr val="dk1"/>
              </a:solidFill>
              <a:highlight>
                <a:srgbClr val="FFFFFF"/>
              </a:highlight>
              <a:latin typeface="Consolas"/>
              <a:ea typeface="Consolas"/>
              <a:cs typeface="Consolas"/>
              <a:sym typeface="Consolas"/>
            </a:endParaRPr>
          </a:p>
          <a:p>
            <a:pPr indent="0" lvl="0" marL="914400" rtl="0" algn="l">
              <a:lnSpc>
                <a:spcPct val="135714"/>
              </a:lnSpc>
              <a:spcBef>
                <a:spcPts val="0"/>
              </a:spcBef>
              <a:spcAft>
                <a:spcPts val="0"/>
              </a:spcAft>
              <a:buClr>
                <a:schemeClr val="dk1"/>
              </a:buClr>
              <a:buSzPct val="104761"/>
              <a:buFont typeface="Arial"/>
              <a:buNone/>
            </a:pPr>
            <a:r>
              <a:rPr lang="es" sz="1050">
                <a:solidFill>
                  <a:schemeClr val="dk1"/>
                </a:solidFill>
                <a:highlight>
                  <a:srgbClr val="FFFFFF"/>
                </a:highlight>
                <a:latin typeface="Consolas"/>
                <a:ea typeface="Consolas"/>
                <a:cs typeface="Consolas"/>
                <a:sym typeface="Consolas"/>
              </a:rPr>
              <a:t>    </a:t>
            </a:r>
            <a:r>
              <a:rPr lang="es" sz="1050">
                <a:solidFill>
                  <a:srgbClr val="FF0000"/>
                </a:solidFill>
                <a:highlight>
                  <a:srgbClr val="FFFFFF"/>
                </a:highlight>
                <a:latin typeface="Consolas"/>
                <a:ea typeface="Consolas"/>
                <a:cs typeface="Consolas"/>
                <a:sym typeface="Consolas"/>
              </a:rPr>
              <a:t> </a:t>
            </a:r>
            <a:r>
              <a:rPr b="1" lang="es" sz="1167">
                <a:solidFill>
                  <a:srgbClr val="FF0000"/>
                </a:solidFill>
                <a:highlight>
                  <a:srgbClr val="FFFFFF"/>
                </a:highlight>
                <a:latin typeface="Consolas"/>
                <a:ea typeface="Consolas"/>
                <a:cs typeface="Consolas"/>
                <a:sym typeface="Consolas"/>
              </a:rPr>
              <a:t>validationSchema: validatorFormHelper.basicForm</a:t>
            </a:r>
            <a:endParaRPr b="1" sz="1167">
              <a:solidFill>
                <a:srgbClr val="FF0000"/>
              </a:solidFill>
              <a:highlight>
                <a:srgbClr val="FFFFFF"/>
              </a:highlight>
              <a:latin typeface="Consolas"/>
              <a:ea typeface="Consolas"/>
              <a:cs typeface="Consolas"/>
              <a:sym typeface="Consolas"/>
            </a:endParaRPr>
          </a:p>
          <a:p>
            <a:pPr indent="0" lvl="0" marL="914400" rtl="0" algn="l">
              <a:lnSpc>
                <a:spcPct val="135714"/>
              </a:lnSpc>
              <a:spcBef>
                <a:spcPts val="0"/>
              </a:spcBef>
              <a:spcAft>
                <a:spcPts val="0"/>
              </a:spcAft>
              <a:buClr>
                <a:schemeClr val="dk1"/>
              </a:buClr>
              <a:buSzPct val="104761"/>
              <a:buFont typeface="Arial"/>
              <a:buNone/>
            </a:pPr>
            <a:r>
              <a:rPr lang="es" sz="1050">
                <a:solidFill>
                  <a:schemeClr val="dk1"/>
                </a:solidFill>
                <a:highlight>
                  <a:srgbClr val="FFFFFF"/>
                </a:highlight>
                <a:latin typeface="Consolas"/>
                <a:ea typeface="Consolas"/>
                <a:cs typeface="Consolas"/>
                <a:sym typeface="Consolas"/>
              </a:rPr>
              <a:t>   });</a:t>
            </a:r>
            <a:endParaRPr sz="1090">
              <a:solidFill>
                <a:srgbClr val="08213E"/>
              </a:solidFill>
              <a:latin typeface="Rubik"/>
              <a:ea typeface="Rubik"/>
              <a:cs typeface="Rubik"/>
              <a:sym typeface="Rubik"/>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g1dc21f757bc_1_6"/>
          <p:cNvSpPr txBox="1"/>
          <p:nvPr>
            <p:ph type="title"/>
          </p:nvPr>
        </p:nvSpPr>
        <p:spPr>
          <a:xfrm>
            <a:off x="311700" y="350275"/>
            <a:ext cx="72162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b="1" lang="es" sz="2600">
                <a:latin typeface="Poppins"/>
                <a:ea typeface="Poppins"/>
                <a:cs typeface="Poppins"/>
                <a:sym typeface="Poppins"/>
              </a:rPr>
              <a:t>9. Forms handler</a:t>
            </a:r>
            <a:endParaRPr b="1" sz="2600">
              <a:latin typeface="Poppins"/>
              <a:ea typeface="Poppins"/>
              <a:cs typeface="Poppins"/>
              <a:sym typeface="Poppins"/>
            </a:endParaRPr>
          </a:p>
        </p:txBody>
      </p:sp>
      <p:sp>
        <p:nvSpPr>
          <p:cNvPr id="361" name="Google Shape;361;g1dc21f757bc_1_6"/>
          <p:cNvSpPr txBox="1"/>
          <p:nvPr>
            <p:ph idx="1" type="body"/>
          </p:nvPr>
        </p:nvSpPr>
        <p:spPr>
          <a:xfrm>
            <a:off x="510150" y="1359700"/>
            <a:ext cx="6634500" cy="3350100"/>
          </a:xfrm>
          <a:prstGeom prst="rect">
            <a:avLst/>
          </a:prstGeom>
          <a:noFill/>
          <a:ln>
            <a:noFill/>
          </a:ln>
        </p:spPr>
        <p:txBody>
          <a:bodyPr anchorCtr="0" anchor="t" bIns="91425" lIns="91425" spcFirstLastPara="1" rIns="91425" wrap="square" tIns="91425">
            <a:normAutofit fontScale="85000" lnSpcReduction="20000"/>
          </a:bodyPr>
          <a:lstStyle/>
          <a:p>
            <a:pPr indent="-287432" lvl="0" marL="457200" rtl="0" algn="l">
              <a:lnSpc>
                <a:spcPct val="90000"/>
              </a:lnSpc>
              <a:spcBef>
                <a:spcPts val="0"/>
              </a:spcBef>
              <a:spcAft>
                <a:spcPts val="0"/>
              </a:spcAft>
              <a:buClr>
                <a:srgbClr val="08213E"/>
              </a:buClr>
              <a:buSzPct val="100000"/>
              <a:buFont typeface="Rubik"/>
              <a:buChar char="-"/>
            </a:pPr>
            <a:r>
              <a:rPr b="1" lang="es" sz="1090">
                <a:solidFill>
                  <a:srgbClr val="08213E"/>
                </a:solidFill>
                <a:latin typeface="Rubik"/>
                <a:ea typeface="Rubik"/>
                <a:cs typeface="Rubik"/>
                <a:sym typeface="Rubik"/>
              </a:rPr>
              <a:t>Be aware when the user touch any field </a:t>
            </a:r>
            <a:r>
              <a:rPr lang="es" sz="1090">
                <a:solidFill>
                  <a:srgbClr val="08213E"/>
                </a:solidFill>
                <a:latin typeface="Rubik"/>
                <a:ea typeface="Rubik"/>
                <a:cs typeface="Rubik"/>
                <a:sym typeface="Rubik"/>
              </a:rPr>
              <a:t>: </a:t>
            </a:r>
            <a:endParaRPr sz="1090">
              <a:solidFill>
                <a:srgbClr val="08213E"/>
              </a:solidFill>
              <a:latin typeface="Rubik"/>
              <a:ea typeface="Rubik"/>
              <a:cs typeface="Rubik"/>
              <a:sym typeface="Rubik"/>
            </a:endParaRPr>
          </a:p>
          <a:p>
            <a:pPr indent="0" lvl="0" marL="457200" rtl="0" algn="l">
              <a:lnSpc>
                <a:spcPct val="90000"/>
              </a:lnSpc>
              <a:spcBef>
                <a:spcPts val="0"/>
              </a:spcBef>
              <a:spcAft>
                <a:spcPts val="0"/>
              </a:spcAft>
              <a:buNone/>
            </a:pPr>
            <a:r>
              <a:rPr lang="es" sz="1090">
                <a:solidFill>
                  <a:srgbClr val="08213E"/>
                </a:solidFill>
                <a:latin typeface="Rubik"/>
                <a:ea typeface="Rubik"/>
                <a:cs typeface="Rubik"/>
                <a:sym typeface="Rubik"/>
              </a:rPr>
              <a:t> </a:t>
            </a:r>
            <a:r>
              <a:rPr lang="es" sz="1090">
                <a:solidFill>
                  <a:srgbClr val="08213E"/>
                </a:solidFill>
                <a:latin typeface="Rubik"/>
                <a:ea typeface="Rubik"/>
                <a:cs typeface="Rubik"/>
                <a:sym typeface="Rubik"/>
              </a:rPr>
              <a:t>The formik library has a API to be aware when the user touches any field in  the form. Here the way to do that: </a:t>
            </a:r>
            <a:endParaRPr sz="1090">
              <a:solidFill>
                <a:srgbClr val="08213E"/>
              </a:solidFill>
              <a:latin typeface="Rubik"/>
              <a:ea typeface="Rubik"/>
              <a:cs typeface="Rubik"/>
              <a:sym typeface="Rubik"/>
            </a:endParaRPr>
          </a:p>
          <a:p>
            <a:pPr indent="0" lvl="0" marL="457200" rtl="0" algn="l">
              <a:lnSpc>
                <a:spcPct val="90000"/>
              </a:lnSpc>
              <a:spcBef>
                <a:spcPts val="0"/>
              </a:spcBef>
              <a:spcAft>
                <a:spcPts val="0"/>
              </a:spcAft>
              <a:buNone/>
            </a:pPr>
            <a:r>
              <a:t/>
            </a:r>
            <a:endParaRPr sz="1090">
              <a:solidFill>
                <a:srgbClr val="08213E"/>
              </a:solidFill>
              <a:latin typeface="Rubik"/>
              <a:ea typeface="Rubik"/>
              <a:cs typeface="Rubik"/>
              <a:sym typeface="Rubik"/>
            </a:endParaRPr>
          </a:p>
          <a:p>
            <a:pPr indent="0" lvl="0" marL="457200" rtl="0" algn="l">
              <a:lnSpc>
                <a:spcPct val="90000"/>
              </a:lnSpc>
              <a:spcBef>
                <a:spcPts val="0"/>
              </a:spcBef>
              <a:spcAft>
                <a:spcPts val="0"/>
              </a:spcAft>
              <a:buNone/>
            </a:pPr>
            <a:r>
              <a:rPr lang="es" sz="1090">
                <a:solidFill>
                  <a:srgbClr val="08213E"/>
                </a:solidFill>
                <a:latin typeface="Rubik"/>
                <a:ea typeface="Rubik"/>
                <a:cs typeface="Rubik"/>
                <a:sym typeface="Rubik"/>
              </a:rPr>
              <a:t>      </a:t>
            </a:r>
            <a:r>
              <a:rPr lang="es" sz="1090">
                <a:solidFill>
                  <a:schemeClr val="accent1"/>
                </a:solidFill>
                <a:latin typeface="Rubik"/>
                <a:ea typeface="Rubik"/>
                <a:cs typeface="Rubik"/>
                <a:sym typeface="Rubik"/>
              </a:rPr>
              <a:t> </a:t>
            </a:r>
            <a:r>
              <a:rPr b="1" lang="es" sz="1090">
                <a:solidFill>
                  <a:schemeClr val="accent1"/>
                </a:solidFill>
                <a:latin typeface="Rubik"/>
                <a:ea typeface="Rubik"/>
                <a:cs typeface="Rubik"/>
                <a:sym typeface="Rubik"/>
              </a:rPr>
              <a:t>formikInstance</a:t>
            </a:r>
            <a:r>
              <a:rPr lang="es" sz="1090">
                <a:solidFill>
                  <a:srgbClr val="08213E"/>
                </a:solidFill>
                <a:latin typeface="Rubik"/>
                <a:ea typeface="Rubik"/>
                <a:cs typeface="Rubik"/>
                <a:sym typeface="Rubik"/>
              </a:rPr>
              <a:t>.</a:t>
            </a:r>
            <a:r>
              <a:rPr b="1" lang="es" sz="1090">
                <a:solidFill>
                  <a:srgbClr val="A31515"/>
                </a:solidFill>
                <a:latin typeface="Rubik"/>
                <a:ea typeface="Rubik"/>
                <a:cs typeface="Rubik"/>
                <a:sym typeface="Rubik"/>
              </a:rPr>
              <a:t>fieldName  </a:t>
            </a:r>
            <a:r>
              <a:rPr lang="es" sz="1090">
                <a:solidFill>
                  <a:srgbClr val="08213E"/>
                </a:solidFill>
                <a:latin typeface="Rubik"/>
                <a:ea typeface="Rubik"/>
                <a:cs typeface="Rubik"/>
                <a:sym typeface="Rubik"/>
              </a:rPr>
              <a:t>&lt;&lt;syntax&gt;&gt;</a:t>
            </a:r>
            <a:endParaRPr b="1" sz="1090">
              <a:solidFill>
                <a:srgbClr val="A31515"/>
              </a:solidFill>
              <a:latin typeface="Rubik"/>
              <a:ea typeface="Rubik"/>
              <a:cs typeface="Rubik"/>
              <a:sym typeface="Rubik"/>
            </a:endParaRPr>
          </a:p>
          <a:p>
            <a:pPr indent="0" lvl="0" marL="0" rtl="0" algn="l">
              <a:lnSpc>
                <a:spcPct val="135714"/>
              </a:lnSpc>
              <a:spcBef>
                <a:spcPts val="0"/>
              </a:spcBef>
              <a:spcAft>
                <a:spcPts val="0"/>
              </a:spcAft>
              <a:buNone/>
            </a:pPr>
            <a:r>
              <a:rPr lang="es" sz="1050">
                <a:solidFill>
                  <a:schemeClr val="dk1"/>
                </a:solidFill>
                <a:highlight>
                  <a:srgbClr val="FFFFFF"/>
                </a:highlight>
                <a:latin typeface="Consolas"/>
                <a:ea typeface="Consolas"/>
                <a:cs typeface="Consolas"/>
                <a:sym typeface="Consolas"/>
              </a:rPr>
              <a:t>            </a:t>
            </a:r>
            <a:r>
              <a:rPr b="1" lang="es" sz="1050">
                <a:solidFill>
                  <a:schemeClr val="accent1"/>
                </a:solidFill>
                <a:highlight>
                  <a:srgbClr val="FFFFFF"/>
                </a:highlight>
                <a:latin typeface="Consolas"/>
                <a:ea typeface="Consolas"/>
                <a:cs typeface="Consolas"/>
                <a:sym typeface="Consolas"/>
              </a:rPr>
              <a:t>formik.touched</a:t>
            </a:r>
            <a:r>
              <a:rPr lang="es" sz="1050">
                <a:solidFill>
                  <a:schemeClr val="dk1"/>
                </a:solidFill>
                <a:highlight>
                  <a:srgbClr val="FFFFFF"/>
                </a:highlight>
                <a:latin typeface="Consolas"/>
                <a:ea typeface="Consolas"/>
                <a:cs typeface="Consolas"/>
                <a:sym typeface="Consolas"/>
              </a:rPr>
              <a:t>.</a:t>
            </a:r>
            <a:r>
              <a:rPr b="1" lang="es" sz="1050">
                <a:solidFill>
                  <a:srgbClr val="A31515"/>
                </a:solidFill>
                <a:highlight>
                  <a:srgbClr val="FFFFFF"/>
                </a:highlight>
                <a:latin typeface="Consolas"/>
                <a:ea typeface="Consolas"/>
                <a:cs typeface="Consolas"/>
                <a:sym typeface="Consolas"/>
              </a:rPr>
              <a:t>firstName  </a:t>
            </a:r>
            <a:r>
              <a:rPr lang="es" sz="1090">
                <a:solidFill>
                  <a:srgbClr val="08213E"/>
                </a:solidFill>
                <a:latin typeface="Rubik"/>
                <a:ea typeface="Rubik"/>
                <a:cs typeface="Rubik"/>
                <a:sym typeface="Rubik"/>
              </a:rPr>
              <a:t>&lt;&lt;example&gt;&gt;</a:t>
            </a:r>
            <a:endParaRPr sz="1090">
              <a:solidFill>
                <a:srgbClr val="08213E"/>
              </a:solidFill>
              <a:latin typeface="Rubik"/>
              <a:ea typeface="Rubik"/>
              <a:cs typeface="Rubik"/>
              <a:sym typeface="Rubik"/>
            </a:endParaRPr>
          </a:p>
          <a:p>
            <a:pPr indent="0" lvl="0" marL="0" rtl="0" algn="l">
              <a:lnSpc>
                <a:spcPct val="135714"/>
              </a:lnSpc>
              <a:spcBef>
                <a:spcPts val="0"/>
              </a:spcBef>
              <a:spcAft>
                <a:spcPts val="0"/>
              </a:spcAft>
              <a:buNone/>
            </a:pPr>
            <a:r>
              <a:rPr lang="es" sz="1090">
                <a:solidFill>
                  <a:srgbClr val="08213E"/>
                </a:solidFill>
                <a:latin typeface="Rubik"/>
                <a:ea typeface="Rubik"/>
                <a:cs typeface="Rubik"/>
                <a:sym typeface="Rubik"/>
              </a:rPr>
              <a:t>      </a:t>
            </a:r>
            <a:endParaRPr sz="1090">
              <a:solidFill>
                <a:srgbClr val="08213E"/>
              </a:solidFill>
              <a:latin typeface="Rubik"/>
              <a:ea typeface="Rubik"/>
              <a:cs typeface="Rubik"/>
              <a:sym typeface="Rubik"/>
            </a:endParaRPr>
          </a:p>
          <a:p>
            <a:pPr indent="0" lvl="0" marL="0" rtl="0" algn="l">
              <a:lnSpc>
                <a:spcPct val="135714"/>
              </a:lnSpc>
              <a:spcBef>
                <a:spcPts val="0"/>
              </a:spcBef>
              <a:spcAft>
                <a:spcPts val="0"/>
              </a:spcAft>
              <a:buNone/>
            </a:pPr>
            <a:r>
              <a:rPr lang="es" sz="1090">
                <a:solidFill>
                  <a:srgbClr val="08213E"/>
                </a:solidFill>
                <a:latin typeface="Rubik"/>
                <a:ea typeface="Rubik"/>
                <a:cs typeface="Rubik"/>
                <a:sym typeface="Rubik"/>
              </a:rPr>
              <a:t>                    This has to return </a:t>
            </a:r>
            <a:r>
              <a:rPr b="1" lang="es" sz="1090">
                <a:solidFill>
                  <a:srgbClr val="B61DF4"/>
                </a:solidFill>
                <a:latin typeface="Rubik"/>
                <a:ea typeface="Rubik"/>
                <a:cs typeface="Rubik"/>
                <a:sym typeface="Rubik"/>
              </a:rPr>
              <a:t>true</a:t>
            </a:r>
            <a:r>
              <a:rPr lang="es" sz="1090">
                <a:solidFill>
                  <a:srgbClr val="08213E"/>
                </a:solidFill>
                <a:latin typeface="Rubik"/>
                <a:ea typeface="Rubik"/>
                <a:cs typeface="Rubik"/>
                <a:sym typeface="Rubik"/>
              </a:rPr>
              <a:t> if the user touched the field</a:t>
            </a:r>
            <a:endParaRPr sz="1090">
              <a:solidFill>
                <a:srgbClr val="08213E"/>
              </a:solidFill>
              <a:latin typeface="Rubik"/>
              <a:ea typeface="Rubik"/>
              <a:cs typeface="Rubik"/>
              <a:sym typeface="Rubik"/>
            </a:endParaRPr>
          </a:p>
          <a:p>
            <a:pPr indent="0" lvl="0" marL="0" rtl="0" algn="l">
              <a:lnSpc>
                <a:spcPct val="135714"/>
              </a:lnSpc>
              <a:spcBef>
                <a:spcPts val="0"/>
              </a:spcBef>
              <a:spcAft>
                <a:spcPts val="0"/>
              </a:spcAft>
              <a:buNone/>
            </a:pPr>
            <a:r>
              <a:rPr lang="es" sz="1090">
                <a:solidFill>
                  <a:srgbClr val="08213E"/>
                </a:solidFill>
                <a:latin typeface="Rubik"/>
                <a:ea typeface="Rubik"/>
                <a:cs typeface="Rubik"/>
                <a:sym typeface="Rubik"/>
              </a:rPr>
              <a:t>                     and return will be return </a:t>
            </a:r>
            <a:r>
              <a:rPr b="1" lang="es" sz="1090">
                <a:solidFill>
                  <a:srgbClr val="B61DF4"/>
                </a:solidFill>
                <a:latin typeface="Rubik"/>
                <a:ea typeface="Rubik"/>
                <a:cs typeface="Rubik"/>
                <a:sym typeface="Rubik"/>
              </a:rPr>
              <a:t>false </a:t>
            </a:r>
            <a:r>
              <a:rPr lang="es" sz="1090">
                <a:solidFill>
                  <a:srgbClr val="08213E"/>
                </a:solidFill>
                <a:latin typeface="Rubik"/>
                <a:ea typeface="Rubik"/>
                <a:cs typeface="Rubik"/>
                <a:sym typeface="Rubik"/>
              </a:rPr>
              <a:t>if the user didn’t touches the field</a:t>
            </a:r>
            <a:endParaRPr sz="1090">
              <a:solidFill>
                <a:srgbClr val="08213E"/>
              </a:solidFill>
              <a:latin typeface="Rubik"/>
              <a:ea typeface="Rubik"/>
              <a:cs typeface="Rubik"/>
              <a:sym typeface="Rubik"/>
            </a:endParaRPr>
          </a:p>
          <a:p>
            <a:pPr indent="-287432" lvl="0" marL="457200" rtl="0" algn="l">
              <a:lnSpc>
                <a:spcPct val="90000"/>
              </a:lnSpc>
              <a:spcBef>
                <a:spcPts val="0"/>
              </a:spcBef>
              <a:spcAft>
                <a:spcPts val="0"/>
              </a:spcAft>
              <a:buClr>
                <a:srgbClr val="08213E"/>
              </a:buClr>
              <a:buSzPct val="100000"/>
              <a:buFont typeface="Rubik"/>
              <a:buChar char="-"/>
            </a:pPr>
            <a:r>
              <a:rPr b="1" lang="es" sz="1090">
                <a:solidFill>
                  <a:srgbClr val="08213E"/>
                </a:solidFill>
                <a:latin typeface="Rubik"/>
                <a:ea typeface="Rubik"/>
                <a:cs typeface="Rubik"/>
                <a:sym typeface="Rubik"/>
              </a:rPr>
              <a:t>Blur</a:t>
            </a:r>
            <a:endParaRPr b="1" sz="1090">
              <a:solidFill>
                <a:srgbClr val="08213E"/>
              </a:solidFill>
              <a:latin typeface="Rubik"/>
              <a:ea typeface="Rubik"/>
              <a:cs typeface="Rubik"/>
              <a:sym typeface="Rubik"/>
            </a:endParaRPr>
          </a:p>
          <a:p>
            <a:pPr indent="0" lvl="0" marL="457200" rtl="0" algn="l">
              <a:lnSpc>
                <a:spcPct val="90000"/>
              </a:lnSpc>
              <a:spcBef>
                <a:spcPts val="0"/>
              </a:spcBef>
              <a:spcAft>
                <a:spcPts val="0"/>
              </a:spcAft>
              <a:buNone/>
            </a:pPr>
            <a:r>
              <a:rPr lang="es" sz="1090">
                <a:solidFill>
                  <a:srgbClr val="08213E"/>
                </a:solidFill>
                <a:latin typeface="Rubik"/>
                <a:ea typeface="Rubik"/>
                <a:cs typeface="Rubik"/>
                <a:sym typeface="Rubik"/>
              </a:rPr>
              <a:t>The formik library  has a API that allow know when the focus over the form field lost, this is implemented with the property called blur. Here the way to implement this:</a:t>
            </a:r>
            <a:endParaRPr sz="1090">
              <a:solidFill>
                <a:srgbClr val="08213E"/>
              </a:solidFill>
              <a:latin typeface="Rubik"/>
              <a:ea typeface="Rubik"/>
              <a:cs typeface="Rubik"/>
              <a:sym typeface="Rubik"/>
            </a:endParaRPr>
          </a:p>
          <a:p>
            <a:pPr indent="0" lvl="0" marL="457200" rtl="0" algn="l">
              <a:lnSpc>
                <a:spcPct val="90000"/>
              </a:lnSpc>
              <a:spcBef>
                <a:spcPts val="0"/>
              </a:spcBef>
              <a:spcAft>
                <a:spcPts val="0"/>
              </a:spcAft>
              <a:buNone/>
            </a:pPr>
            <a:r>
              <a:t/>
            </a:r>
            <a:endParaRPr sz="1090">
              <a:solidFill>
                <a:srgbClr val="08213E"/>
              </a:solidFill>
              <a:latin typeface="Rubik"/>
              <a:ea typeface="Rubik"/>
              <a:cs typeface="Rubik"/>
              <a:sym typeface="Rubik"/>
            </a:endParaRPr>
          </a:p>
          <a:p>
            <a:pPr indent="0" lvl="0" marL="1371600" rtl="0" algn="l">
              <a:lnSpc>
                <a:spcPct val="135714"/>
              </a:lnSpc>
              <a:spcBef>
                <a:spcPts val="0"/>
              </a:spcBef>
              <a:spcAft>
                <a:spcPts val="0"/>
              </a:spcAft>
              <a:buNone/>
            </a:pPr>
            <a:r>
              <a:rPr lang="es" sz="1050">
                <a:solidFill>
                  <a:schemeClr val="dk1"/>
                </a:solidFill>
                <a:highlight>
                  <a:srgbClr val="FFFFFF"/>
                </a:highlight>
                <a:latin typeface="Consolas"/>
                <a:ea typeface="Consolas"/>
                <a:cs typeface="Consolas"/>
                <a:sym typeface="Consolas"/>
              </a:rPr>
              <a:t> </a:t>
            </a:r>
            <a:r>
              <a:rPr lang="es" sz="1050">
                <a:solidFill>
                  <a:srgbClr val="800000"/>
                </a:solidFill>
                <a:highlight>
                  <a:srgbClr val="FFFFFF"/>
                </a:highlight>
                <a:latin typeface="Consolas"/>
                <a:ea typeface="Consolas"/>
                <a:cs typeface="Consolas"/>
                <a:sym typeface="Consolas"/>
              </a:rPr>
              <a:t>&lt;input</a:t>
            </a:r>
            <a:endParaRPr sz="1050">
              <a:solidFill>
                <a:srgbClr val="800000"/>
              </a:solidFill>
              <a:highlight>
                <a:srgbClr val="FFFFFF"/>
              </a:highlight>
              <a:latin typeface="Consolas"/>
              <a:ea typeface="Consolas"/>
              <a:cs typeface="Consolas"/>
              <a:sym typeface="Consolas"/>
            </a:endParaRPr>
          </a:p>
          <a:p>
            <a:pPr indent="0" lvl="0" marL="1371600" rtl="0" algn="l">
              <a:lnSpc>
                <a:spcPct val="135714"/>
              </a:lnSpc>
              <a:spcBef>
                <a:spcPts val="0"/>
              </a:spcBef>
              <a:spcAft>
                <a:spcPts val="0"/>
              </a:spcAft>
              <a:buNone/>
            </a:pPr>
            <a:r>
              <a:rPr lang="es" sz="1050">
                <a:solidFill>
                  <a:schemeClr val="dk1"/>
                </a:solidFill>
                <a:highlight>
                  <a:srgbClr val="FFFFFF"/>
                </a:highlight>
                <a:latin typeface="Consolas"/>
                <a:ea typeface="Consolas"/>
                <a:cs typeface="Consolas"/>
                <a:sym typeface="Consolas"/>
              </a:rPr>
              <a:t>                  </a:t>
            </a:r>
            <a:r>
              <a:rPr lang="es" sz="1050">
                <a:solidFill>
                  <a:srgbClr val="E50000"/>
                </a:solidFill>
                <a:highlight>
                  <a:srgbClr val="FFFFFF"/>
                </a:highlight>
                <a:latin typeface="Consolas"/>
                <a:ea typeface="Consolas"/>
                <a:cs typeface="Consolas"/>
                <a:sym typeface="Consolas"/>
              </a:rPr>
              <a:t>type</a:t>
            </a:r>
            <a:r>
              <a:rPr lang="es" sz="1050">
                <a:solidFill>
                  <a:schemeClr val="dk1"/>
                </a:solidFill>
                <a:highlight>
                  <a:srgbClr val="FFFFFF"/>
                </a:highlight>
                <a:latin typeface="Consolas"/>
                <a:ea typeface="Consolas"/>
                <a:cs typeface="Consolas"/>
                <a:sym typeface="Consolas"/>
              </a:rPr>
              <a:t>=</a:t>
            </a:r>
            <a:r>
              <a:rPr lang="es" sz="1050">
                <a:solidFill>
                  <a:srgbClr val="A31515"/>
                </a:solidFill>
                <a:highlight>
                  <a:srgbClr val="FFFFFF"/>
                </a:highlight>
                <a:latin typeface="Consolas"/>
                <a:ea typeface="Consolas"/>
                <a:cs typeface="Consolas"/>
                <a:sym typeface="Consolas"/>
              </a:rPr>
              <a:t>"text"</a:t>
            </a:r>
            <a:endParaRPr sz="1050">
              <a:solidFill>
                <a:srgbClr val="A31515"/>
              </a:solidFill>
              <a:highlight>
                <a:srgbClr val="FFFFFF"/>
              </a:highlight>
              <a:latin typeface="Consolas"/>
              <a:ea typeface="Consolas"/>
              <a:cs typeface="Consolas"/>
              <a:sym typeface="Consolas"/>
            </a:endParaRPr>
          </a:p>
          <a:p>
            <a:pPr indent="0" lvl="0" marL="1371600" rtl="0" algn="l">
              <a:lnSpc>
                <a:spcPct val="135714"/>
              </a:lnSpc>
              <a:spcBef>
                <a:spcPts val="0"/>
              </a:spcBef>
              <a:spcAft>
                <a:spcPts val="0"/>
              </a:spcAft>
              <a:buNone/>
            </a:pPr>
            <a:r>
              <a:rPr lang="es" sz="1050">
                <a:solidFill>
                  <a:schemeClr val="dk1"/>
                </a:solidFill>
                <a:highlight>
                  <a:srgbClr val="FFFFFF"/>
                </a:highlight>
                <a:latin typeface="Consolas"/>
                <a:ea typeface="Consolas"/>
                <a:cs typeface="Consolas"/>
                <a:sym typeface="Consolas"/>
              </a:rPr>
              <a:t>                  </a:t>
            </a:r>
            <a:r>
              <a:rPr lang="es" sz="1050">
                <a:solidFill>
                  <a:srgbClr val="E50000"/>
                </a:solidFill>
                <a:highlight>
                  <a:srgbClr val="FFFFFF"/>
                </a:highlight>
                <a:latin typeface="Consolas"/>
                <a:ea typeface="Consolas"/>
                <a:cs typeface="Consolas"/>
                <a:sym typeface="Consolas"/>
              </a:rPr>
              <a:t>className</a:t>
            </a:r>
            <a:r>
              <a:rPr lang="es" sz="1050">
                <a:solidFill>
                  <a:schemeClr val="dk1"/>
                </a:solidFill>
                <a:highlight>
                  <a:srgbClr val="FFFFFF"/>
                </a:highlight>
                <a:latin typeface="Consolas"/>
                <a:ea typeface="Consolas"/>
                <a:cs typeface="Consolas"/>
                <a:sym typeface="Consolas"/>
              </a:rPr>
              <a:t>=</a:t>
            </a:r>
            <a:r>
              <a:rPr lang="es" sz="1050">
                <a:solidFill>
                  <a:srgbClr val="A31515"/>
                </a:solidFill>
                <a:highlight>
                  <a:srgbClr val="FFFFFF"/>
                </a:highlight>
                <a:latin typeface="Consolas"/>
                <a:ea typeface="Consolas"/>
                <a:cs typeface="Consolas"/>
                <a:sym typeface="Consolas"/>
              </a:rPr>
              <a:t>"basic-form__input"</a:t>
            </a:r>
            <a:endParaRPr sz="1050">
              <a:solidFill>
                <a:srgbClr val="A31515"/>
              </a:solidFill>
              <a:highlight>
                <a:srgbClr val="FFFFFF"/>
              </a:highlight>
              <a:latin typeface="Consolas"/>
              <a:ea typeface="Consolas"/>
              <a:cs typeface="Consolas"/>
              <a:sym typeface="Consolas"/>
            </a:endParaRPr>
          </a:p>
          <a:p>
            <a:pPr indent="0" lvl="0" marL="1371600" rtl="0" algn="l">
              <a:lnSpc>
                <a:spcPct val="135714"/>
              </a:lnSpc>
              <a:spcBef>
                <a:spcPts val="0"/>
              </a:spcBef>
              <a:spcAft>
                <a:spcPts val="0"/>
              </a:spcAft>
              <a:buNone/>
            </a:pPr>
            <a:r>
              <a:rPr lang="es" sz="1050">
                <a:solidFill>
                  <a:schemeClr val="dk1"/>
                </a:solidFill>
                <a:highlight>
                  <a:srgbClr val="FFFFFF"/>
                </a:highlight>
                <a:latin typeface="Consolas"/>
                <a:ea typeface="Consolas"/>
                <a:cs typeface="Consolas"/>
                <a:sym typeface="Consolas"/>
              </a:rPr>
              <a:t>                  </a:t>
            </a:r>
            <a:r>
              <a:rPr lang="es" sz="1050">
                <a:solidFill>
                  <a:srgbClr val="E50000"/>
                </a:solidFill>
                <a:highlight>
                  <a:srgbClr val="FFFFFF"/>
                </a:highlight>
                <a:latin typeface="Consolas"/>
                <a:ea typeface="Consolas"/>
                <a:cs typeface="Consolas"/>
                <a:sym typeface="Consolas"/>
              </a:rPr>
              <a:t>id</a:t>
            </a:r>
            <a:r>
              <a:rPr lang="es" sz="1050">
                <a:solidFill>
                  <a:schemeClr val="dk1"/>
                </a:solidFill>
                <a:highlight>
                  <a:srgbClr val="FFFFFF"/>
                </a:highlight>
                <a:latin typeface="Consolas"/>
                <a:ea typeface="Consolas"/>
                <a:cs typeface="Consolas"/>
                <a:sym typeface="Consolas"/>
              </a:rPr>
              <a:t>=</a:t>
            </a:r>
            <a:r>
              <a:rPr lang="es" sz="1050">
                <a:solidFill>
                  <a:srgbClr val="A31515"/>
                </a:solidFill>
                <a:highlight>
                  <a:srgbClr val="FFFFFF"/>
                </a:highlight>
                <a:latin typeface="Consolas"/>
                <a:ea typeface="Consolas"/>
                <a:cs typeface="Consolas"/>
                <a:sym typeface="Consolas"/>
              </a:rPr>
              <a:t>"firstName"</a:t>
            </a:r>
            <a:endParaRPr sz="1050">
              <a:solidFill>
                <a:srgbClr val="A31515"/>
              </a:solidFill>
              <a:highlight>
                <a:srgbClr val="FFFFFF"/>
              </a:highlight>
              <a:latin typeface="Consolas"/>
              <a:ea typeface="Consolas"/>
              <a:cs typeface="Consolas"/>
              <a:sym typeface="Consolas"/>
            </a:endParaRPr>
          </a:p>
          <a:p>
            <a:pPr indent="0" lvl="0" marL="1371600" rtl="0" algn="l">
              <a:lnSpc>
                <a:spcPct val="135714"/>
              </a:lnSpc>
              <a:spcBef>
                <a:spcPts val="0"/>
              </a:spcBef>
              <a:spcAft>
                <a:spcPts val="0"/>
              </a:spcAft>
              <a:buNone/>
            </a:pPr>
            <a:r>
              <a:rPr lang="es" sz="1050">
                <a:solidFill>
                  <a:schemeClr val="dk1"/>
                </a:solidFill>
                <a:highlight>
                  <a:srgbClr val="FFFFFF"/>
                </a:highlight>
                <a:latin typeface="Consolas"/>
                <a:ea typeface="Consolas"/>
                <a:cs typeface="Consolas"/>
                <a:sym typeface="Consolas"/>
              </a:rPr>
              <a:t>                  </a:t>
            </a:r>
            <a:r>
              <a:rPr lang="es" sz="1050">
                <a:solidFill>
                  <a:srgbClr val="E50000"/>
                </a:solidFill>
                <a:highlight>
                  <a:srgbClr val="FFFFFF"/>
                </a:highlight>
                <a:latin typeface="Consolas"/>
                <a:ea typeface="Consolas"/>
                <a:cs typeface="Consolas"/>
                <a:sym typeface="Consolas"/>
              </a:rPr>
              <a:t>name</a:t>
            </a:r>
            <a:r>
              <a:rPr lang="es" sz="1050">
                <a:solidFill>
                  <a:schemeClr val="dk1"/>
                </a:solidFill>
                <a:highlight>
                  <a:srgbClr val="FFFFFF"/>
                </a:highlight>
                <a:latin typeface="Consolas"/>
                <a:ea typeface="Consolas"/>
                <a:cs typeface="Consolas"/>
                <a:sym typeface="Consolas"/>
              </a:rPr>
              <a:t>=</a:t>
            </a:r>
            <a:r>
              <a:rPr lang="es" sz="1050">
                <a:solidFill>
                  <a:srgbClr val="A31515"/>
                </a:solidFill>
                <a:highlight>
                  <a:srgbClr val="FFFFFF"/>
                </a:highlight>
                <a:latin typeface="Consolas"/>
                <a:ea typeface="Consolas"/>
                <a:cs typeface="Consolas"/>
                <a:sym typeface="Consolas"/>
              </a:rPr>
              <a:t>"firstName"</a:t>
            </a:r>
            <a:endParaRPr sz="1050">
              <a:solidFill>
                <a:srgbClr val="A31515"/>
              </a:solidFill>
              <a:highlight>
                <a:srgbClr val="FFFFFF"/>
              </a:highlight>
              <a:latin typeface="Consolas"/>
              <a:ea typeface="Consolas"/>
              <a:cs typeface="Consolas"/>
              <a:sym typeface="Consolas"/>
            </a:endParaRPr>
          </a:p>
          <a:p>
            <a:pPr indent="0" lvl="0" marL="1371600" rtl="0" algn="l">
              <a:lnSpc>
                <a:spcPct val="135714"/>
              </a:lnSpc>
              <a:spcBef>
                <a:spcPts val="0"/>
              </a:spcBef>
              <a:spcAft>
                <a:spcPts val="0"/>
              </a:spcAft>
              <a:buNone/>
            </a:pPr>
            <a:r>
              <a:rPr lang="es" sz="1050">
                <a:solidFill>
                  <a:schemeClr val="dk1"/>
                </a:solidFill>
                <a:highlight>
                  <a:srgbClr val="FFFFFF"/>
                </a:highlight>
                <a:latin typeface="Consolas"/>
                <a:ea typeface="Consolas"/>
                <a:cs typeface="Consolas"/>
                <a:sym typeface="Consolas"/>
              </a:rPr>
              <a:t>                  </a:t>
            </a:r>
            <a:r>
              <a:rPr lang="es" sz="1050">
                <a:solidFill>
                  <a:srgbClr val="E50000"/>
                </a:solidFill>
                <a:highlight>
                  <a:srgbClr val="FFFFFF"/>
                </a:highlight>
                <a:latin typeface="Consolas"/>
                <a:ea typeface="Consolas"/>
                <a:cs typeface="Consolas"/>
                <a:sym typeface="Consolas"/>
              </a:rPr>
              <a:t>placeholder</a:t>
            </a:r>
            <a:r>
              <a:rPr lang="es" sz="1050">
                <a:solidFill>
                  <a:schemeClr val="dk1"/>
                </a:solidFill>
                <a:highlight>
                  <a:srgbClr val="FFFFFF"/>
                </a:highlight>
                <a:latin typeface="Consolas"/>
                <a:ea typeface="Consolas"/>
                <a:cs typeface="Consolas"/>
                <a:sym typeface="Consolas"/>
              </a:rPr>
              <a:t>=</a:t>
            </a:r>
            <a:r>
              <a:rPr lang="es" sz="1050">
                <a:solidFill>
                  <a:srgbClr val="A31515"/>
                </a:solidFill>
                <a:highlight>
                  <a:srgbClr val="FFFFFF"/>
                </a:highlight>
                <a:latin typeface="Consolas"/>
                <a:ea typeface="Consolas"/>
                <a:cs typeface="Consolas"/>
                <a:sym typeface="Consolas"/>
              </a:rPr>
              <a:t>"Name"</a:t>
            </a:r>
            <a:endParaRPr sz="1050">
              <a:solidFill>
                <a:srgbClr val="A31515"/>
              </a:solidFill>
              <a:highlight>
                <a:srgbClr val="FFFFFF"/>
              </a:highlight>
              <a:latin typeface="Consolas"/>
              <a:ea typeface="Consolas"/>
              <a:cs typeface="Consolas"/>
              <a:sym typeface="Consolas"/>
            </a:endParaRPr>
          </a:p>
          <a:p>
            <a:pPr indent="0" lvl="0" marL="1371600" rtl="0" algn="l">
              <a:lnSpc>
                <a:spcPct val="135714"/>
              </a:lnSpc>
              <a:spcBef>
                <a:spcPts val="0"/>
              </a:spcBef>
              <a:spcAft>
                <a:spcPts val="0"/>
              </a:spcAft>
              <a:buNone/>
            </a:pPr>
            <a:r>
              <a:rPr lang="es" sz="1050">
                <a:solidFill>
                  <a:schemeClr val="dk1"/>
                </a:solidFill>
                <a:highlight>
                  <a:srgbClr val="FFFFFF"/>
                </a:highlight>
                <a:latin typeface="Consolas"/>
                <a:ea typeface="Consolas"/>
                <a:cs typeface="Consolas"/>
                <a:sym typeface="Consolas"/>
              </a:rPr>
              <a:t>                  </a:t>
            </a:r>
            <a:r>
              <a:rPr lang="es" sz="1050">
                <a:solidFill>
                  <a:srgbClr val="E50000"/>
                </a:solidFill>
                <a:highlight>
                  <a:srgbClr val="FFFFFF"/>
                </a:highlight>
                <a:latin typeface="Consolas"/>
                <a:ea typeface="Consolas"/>
                <a:cs typeface="Consolas"/>
                <a:sym typeface="Consolas"/>
              </a:rPr>
              <a:t>onChange</a:t>
            </a:r>
            <a:r>
              <a:rPr lang="es" sz="1050">
                <a:solidFill>
                  <a:schemeClr val="dk1"/>
                </a:solidFill>
                <a:highlight>
                  <a:srgbClr val="FFFFFF"/>
                </a:highlight>
                <a:latin typeface="Consolas"/>
                <a:ea typeface="Consolas"/>
                <a:cs typeface="Consolas"/>
                <a:sym typeface="Consolas"/>
              </a:rPr>
              <a:t>=</a:t>
            </a:r>
            <a:r>
              <a:rPr lang="es" sz="1050">
                <a:solidFill>
                  <a:srgbClr val="0000FF"/>
                </a:solidFill>
                <a:highlight>
                  <a:srgbClr val="FFFFFF"/>
                </a:highlight>
                <a:latin typeface="Consolas"/>
                <a:ea typeface="Consolas"/>
                <a:cs typeface="Consolas"/>
                <a:sym typeface="Consolas"/>
              </a:rPr>
              <a:t>{</a:t>
            </a:r>
            <a:r>
              <a:rPr lang="es" sz="1050">
                <a:solidFill>
                  <a:schemeClr val="dk1"/>
                </a:solidFill>
                <a:highlight>
                  <a:srgbClr val="FFFFFF"/>
                </a:highlight>
                <a:latin typeface="Consolas"/>
                <a:ea typeface="Consolas"/>
                <a:cs typeface="Consolas"/>
                <a:sym typeface="Consolas"/>
              </a:rPr>
              <a:t>formik.handleChange</a:t>
            </a:r>
            <a:r>
              <a:rPr lang="es" sz="1050">
                <a:solidFill>
                  <a:srgbClr val="0000FF"/>
                </a:solidFill>
                <a:highlight>
                  <a:srgbClr val="FFFFFF"/>
                </a:highlight>
                <a:latin typeface="Consolas"/>
                <a:ea typeface="Consolas"/>
                <a:cs typeface="Consolas"/>
                <a:sym typeface="Consolas"/>
              </a:rPr>
              <a:t>}</a:t>
            </a:r>
            <a:endParaRPr sz="1050">
              <a:solidFill>
                <a:srgbClr val="0000FF"/>
              </a:solidFill>
              <a:highlight>
                <a:srgbClr val="FFFFFF"/>
              </a:highlight>
              <a:latin typeface="Consolas"/>
              <a:ea typeface="Consolas"/>
              <a:cs typeface="Consolas"/>
              <a:sym typeface="Consolas"/>
            </a:endParaRPr>
          </a:p>
          <a:p>
            <a:pPr indent="0" lvl="0" marL="1371600" rtl="0" algn="l">
              <a:lnSpc>
                <a:spcPct val="135714"/>
              </a:lnSpc>
              <a:spcBef>
                <a:spcPts val="0"/>
              </a:spcBef>
              <a:spcAft>
                <a:spcPts val="0"/>
              </a:spcAft>
              <a:buNone/>
            </a:pPr>
            <a:r>
              <a:rPr lang="es" sz="1050">
                <a:solidFill>
                  <a:schemeClr val="dk1"/>
                </a:solidFill>
                <a:highlight>
                  <a:srgbClr val="FFFFFF"/>
                </a:highlight>
                <a:latin typeface="Consolas"/>
                <a:ea typeface="Consolas"/>
                <a:cs typeface="Consolas"/>
                <a:sym typeface="Consolas"/>
              </a:rPr>
              <a:t>                  </a:t>
            </a:r>
            <a:r>
              <a:rPr lang="es" sz="1050">
                <a:solidFill>
                  <a:srgbClr val="E50000"/>
                </a:solidFill>
                <a:highlight>
                  <a:srgbClr val="FFFFFF"/>
                </a:highlight>
                <a:latin typeface="Consolas"/>
                <a:ea typeface="Consolas"/>
                <a:cs typeface="Consolas"/>
                <a:sym typeface="Consolas"/>
              </a:rPr>
              <a:t>onBlur</a:t>
            </a:r>
            <a:r>
              <a:rPr lang="es" sz="1050">
                <a:solidFill>
                  <a:schemeClr val="dk1"/>
                </a:solidFill>
                <a:highlight>
                  <a:srgbClr val="FFFFFF"/>
                </a:highlight>
                <a:latin typeface="Consolas"/>
                <a:ea typeface="Consolas"/>
                <a:cs typeface="Consolas"/>
                <a:sym typeface="Consolas"/>
              </a:rPr>
              <a:t>=</a:t>
            </a:r>
            <a:r>
              <a:rPr lang="es" sz="1050">
                <a:solidFill>
                  <a:srgbClr val="0000FF"/>
                </a:solidFill>
                <a:highlight>
                  <a:srgbClr val="FFFFFF"/>
                </a:highlight>
                <a:latin typeface="Consolas"/>
                <a:ea typeface="Consolas"/>
                <a:cs typeface="Consolas"/>
                <a:sym typeface="Consolas"/>
              </a:rPr>
              <a:t>{</a:t>
            </a:r>
            <a:r>
              <a:rPr lang="es" sz="1050">
                <a:solidFill>
                  <a:schemeClr val="dk1"/>
                </a:solidFill>
                <a:highlight>
                  <a:srgbClr val="FFFFFF"/>
                </a:highlight>
                <a:latin typeface="Consolas"/>
                <a:ea typeface="Consolas"/>
                <a:cs typeface="Consolas"/>
                <a:sym typeface="Consolas"/>
              </a:rPr>
              <a:t>formik.</a:t>
            </a:r>
            <a:r>
              <a:rPr b="1" lang="es" sz="1050">
                <a:solidFill>
                  <a:schemeClr val="accent1"/>
                </a:solidFill>
                <a:highlight>
                  <a:srgbClr val="FFFFFF"/>
                </a:highlight>
                <a:latin typeface="Consolas"/>
                <a:ea typeface="Consolas"/>
                <a:cs typeface="Consolas"/>
                <a:sym typeface="Consolas"/>
              </a:rPr>
              <a:t>handleBlur</a:t>
            </a:r>
            <a:r>
              <a:rPr lang="es" sz="1050">
                <a:solidFill>
                  <a:srgbClr val="0000FF"/>
                </a:solidFill>
                <a:highlight>
                  <a:srgbClr val="FFFFFF"/>
                </a:highlight>
                <a:latin typeface="Consolas"/>
                <a:ea typeface="Consolas"/>
                <a:cs typeface="Consolas"/>
                <a:sym typeface="Consolas"/>
              </a:rPr>
              <a:t>}</a:t>
            </a:r>
            <a:endParaRPr sz="1050">
              <a:solidFill>
                <a:srgbClr val="0000FF"/>
              </a:solidFill>
              <a:highlight>
                <a:srgbClr val="FFFFFF"/>
              </a:highlight>
              <a:latin typeface="Consolas"/>
              <a:ea typeface="Consolas"/>
              <a:cs typeface="Consolas"/>
              <a:sym typeface="Consolas"/>
            </a:endParaRPr>
          </a:p>
          <a:p>
            <a:pPr indent="0" lvl="0" marL="1371600" rtl="0" algn="l">
              <a:lnSpc>
                <a:spcPct val="135714"/>
              </a:lnSpc>
              <a:spcBef>
                <a:spcPts val="0"/>
              </a:spcBef>
              <a:spcAft>
                <a:spcPts val="0"/>
              </a:spcAft>
              <a:buNone/>
            </a:pPr>
            <a:r>
              <a:rPr lang="es" sz="1050">
                <a:solidFill>
                  <a:schemeClr val="dk1"/>
                </a:solidFill>
                <a:highlight>
                  <a:srgbClr val="FFFFFF"/>
                </a:highlight>
                <a:latin typeface="Consolas"/>
                <a:ea typeface="Consolas"/>
                <a:cs typeface="Consolas"/>
                <a:sym typeface="Consolas"/>
              </a:rPr>
              <a:t>              </a:t>
            </a:r>
            <a:r>
              <a:rPr lang="es" sz="1050">
                <a:solidFill>
                  <a:srgbClr val="800000"/>
                </a:solidFill>
                <a:highlight>
                  <a:srgbClr val="FFFFFF"/>
                </a:highlight>
                <a:latin typeface="Consolas"/>
                <a:ea typeface="Consolas"/>
                <a:cs typeface="Consolas"/>
                <a:sym typeface="Consolas"/>
              </a:rPr>
              <a:t>/&gt;</a:t>
            </a:r>
            <a:endParaRPr sz="1090">
              <a:solidFill>
                <a:srgbClr val="08213E"/>
              </a:solidFill>
              <a:latin typeface="Rubik"/>
              <a:ea typeface="Rubik"/>
              <a:cs typeface="Rubik"/>
              <a:sym typeface="Rubik"/>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g1dc21f757bc_1_19"/>
          <p:cNvSpPr txBox="1"/>
          <p:nvPr>
            <p:ph type="title"/>
          </p:nvPr>
        </p:nvSpPr>
        <p:spPr>
          <a:xfrm>
            <a:off x="311700" y="350275"/>
            <a:ext cx="72162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b="1" lang="es" sz="2600">
                <a:latin typeface="Poppins"/>
                <a:ea typeface="Poppins"/>
                <a:cs typeface="Poppins"/>
                <a:sym typeface="Poppins"/>
              </a:rPr>
              <a:t>9. Forms handler</a:t>
            </a:r>
            <a:endParaRPr b="1" sz="2600">
              <a:latin typeface="Poppins"/>
              <a:ea typeface="Poppins"/>
              <a:cs typeface="Poppins"/>
              <a:sym typeface="Poppins"/>
            </a:endParaRPr>
          </a:p>
        </p:txBody>
      </p:sp>
      <p:sp>
        <p:nvSpPr>
          <p:cNvPr id="367" name="Google Shape;367;g1dc21f757bc_1_19"/>
          <p:cNvSpPr txBox="1"/>
          <p:nvPr>
            <p:ph idx="1" type="body"/>
          </p:nvPr>
        </p:nvSpPr>
        <p:spPr>
          <a:xfrm>
            <a:off x="510150" y="1283500"/>
            <a:ext cx="6634500" cy="3350100"/>
          </a:xfrm>
          <a:prstGeom prst="rect">
            <a:avLst/>
          </a:prstGeom>
          <a:noFill/>
          <a:ln>
            <a:noFill/>
          </a:ln>
        </p:spPr>
        <p:txBody>
          <a:bodyPr anchorCtr="0" anchor="t" bIns="91425" lIns="91425" spcFirstLastPara="1" rIns="91425" wrap="square" tIns="91425">
            <a:normAutofit fontScale="85000" lnSpcReduction="10000"/>
          </a:bodyPr>
          <a:lstStyle/>
          <a:p>
            <a:pPr indent="-287432" lvl="0" marL="457200" rtl="0" algn="l">
              <a:lnSpc>
                <a:spcPct val="90000"/>
              </a:lnSpc>
              <a:spcBef>
                <a:spcPts val="0"/>
              </a:spcBef>
              <a:spcAft>
                <a:spcPts val="0"/>
              </a:spcAft>
              <a:buClr>
                <a:srgbClr val="08213E"/>
              </a:buClr>
              <a:buSzPct val="100000"/>
              <a:buFont typeface="Rubik"/>
              <a:buChar char="-"/>
            </a:pPr>
            <a:r>
              <a:rPr b="1" lang="es" sz="1090">
                <a:solidFill>
                  <a:srgbClr val="08213E"/>
                </a:solidFill>
                <a:latin typeface="Rubik"/>
                <a:ea typeface="Rubik"/>
                <a:cs typeface="Rubik"/>
                <a:sym typeface="Rubik"/>
              </a:rPr>
              <a:t>Take up the values from the form: </a:t>
            </a:r>
            <a:r>
              <a:rPr lang="es" sz="1090">
                <a:solidFill>
                  <a:srgbClr val="08213E"/>
                </a:solidFill>
                <a:latin typeface="Rubik"/>
                <a:ea typeface="Rubik"/>
                <a:cs typeface="Rubik"/>
                <a:sym typeface="Rubik"/>
              </a:rPr>
              <a:t>When we are  setting the instance of formik library, we have to declare what we want do within the values of the form in onSubmit function. Here, the way to do that:</a:t>
            </a:r>
            <a:endParaRPr sz="1090">
              <a:solidFill>
                <a:srgbClr val="08213E"/>
              </a:solidFill>
              <a:latin typeface="Rubik"/>
              <a:ea typeface="Rubik"/>
              <a:cs typeface="Rubik"/>
              <a:sym typeface="Rubik"/>
            </a:endParaRPr>
          </a:p>
          <a:p>
            <a:pPr indent="0" lvl="0" marL="0" rtl="0" algn="l">
              <a:lnSpc>
                <a:spcPct val="90000"/>
              </a:lnSpc>
              <a:spcBef>
                <a:spcPts val="0"/>
              </a:spcBef>
              <a:spcAft>
                <a:spcPts val="0"/>
              </a:spcAft>
              <a:buNone/>
            </a:pPr>
            <a:r>
              <a:t/>
            </a:r>
            <a:endParaRPr b="1" sz="1090">
              <a:solidFill>
                <a:srgbClr val="08213E"/>
              </a:solidFill>
              <a:latin typeface="Rubik"/>
              <a:ea typeface="Rubik"/>
              <a:cs typeface="Rubik"/>
              <a:sym typeface="Rubik"/>
            </a:endParaRPr>
          </a:p>
          <a:p>
            <a:pPr indent="0" lvl="0" marL="914400" rtl="0" algn="l">
              <a:lnSpc>
                <a:spcPct val="135714"/>
              </a:lnSpc>
              <a:spcBef>
                <a:spcPts val="0"/>
              </a:spcBef>
              <a:spcAft>
                <a:spcPts val="0"/>
              </a:spcAft>
              <a:buClr>
                <a:schemeClr val="dk1"/>
              </a:buClr>
              <a:buSzPct val="104761"/>
              <a:buFont typeface="Arial"/>
              <a:buNone/>
            </a:pPr>
            <a:r>
              <a:rPr lang="es" sz="1050">
                <a:solidFill>
                  <a:schemeClr val="dk1"/>
                </a:solidFill>
                <a:highlight>
                  <a:srgbClr val="FFFFFF"/>
                </a:highlight>
                <a:latin typeface="Consolas"/>
                <a:ea typeface="Consolas"/>
                <a:cs typeface="Consolas"/>
                <a:sym typeface="Consolas"/>
              </a:rPr>
              <a:t> </a:t>
            </a:r>
            <a:r>
              <a:rPr lang="es" sz="1050">
                <a:solidFill>
                  <a:srgbClr val="0000FF"/>
                </a:solidFill>
                <a:highlight>
                  <a:srgbClr val="FFFFFF"/>
                </a:highlight>
                <a:latin typeface="Consolas"/>
                <a:ea typeface="Consolas"/>
                <a:cs typeface="Consolas"/>
                <a:sym typeface="Consolas"/>
              </a:rPr>
              <a:t>const</a:t>
            </a:r>
            <a:r>
              <a:rPr lang="es" sz="1050">
                <a:solidFill>
                  <a:schemeClr val="dk1"/>
                </a:solidFill>
                <a:highlight>
                  <a:srgbClr val="FFFFFF"/>
                </a:highlight>
                <a:latin typeface="Consolas"/>
                <a:ea typeface="Consolas"/>
                <a:cs typeface="Consolas"/>
                <a:sym typeface="Consolas"/>
              </a:rPr>
              <a:t> formik = useFormik({</a:t>
            </a:r>
            <a:endParaRPr sz="1050">
              <a:solidFill>
                <a:schemeClr val="dk1"/>
              </a:solidFill>
              <a:highlight>
                <a:srgbClr val="FFFFFF"/>
              </a:highlight>
              <a:latin typeface="Consolas"/>
              <a:ea typeface="Consolas"/>
              <a:cs typeface="Consolas"/>
              <a:sym typeface="Consolas"/>
            </a:endParaRPr>
          </a:p>
          <a:p>
            <a:pPr indent="0" lvl="0" marL="914400" rtl="0" algn="l">
              <a:lnSpc>
                <a:spcPct val="135714"/>
              </a:lnSpc>
              <a:spcBef>
                <a:spcPts val="0"/>
              </a:spcBef>
              <a:spcAft>
                <a:spcPts val="0"/>
              </a:spcAft>
              <a:buClr>
                <a:schemeClr val="dk1"/>
              </a:buClr>
              <a:buSzPct val="104761"/>
              <a:buFont typeface="Arial"/>
              <a:buNone/>
            </a:pPr>
            <a:r>
              <a:rPr lang="es" sz="1050">
                <a:solidFill>
                  <a:schemeClr val="dk1"/>
                </a:solidFill>
                <a:highlight>
                  <a:srgbClr val="FFFFFF"/>
                </a:highlight>
                <a:latin typeface="Consolas"/>
                <a:ea typeface="Consolas"/>
                <a:cs typeface="Consolas"/>
                <a:sym typeface="Consolas"/>
              </a:rPr>
              <a:t>     initialValues: {</a:t>
            </a:r>
            <a:endParaRPr sz="1050">
              <a:solidFill>
                <a:schemeClr val="dk1"/>
              </a:solidFill>
              <a:highlight>
                <a:srgbClr val="FFFFFF"/>
              </a:highlight>
              <a:latin typeface="Consolas"/>
              <a:ea typeface="Consolas"/>
              <a:cs typeface="Consolas"/>
              <a:sym typeface="Consolas"/>
            </a:endParaRPr>
          </a:p>
          <a:p>
            <a:pPr indent="0" lvl="0" marL="914400" rtl="0" algn="l">
              <a:lnSpc>
                <a:spcPct val="135714"/>
              </a:lnSpc>
              <a:spcBef>
                <a:spcPts val="0"/>
              </a:spcBef>
              <a:spcAft>
                <a:spcPts val="0"/>
              </a:spcAft>
              <a:buClr>
                <a:schemeClr val="dk1"/>
              </a:buClr>
              <a:buSzPct val="104761"/>
              <a:buFont typeface="Arial"/>
              <a:buNone/>
            </a:pPr>
            <a:r>
              <a:rPr lang="es" sz="1050">
                <a:solidFill>
                  <a:schemeClr val="dk1"/>
                </a:solidFill>
                <a:highlight>
                  <a:srgbClr val="FFFFFF"/>
                </a:highlight>
                <a:latin typeface="Consolas"/>
                <a:ea typeface="Consolas"/>
                <a:cs typeface="Consolas"/>
                <a:sym typeface="Consolas"/>
              </a:rPr>
              <a:t>       firstName: </a:t>
            </a:r>
            <a:r>
              <a:rPr lang="es" sz="1050">
                <a:solidFill>
                  <a:srgbClr val="A31515"/>
                </a:solidFill>
                <a:highlight>
                  <a:srgbClr val="FFFFFF"/>
                </a:highlight>
                <a:latin typeface="Consolas"/>
                <a:ea typeface="Consolas"/>
                <a:cs typeface="Consolas"/>
                <a:sym typeface="Consolas"/>
              </a:rPr>
              <a:t>''</a:t>
            </a:r>
            <a:r>
              <a:rPr lang="es" sz="1050">
                <a:solidFill>
                  <a:schemeClr val="dk1"/>
                </a:solidFill>
                <a:highlight>
                  <a:srgbClr val="FFFFFF"/>
                </a:highlight>
                <a:latin typeface="Consolas"/>
                <a:ea typeface="Consolas"/>
                <a:cs typeface="Consolas"/>
                <a:sym typeface="Consolas"/>
              </a:rPr>
              <a:t>,</a:t>
            </a:r>
            <a:endParaRPr sz="1050">
              <a:solidFill>
                <a:schemeClr val="dk1"/>
              </a:solidFill>
              <a:highlight>
                <a:srgbClr val="FFFFFF"/>
              </a:highlight>
              <a:latin typeface="Consolas"/>
              <a:ea typeface="Consolas"/>
              <a:cs typeface="Consolas"/>
              <a:sym typeface="Consolas"/>
            </a:endParaRPr>
          </a:p>
          <a:p>
            <a:pPr indent="0" lvl="0" marL="914400" rtl="0" algn="l">
              <a:lnSpc>
                <a:spcPct val="135714"/>
              </a:lnSpc>
              <a:spcBef>
                <a:spcPts val="0"/>
              </a:spcBef>
              <a:spcAft>
                <a:spcPts val="0"/>
              </a:spcAft>
              <a:buClr>
                <a:schemeClr val="dk1"/>
              </a:buClr>
              <a:buSzPct val="104761"/>
              <a:buFont typeface="Arial"/>
              <a:buNone/>
            </a:pPr>
            <a:r>
              <a:rPr lang="es" sz="1050">
                <a:solidFill>
                  <a:schemeClr val="dk1"/>
                </a:solidFill>
                <a:highlight>
                  <a:srgbClr val="FFFFFF"/>
                </a:highlight>
                <a:latin typeface="Consolas"/>
                <a:ea typeface="Consolas"/>
                <a:cs typeface="Consolas"/>
                <a:sym typeface="Consolas"/>
              </a:rPr>
              <a:t>       lastName: </a:t>
            </a:r>
            <a:r>
              <a:rPr lang="es" sz="1050">
                <a:solidFill>
                  <a:srgbClr val="A31515"/>
                </a:solidFill>
                <a:highlight>
                  <a:srgbClr val="FFFFFF"/>
                </a:highlight>
                <a:latin typeface="Consolas"/>
                <a:ea typeface="Consolas"/>
                <a:cs typeface="Consolas"/>
                <a:sym typeface="Consolas"/>
              </a:rPr>
              <a:t>''</a:t>
            </a:r>
            <a:r>
              <a:rPr lang="es" sz="1050">
                <a:solidFill>
                  <a:schemeClr val="dk1"/>
                </a:solidFill>
                <a:highlight>
                  <a:srgbClr val="FFFFFF"/>
                </a:highlight>
                <a:latin typeface="Consolas"/>
                <a:ea typeface="Consolas"/>
                <a:cs typeface="Consolas"/>
                <a:sym typeface="Consolas"/>
              </a:rPr>
              <a:t>,</a:t>
            </a:r>
            <a:endParaRPr sz="1050">
              <a:solidFill>
                <a:schemeClr val="dk1"/>
              </a:solidFill>
              <a:highlight>
                <a:srgbClr val="FFFFFF"/>
              </a:highlight>
              <a:latin typeface="Consolas"/>
              <a:ea typeface="Consolas"/>
              <a:cs typeface="Consolas"/>
              <a:sym typeface="Consolas"/>
            </a:endParaRPr>
          </a:p>
          <a:p>
            <a:pPr indent="0" lvl="0" marL="914400" rtl="0" algn="l">
              <a:lnSpc>
                <a:spcPct val="135714"/>
              </a:lnSpc>
              <a:spcBef>
                <a:spcPts val="0"/>
              </a:spcBef>
              <a:spcAft>
                <a:spcPts val="0"/>
              </a:spcAft>
              <a:buClr>
                <a:schemeClr val="dk1"/>
              </a:buClr>
              <a:buSzPct val="104761"/>
              <a:buFont typeface="Arial"/>
              <a:buNone/>
            </a:pPr>
            <a:r>
              <a:rPr lang="es" sz="1050">
                <a:solidFill>
                  <a:schemeClr val="dk1"/>
                </a:solidFill>
                <a:highlight>
                  <a:srgbClr val="FFFFFF"/>
                </a:highlight>
                <a:latin typeface="Consolas"/>
                <a:ea typeface="Consolas"/>
                <a:cs typeface="Consolas"/>
                <a:sym typeface="Consolas"/>
              </a:rPr>
              <a:t>       email: </a:t>
            </a:r>
            <a:r>
              <a:rPr lang="es" sz="1050">
                <a:solidFill>
                  <a:srgbClr val="A31515"/>
                </a:solidFill>
                <a:highlight>
                  <a:srgbClr val="FFFFFF"/>
                </a:highlight>
                <a:latin typeface="Consolas"/>
                <a:ea typeface="Consolas"/>
                <a:cs typeface="Consolas"/>
                <a:sym typeface="Consolas"/>
              </a:rPr>
              <a:t>''</a:t>
            </a:r>
            <a:r>
              <a:rPr lang="es" sz="1050">
                <a:solidFill>
                  <a:schemeClr val="dk1"/>
                </a:solidFill>
                <a:highlight>
                  <a:srgbClr val="FFFFFF"/>
                </a:highlight>
                <a:latin typeface="Consolas"/>
                <a:ea typeface="Consolas"/>
                <a:cs typeface="Consolas"/>
                <a:sym typeface="Consolas"/>
              </a:rPr>
              <a:t>,</a:t>
            </a:r>
            <a:endParaRPr sz="1050">
              <a:solidFill>
                <a:schemeClr val="dk1"/>
              </a:solidFill>
              <a:highlight>
                <a:srgbClr val="FFFFFF"/>
              </a:highlight>
              <a:latin typeface="Consolas"/>
              <a:ea typeface="Consolas"/>
              <a:cs typeface="Consolas"/>
              <a:sym typeface="Consolas"/>
            </a:endParaRPr>
          </a:p>
          <a:p>
            <a:pPr indent="0" lvl="0" marL="914400" rtl="0" algn="l">
              <a:lnSpc>
                <a:spcPct val="135714"/>
              </a:lnSpc>
              <a:spcBef>
                <a:spcPts val="0"/>
              </a:spcBef>
              <a:spcAft>
                <a:spcPts val="0"/>
              </a:spcAft>
              <a:buClr>
                <a:schemeClr val="dk1"/>
              </a:buClr>
              <a:buSzPct val="104761"/>
              <a:buFont typeface="Arial"/>
              <a:buNone/>
            </a:pPr>
            <a:r>
              <a:rPr lang="es" sz="1050">
                <a:solidFill>
                  <a:schemeClr val="dk1"/>
                </a:solidFill>
                <a:highlight>
                  <a:srgbClr val="FFFFFF"/>
                </a:highlight>
                <a:latin typeface="Consolas"/>
                <a:ea typeface="Consolas"/>
                <a:cs typeface="Consolas"/>
                <a:sym typeface="Consolas"/>
              </a:rPr>
              <a:t>     },</a:t>
            </a:r>
            <a:endParaRPr sz="1050">
              <a:solidFill>
                <a:schemeClr val="dk1"/>
              </a:solidFill>
              <a:highlight>
                <a:srgbClr val="FFFFFF"/>
              </a:highlight>
              <a:latin typeface="Consolas"/>
              <a:ea typeface="Consolas"/>
              <a:cs typeface="Consolas"/>
              <a:sym typeface="Consolas"/>
            </a:endParaRPr>
          </a:p>
          <a:p>
            <a:pPr indent="0" lvl="0" marL="914400" rtl="0" algn="l">
              <a:lnSpc>
                <a:spcPct val="135714"/>
              </a:lnSpc>
              <a:spcBef>
                <a:spcPts val="0"/>
              </a:spcBef>
              <a:spcAft>
                <a:spcPts val="0"/>
              </a:spcAft>
              <a:buClr>
                <a:schemeClr val="dk1"/>
              </a:buClr>
              <a:buSzPct val="104761"/>
              <a:buFont typeface="Arial"/>
              <a:buNone/>
            </a:pPr>
            <a:r>
              <a:rPr lang="es" sz="1050">
                <a:solidFill>
                  <a:schemeClr val="dk1"/>
                </a:solidFill>
                <a:highlight>
                  <a:srgbClr val="FFFFFF"/>
                </a:highlight>
                <a:latin typeface="Consolas"/>
                <a:ea typeface="Consolas"/>
                <a:cs typeface="Consolas"/>
                <a:sym typeface="Consolas"/>
              </a:rPr>
              <a:t>     </a:t>
            </a:r>
            <a:endParaRPr sz="1050">
              <a:solidFill>
                <a:schemeClr val="dk1"/>
              </a:solidFill>
              <a:highlight>
                <a:srgbClr val="FFFFFF"/>
              </a:highlight>
              <a:latin typeface="Consolas"/>
              <a:ea typeface="Consolas"/>
              <a:cs typeface="Consolas"/>
              <a:sym typeface="Consolas"/>
            </a:endParaRPr>
          </a:p>
          <a:p>
            <a:pPr indent="0" lvl="0" marL="914400" rtl="0" algn="l">
              <a:lnSpc>
                <a:spcPct val="135714"/>
              </a:lnSpc>
              <a:spcBef>
                <a:spcPts val="0"/>
              </a:spcBef>
              <a:spcAft>
                <a:spcPts val="0"/>
              </a:spcAft>
              <a:buClr>
                <a:schemeClr val="dk1"/>
              </a:buClr>
              <a:buSzPct val="104761"/>
              <a:buFont typeface="Arial"/>
              <a:buNone/>
            </a:pPr>
            <a:r>
              <a:rPr lang="es" sz="1050">
                <a:solidFill>
                  <a:schemeClr val="dk1"/>
                </a:solidFill>
                <a:highlight>
                  <a:srgbClr val="FFFFFF"/>
                </a:highlight>
                <a:latin typeface="Consolas"/>
                <a:ea typeface="Consolas"/>
                <a:cs typeface="Consolas"/>
                <a:sym typeface="Consolas"/>
              </a:rPr>
              <a:t>     onSubmit: (</a:t>
            </a:r>
            <a:r>
              <a:rPr b="1" lang="es" sz="1266">
                <a:solidFill>
                  <a:srgbClr val="FF00FF"/>
                </a:solidFill>
                <a:highlight>
                  <a:srgbClr val="FFFFFF"/>
                </a:highlight>
                <a:latin typeface="Consolas"/>
                <a:ea typeface="Consolas"/>
                <a:cs typeface="Consolas"/>
                <a:sym typeface="Consolas"/>
              </a:rPr>
              <a:t>values:UserModel</a:t>
            </a:r>
            <a:r>
              <a:rPr lang="es" sz="1050">
                <a:solidFill>
                  <a:schemeClr val="dk1"/>
                </a:solidFill>
                <a:highlight>
                  <a:srgbClr val="FFFFFF"/>
                </a:highlight>
                <a:latin typeface="Consolas"/>
                <a:ea typeface="Consolas"/>
                <a:cs typeface="Consolas"/>
                <a:sym typeface="Consolas"/>
              </a:rPr>
              <a:t>, {setSubmitting, resetForm}) </a:t>
            </a:r>
            <a:r>
              <a:rPr lang="es" sz="1050">
                <a:solidFill>
                  <a:srgbClr val="0000FF"/>
                </a:solidFill>
                <a:highlight>
                  <a:srgbClr val="FFFFFF"/>
                </a:highlight>
                <a:latin typeface="Consolas"/>
                <a:ea typeface="Consolas"/>
                <a:cs typeface="Consolas"/>
                <a:sym typeface="Consolas"/>
              </a:rPr>
              <a:t>=&gt;</a:t>
            </a:r>
            <a:r>
              <a:rPr lang="es" sz="1050">
                <a:solidFill>
                  <a:schemeClr val="dk1"/>
                </a:solidFill>
                <a:highlight>
                  <a:srgbClr val="FFFFFF"/>
                </a:highlight>
                <a:latin typeface="Consolas"/>
                <a:ea typeface="Consolas"/>
                <a:cs typeface="Consolas"/>
                <a:sym typeface="Consolas"/>
              </a:rPr>
              <a:t> {</a:t>
            </a:r>
            <a:endParaRPr sz="1050">
              <a:solidFill>
                <a:schemeClr val="dk1"/>
              </a:solidFill>
              <a:highlight>
                <a:srgbClr val="FFFFFF"/>
              </a:highlight>
              <a:latin typeface="Consolas"/>
              <a:ea typeface="Consolas"/>
              <a:cs typeface="Consolas"/>
              <a:sym typeface="Consolas"/>
            </a:endParaRPr>
          </a:p>
          <a:p>
            <a:pPr indent="0" lvl="0" marL="914400" rtl="0" algn="l">
              <a:lnSpc>
                <a:spcPct val="135714"/>
              </a:lnSpc>
              <a:spcBef>
                <a:spcPts val="0"/>
              </a:spcBef>
              <a:spcAft>
                <a:spcPts val="0"/>
              </a:spcAft>
              <a:buClr>
                <a:schemeClr val="dk1"/>
              </a:buClr>
              <a:buSzPct val="104761"/>
              <a:buFont typeface="Arial"/>
              <a:buNone/>
            </a:pPr>
            <a:r>
              <a:rPr lang="es" sz="1050">
                <a:solidFill>
                  <a:schemeClr val="dk1"/>
                </a:solidFill>
                <a:highlight>
                  <a:srgbClr val="FFFFFF"/>
                </a:highlight>
                <a:latin typeface="Consolas"/>
                <a:ea typeface="Consolas"/>
                <a:cs typeface="Consolas"/>
                <a:sym typeface="Consolas"/>
              </a:rPr>
              <a:t>      dispatch(userIsLoggeed(values));</a:t>
            </a:r>
            <a:endParaRPr sz="1050">
              <a:solidFill>
                <a:schemeClr val="dk1"/>
              </a:solidFill>
              <a:highlight>
                <a:srgbClr val="FFFFFF"/>
              </a:highlight>
              <a:latin typeface="Consolas"/>
              <a:ea typeface="Consolas"/>
              <a:cs typeface="Consolas"/>
              <a:sym typeface="Consolas"/>
            </a:endParaRPr>
          </a:p>
          <a:p>
            <a:pPr indent="0" lvl="0" marL="914400" rtl="0" algn="l">
              <a:lnSpc>
                <a:spcPct val="135714"/>
              </a:lnSpc>
              <a:spcBef>
                <a:spcPts val="0"/>
              </a:spcBef>
              <a:spcAft>
                <a:spcPts val="0"/>
              </a:spcAft>
              <a:buClr>
                <a:schemeClr val="dk1"/>
              </a:buClr>
              <a:buSzPct val="104761"/>
              <a:buFont typeface="Arial"/>
              <a:buNone/>
            </a:pPr>
            <a:r>
              <a:rPr lang="es" sz="1050">
                <a:solidFill>
                  <a:schemeClr val="dk1"/>
                </a:solidFill>
                <a:highlight>
                  <a:srgbClr val="FFFFFF"/>
                </a:highlight>
                <a:latin typeface="Consolas"/>
                <a:ea typeface="Consolas"/>
                <a:cs typeface="Consolas"/>
                <a:sym typeface="Consolas"/>
              </a:rPr>
              <a:t>      setSubmitting(</a:t>
            </a:r>
            <a:r>
              <a:rPr lang="es" sz="1050">
                <a:solidFill>
                  <a:srgbClr val="0000FF"/>
                </a:solidFill>
                <a:highlight>
                  <a:srgbClr val="FFFFFF"/>
                </a:highlight>
                <a:latin typeface="Consolas"/>
                <a:ea typeface="Consolas"/>
                <a:cs typeface="Consolas"/>
                <a:sym typeface="Consolas"/>
              </a:rPr>
              <a:t>false</a:t>
            </a:r>
            <a:r>
              <a:rPr lang="es" sz="1050">
                <a:solidFill>
                  <a:schemeClr val="dk1"/>
                </a:solidFill>
                <a:highlight>
                  <a:srgbClr val="FFFFFF"/>
                </a:highlight>
                <a:latin typeface="Consolas"/>
                <a:ea typeface="Consolas"/>
                <a:cs typeface="Consolas"/>
                <a:sym typeface="Consolas"/>
              </a:rPr>
              <a:t>);</a:t>
            </a:r>
            <a:endParaRPr sz="1050">
              <a:solidFill>
                <a:schemeClr val="dk1"/>
              </a:solidFill>
              <a:highlight>
                <a:srgbClr val="FFFFFF"/>
              </a:highlight>
              <a:latin typeface="Consolas"/>
              <a:ea typeface="Consolas"/>
              <a:cs typeface="Consolas"/>
              <a:sym typeface="Consolas"/>
            </a:endParaRPr>
          </a:p>
          <a:p>
            <a:pPr indent="0" lvl="0" marL="914400" rtl="0" algn="l">
              <a:lnSpc>
                <a:spcPct val="135714"/>
              </a:lnSpc>
              <a:spcBef>
                <a:spcPts val="0"/>
              </a:spcBef>
              <a:spcAft>
                <a:spcPts val="0"/>
              </a:spcAft>
              <a:buClr>
                <a:schemeClr val="dk1"/>
              </a:buClr>
              <a:buSzPct val="104761"/>
              <a:buFont typeface="Arial"/>
              <a:buNone/>
            </a:pPr>
            <a:r>
              <a:rPr lang="es" sz="1050">
                <a:solidFill>
                  <a:schemeClr val="dk1"/>
                </a:solidFill>
                <a:highlight>
                  <a:srgbClr val="FFFFFF"/>
                </a:highlight>
                <a:latin typeface="Consolas"/>
                <a:ea typeface="Consolas"/>
                <a:cs typeface="Consolas"/>
                <a:sym typeface="Consolas"/>
              </a:rPr>
              <a:t>      resetForm();</a:t>
            </a:r>
            <a:endParaRPr sz="1050">
              <a:solidFill>
                <a:schemeClr val="dk1"/>
              </a:solidFill>
              <a:highlight>
                <a:srgbClr val="FFFFFF"/>
              </a:highlight>
              <a:latin typeface="Consolas"/>
              <a:ea typeface="Consolas"/>
              <a:cs typeface="Consolas"/>
              <a:sym typeface="Consolas"/>
            </a:endParaRPr>
          </a:p>
          <a:p>
            <a:pPr indent="0" lvl="0" marL="914400" rtl="0" algn="l">
              <a:lnSpc>
                <a:spcPct val="135714"/>
              </a:lnSpc>
              <a:spcBef>
                <a:spcPts val="0"/>
              </a:spcBef>
              <a:spcAft>
                <a:spcPts val="0"/>
              </a:spcAft>
              <a:buClr>
                <a:schemeClr val="dk1"/>
              </a:buClr>
              <a:buSzPct val="104761"/>
              <a:buFont typeface="Arial"/>
              <a:buNone/>
            </a:pPr>
            <a:r>
              <a:rPr lang="es" sz="1050">
                <a:solidFill>
                  <a:schemeClr val="dk1"/>
                </a:solidFill>
                <a:highlight>
                  <a:srgbClr val="FFFFFF"/>
                </a:highlight>
                <a:latin typeface="Consolas"/>
                <a:ea typeface="Consolas"/>
                <a:cs typeface="Consolas"/>
                <a:sym typeface="Consolas"/>
              </a:rPr>
              <a:t>       alert(JSON.stringify(</a:t>
            </a:r>
            <a:r>
              <a:rPr b="1" lang="es" sz="1374">
                <a:solidFill>
                  <a:srgbClr val="FF00FF"/>
                </a:solidFill>
                <a:highlight>
                  <a:srgbClr val="FFFFFF"/>
                </a:highlight>
                <a:latin typeface="Consolas"/>
                <a:ea typeface="Consolas"/>
                <a:cs typeface="Consolas"/>
                <a:sym typeface="Consolas"/>
              </a:rPr>
              <a:t>values</a:t>
            </a:r>
            <a:r>
              <a:rPr lang="es" sz="1050">
                <a:solidFill>
                  <a:schemeClr val="dk1"/>
                </a:solidFill>
                <a:highlight>
                  <a:srgbClr val="FFFFFF"/>
                </a:highlight>
                <a:latin typeface="Consolas"/>
                <a:ea typeface="Consolas"/>
                <a:cs typeface="Consolas"/>
                <a:sym typeface="Consolas"/>
              </a:rPr>
              <a:t>, </a:t>
            </a:r>
            <a:r>
              <a:rPr lang="es" sz="1050">
                <a:solidFill>
                  <a:srgbClr val="0000FF"/>
                </a:solidFill>
                <a:highlight>
                  <a:srgbClr val="FFFFFF"/>
                </a:highlight>
                <a:latin typeface="Consolas"/>
                <a:ea typeface="Consolas"/>
                <a:cs typeface="Consolas"/>
                <a:sym typeface="Consolas"/>
              </a:rPr>
              <a:t>null</a:t>
            </a:r>
            <a:r>
              <a:rPr lang="es" sz="1050">
                <a:solidFill>
                  <a:schemeClr val="dk1"/>
                </a:solidFill>
                <a:highlight>
                  <a:srgbClr val="FFFFFF"/>
                </a:highlight>
                <a:latin typeface="Consolas"/>
                <a:ea typeface="Consolas"/>
                <a:cs typeface="Consolas"/>
                <a:sym typeface="Consolas"/>
              </a:rPr>
              <a:t>, </a:t>
            </a:r>
            <a:r>
              <a:rPr lang="es" sz="1050">
                <a:solidFill>
                  <a:srgbClr val="098658"/>
                </a:solidFill>
                <a:highlight>
                  <a:srgbClr val="FFFFFF"/>
                </a:highlight>
                <a:latin typeface="Consolas"/>
                <a:ea typeface="Consolas"/>
                <a:cs typeface="Consolas"/>
                <a:sym typeface="Consolas"/>
              </a:rPr>
              <a:t>2</a:t>
            </a:r>
            <a:r>
              <a:rPr lang="es" sz="1050">
                <a:solidFill>
                  <a:schemeClr val="dk1"/>
                </a:solidFill>
                <a:highlight>
                  <a:srgbClr val="FFFFFF"/>
                </a:highlight>
                <a:latin typeface="Consolas"/>
                <a:ea typeface="Consolas"/>
                <a:cs typeface="Consolas"/>
                <a:sym typeface="Consolas"/>
              </a:rPr>
              <a:t>));</a:t>
            </a:r>
            <a:endParaRPr sz="1050">
              <a:solidFill>
                <a:schemeClr val="dk1"/>
              </a:solidFill>
              <a:highlight>
                <a:srgbClr val="FFFFFF"/>
              </a:highlight>
              <a:latin typeface="Consolas"/>
              <a:ea typeface="Consolas"/>
              <a:cs typeface="Consolas"/>
              <a:sym typeface="Consolas"/>
            </a:endParaRPr>
          </a:p>
          <a:p>
            <a:pPr indent="0" lvl="0" marL="914400" rtl="0" algn="l">
              <a:lnSpc>
                <a:spcPct val="135714"/>
              </a:lnSpc>
              <a:spcBef>
                <a:spcPts val="0"/>
              </a:spcBef>
              <a:spcAft>
                <a:spcPts val="0"/>
              </a:spcAft>
              <a:buClr>
                <a:schemeClr val="dk1"/>
              </a:buClr>
              <a:buSzPct val="104761"/>
              <a:buFont typeface="Arial"/>
              <a:buNone/>
            </a:pPr>
            <a:r>
              <a:rPr lang="es" sz="1050">
                <a:solidFill>
                  <a:schemeClr val="dk1"/>
                </a:solidFill>
                <a:highlight>
                  <a:srgbClr val="FFFFFF"/>
                </a:highlight>
                <a:latin typeface="Consolas"/>
                <a:ea typeface="Consolas"/>
                <a:cs typeface="Consolas"/>
                <a:sym typeface="Consolas"/>
              </a:rPr>
              <a:t>       formRef.current?.reset();</a:t>
            </a:r>
            <a:endParaRPr sz="1050">
              <a:solidFill>
                <a:schemeClr val="dk1"/>
              </a:solidFill>
              <a:highlight>
                <a:srgbClr val="FFFFFF"/>
              </a:highlight>
              <a:latin typeface="Consolas"/>
              <a:ea typeface="Consolas"/>
              <a:cs typeface="Consolas"/>
              <a:sym typeface="Consolas"/>
            </a:endParaRPr>
          </a:p>
          <a:p>
            <a:pPr indent="0" lvl="0" marL="914400" rtl="0" algn="l">
              <a:lnSpc>
                <a:spcPct val="135714"/>
              </a:lnSpc>
              <a:spcBef>
                <a:spcPts val="0"/>
              </a:spcBef>
              <a:spcAft>
                <a:spcPts val="0"/>
              </a:spcAft>
              <a:buClr>
                <a:schemeClr val="dk1"/>
              </a:buClr>
              <a:buSzPct val="104761"/>
              <a:buFont typeface="Arial"/>
              <a:buNone/>
            </a:pPr>
            <a:r>
              <a:rPr lang="es" sz="1050">
                <a:solidFill>
                  <a:schemeClr val="dk1"/>
                </a:solidFill>
                <a:highlight>
                  <a:srgbClr val="FFFFFF"/>
                </a:highlight>
                <a:latin typeface="Consolas"/>
                <a:ea typeface="Consolas"/>
                <a:cs typeface="Consolas"/>
                <a:sym typeface="Consolas"/>
              </a:rPr>
              <a:t>     },</a:t>
            </a:r>
            <a:endParaRPr sz="1050">
              <a:solidFill>
                <a:schemeClr val="dk1"/>
              </a:solidFill>
              <a:highlight>
                <a:srgbClr val="FFFFFF"/>
              </a:highlight>
              <a:latin typeface="Consolas"/>
              <a:ea typeface="Consolas"/>
              <a:cs typeface="Consolas"/>
              <a:sym typeface="Consolas"/>
            </a:endParaRPr>
          </a:p>
          <a:p>
            <a:pPr indent="0" lvl="0" marL="914400" rtl="0" algn="l">
              <a:lnSpc>
                <a:spcPct val="135714"/>
              </a:lnSpc>
              <a:spcBef>
                <a:spcPts val="0"/>
              </a:spcBef>
              <a:spcAft>
                <a:spcPts val="0"/>
              </a:spcAft>
              <a:buClr>
                <a:schemeClr val="dk1"/>
              </a:buClr>
              <a:buSzPct val="104761"/>
              <a:buFont typeface="Arial"/>
              <a:buNone/>
            </a:pPr>
            <a:r>
              <a:rPr lang="es" sz="1050">
                <a:solidFill>
                  <a:schemeClr val="dk1"/>
                </a:solidFill>
                <a:highlight>
                  <a:srgbClr val="FFFFFF"/>
                </a:highlight>
                <a:latin typeface="Consolas"/>
                <a:ea typeface="Consolas"/>
                <a:cs typeface="Consolas"/>
                <a:sym typeface="Consolas"/>
              </a:rPr>
              <a:t>     validationSchema: validatorFormHelper.basicForm</a:t>
            </a:r>
            <a:endParaRPr sz="1050">
              <a:solidFill>
                <a:schemeClr val="dk1"/>
              </a:solidFill>
              <a:highlight>
                <a:srgbClr val="FFFFFF"/>
              </a:highlight>
              <a:latin typeface="Consolas"/>
              <a:ea typeface="Consolas"/>
              <a:cs typeface="Consolas"/>
              <a:sym typeface="Consolas"/>
            </a:endParaRPr>
          </a:p>
          <a:p>
            <a:pPr indent="0" lvl="0" marL="914400" rtl="0" algn="l">
              <a:lnSpc>
                <a:spcPct val="135714"/>
              </a:lnSpc>
              <a:spcBef>
                <a:spcPts val="0"/>
              </a:spcBef>
              <a:spcAft>
                <a:spcPts val="0"/>
              </a:spcAft>
              <a:buNone/>
            </a:pPr>
            <a:r>
              <a:rPr lang="es" sz="1050">
                <a:solidFill>
                  <a:schemeClr val="dk1"/>
                </a:solidFill>
                <a:highlight>
                  <a:srgbClr val="FFFFFF"/>
                </a:highlight>
                <a:latin typeface="Consolas"/>
                <a:ea typeface="Consolas"/>
                <a:cs typeface="Consolas"/>
                <a:sym typeface="Consolas"/>
              </a:rPr>
              <a:t>   });</a:t>
            </a:r>
            <a:endParaRPr sz="1090">
              <a:solidFill>
                <a:srgbClr val="08213E"/>
              </a:solidFill>
              <a:latin typeface="Rubik"/>
              <a:ea typeface="Rubik"/>
              <a:cs typeface="Rubik"/>
              <a:sym typeface="Rubik"/>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g1dbb8437da2_0_0"/>
          <p:cNvSpPr txBox="1"/>
          <p:nvPr>
            <p:ph type="title"/>
          </p:nvPr>
        </p:nvSpPr>
        <p:spPr>
          <a:xfrm>
            <a:off x="311700" y="350275"/>
            <a:ext cx="91440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10. Using ENUMS</a:t>
            </a:r>
            <a:endParaRPr/>
          </a:p>
        </p:txBody>
      </p:sp>
      <p:sp>
        <p:nvSpPr>
          <p:cNvPr id="373" name="Google Shape;373;g1dbb8437da2_0_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Here, the ways to use ENUMS  in the react project:</a:t>
            </a:r>
            <a:endParaRPr/>
          </a:p>
          <a:p>
            <a:pPr indent="-342900" lvl="0" marL="457200" rtl="0" algn="l">
              <a:spcBef>
                <a:spcPts val="0"/>
              </a:spcBef>
              <a:spcAft>
                <a:spcPts val="0"/>
              </a:spcAft>
              <a:buSzPts val="1800"/>
              <a:buChar char="-"/>
            </a:pPr>
            <a:r>
              <a:rPr lang="es"/>
              <a:t>The idea is not “burn” strings values in the code, then we</a:t>
            </a:r>
            <a:endParaRPr/>
          </a:p>
          <a:p>
            <a:pPr indent="0" lvl="0" marL="457200" rtl="0" algn="l">
              <a:spcBef>
                <a:spcPts val="0"/>
              </a:spcBef>
              <a:spcAft>
                <a:spcPts val="0"/>
              </a:spcAft>
              <a:buNone/>
            </a:pPr>
            <a:r>
              <a:rPr lang="es"/>
              <a:t>will put the strings inside a ENUMS. One example of that </a:t>
            </a:r>
            <a:endParaRPr/>
          </a:p>
          <a:p>
            <a:pPr indent="0" lvl="0" marL="457200" rtl="0" algn="l">
              <a:spcBef>
                <a:spcPts val="0"/>
              </a:spcBef>
              <a:spcAft>
                <a:spcPts val="0"/>
              </a:spcAft>
              <a:buNone/>
            </a:pPr>
            <a:r>
              <a:rPr lang="es"/>
              <a:t>can be when we have handle the “IVA”, you know that this</a:t>
            </a:r>
            <a:endParaRPr/>
          </a:p>
          <a:p>
            <a:pPr indent="0" lvl="0" marL="457200" rtl="0" algn="l">
              <a:spcBef>
                <a:spcPts val="0"/>
              </a:spcBef>
              <a:spcAft>
                <a:spcPts val="0"/>
              </a:spcAft>
              <a:buNone/>
            </a:pPr>
            <a:r>
              <a:rPr lang="es"/>
              <a:t>value can change</a:t>
            </a:r>
            <a:endParaRPr/>
          </a:p>
          <a:p>
            <a:pPr indent="-342900" lvl="0" marL="457200" rtl="0" algn="l">
              <a:spcBef>
                <a:spcPts val="0"/>
              </a:spcBef>
              <a:spcAft>
                <a:spcPts val="0"/>
              </a:spcAft>
              <a:buSzPts val="1800"/>
              <a:buChar char="-"/>
            </a:pPr>
            <a:r>
              <a:rPr lang="es"/>
              <a:t>The state of http request can be fulfilled, rejected or pending</a:t>
            </a:r>
            <a:endParaRPr/>
          </a:p>
          <a:p>
            <a:pPr indent="0" lvl="0" marL="0" rtl="0" algn="l">
              <a:spcBef>
                <a:spcPts val="0"/>
              </a:spcBef>
              <a:spcAft>
                <a:spcPts val="0"/>
              </a:spcAft>
              <a:buNone/>
            </a:pPr>
            <a:r>
              <a:rPr lang="es"/>
              <a:t>       this can be handled with a ENUM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3"/>
          <p:cNvSpPr txBox="1"/>
          <p:nvPr>
            <p:ph type="title"/>
          </p:nvPr>
        </p:nvSpPr>
        <p:spPr>
          <a:xfrm>
            <a:off x="147925" y="121775"/>
            <a:ext cx="6997500" cy="7470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000"/>
              <a:buNone/>
            </a:pPr>
            <a:r>
              <a:rPr lang="es"/>
              <a:t>Summary</a:t>
            </a:r>
            <a:endParaRPr/>
          </a:p>
        </p:txBody>
      </p:sp>
      <p:sp>
        <p:nvSpPr>
          <p:cNvPr id="157" name="Google Shape;157;p3"/>
          <p:cNvSpPr txBox="1"/>
          <p:nvPr>
            <p:ph idx="1" type="body"/>
          </p:nvPr>
        </p:nvSpPr>
        <p:spPr>
          <a:xfrm>
            <a:off x="582400" y="1099800"/>
            <a:ext cx="8127600" cy="33729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1800"/>
              <a:buNone/>
            </a:pPr>
            <a:r>
              <a:t/>
            </a:r>
            <a:endParaRPr sz="1800"/>
          </a:p>
          <a:p>
            <a:pPr indent="0" lvl="0" marL="0" rtl="0" algn="l">
              <a:lnSpc>
                <a:spcPct val="115000"/>
              </a:lnSpc>
              <a:spcBef>
                <a:spcPts val="0"/>
              </a:spcBef>
              <a:spcAft>
                <a:spcPts val="1200"/>
              </a:spcAft>
              <a:buSzPts val="1800"/>
              <a:buNone/>
            </a:pPr>
            <a:r>
              <a:t/>
            </a:r>
            <a:endParaRPr/>
          </a:p>
        </p:txBody>
      </p:sp>
      <p:sp>
        <p:nvSpPr>
          <p:cNvPr id="158" name="Google Shape;158;p3"/>
          <p:cNvSpPr txBox="1"/>
          <p:nvPr/>
        </p:nvSpPr>
        <p:spPr>
          <a:xfrm>
            <a:off x="510150" y="1283500"/>
            <a:ext cx="6634500" cy="3350100"/>
          </a:xfrm>
          <a:prstGeom prst="rect">
            <a:avLst/>
          </a:prstGeom>
          <a:noFill/>
          <a:ln>
            <a:noFill/>
          </a:ln>
        </p:spPr>
        <p:txBody>
          <a:bodyPr anchorCtr="0" anchor="t" bIns="91425" lIns="91425" spcFirstLastPara="1" rIns="91425" wrap="square" tIns="91425">
            <a:normAutofit lnSpcReduction="20000"/>
          </a:bodyPr>
          <a:lstStyle/>
          <a:p>
            <a:pPr indent="-319405" lvl="0" marL="457200" marR="0" rtl="0" algn="l">
              <a:lnSpc>
                <a:spcPct val="90000"/>
              </a:lnSpc>
              <a:spcBef>
                <a:spcPts val="0"/>
              </a:spcBef>
              <a:spcAft>
                <a:spcPts val="0"/>
              </a:spcAft>
              <a:buClr>
                <a:srgbClr val="1D242D"/>
              </a:buClr>
              <a:buSzPts val="1430"/>
              <a:buFont typeface="Poppins"/>
              <a:buAutoNum type="arabicPeriod"/>
            </a:pPr>
            <a:r>
              <a:rPr b="1" i="0" lang="es" sz="1430" u="none" cap="none" strike="noStrike">
                <a:solidFill>
                  <a:srgbClr val="1D242D"/>
                </a:solidFill>
                <a:latin typeface="Poppins"/>
                <a:ea typeface="Poppins"/>
                <a:cs typeface="Poppins"/>
                <a:sym typeface="Poppins"/>
              </a:rPr>
              <a:t>Programming Language</a:t>
            </a:r>
            <a:endParaRPr b="1" i="0" sz="1430" u="none" cap="none" strike="noStrike">
              <a:solidFill>
                <a:srgbClr val="1D242D"/>
              </a:solidFill>
              <a:latin typeface="Poppins"/>
              <a:ea typeface="Poppins"/>
              <a:cs typeface="Poppins"/>
              <a:sym typeface="Poppins"/>
            </a:endParaRPr>
          </a:p>
          <a:p>
            <a:pPr indent="-319405" lvl="0" marL="457200" marR="0" rtl="0" algn="l">
              <a:lnSpc>
                <a:spcPct val="90000"/>
              </a:lnSpc>
              <a:spcBef>
                <a:spcPts val="0"/>
              </a:spcBef>
              <a:spcAft>
                <a:spcPts val="0"/>
              </a:spcAft>
              <a:buClr>
                <a:srgbClr val="1D242D"/>
              </a:buClr>
              <a:buSzPts val="1430"/>
              <a:buFont typeface="Poppins"/>
              <a:buAutoNum type="arabicPeriod"/>
            </a:pPr>
            <a:r>
              <a:rPr b="1" i="0" lang="es" sz="1430" u="none" cap="none" strike="noStrike">
                <a:solidFill>
                  <a:srgbClr val="1D242D"/>
                </a:solidFill>
                <a:latin typeface="Poppins"/>
                <a:ea typeface="Poppins"/>
                <a:cs typeface="Poppins"/>
                <a:sym typeface="Poppins"/>
              </a:rPr>
              <a:t>interfaces</a:t>
            </a:r>
            <a:endParaRPr b="1" i="0" sz="1430" u="none" cap="none" strike="noStrike">
              <a:solidFill>
                <a:srgbClr val="1D242D"/>
              </a:solidFill>
              <a:latin typeface="Poppins"/>
              <a:ea typeface="Poppins"/>
              <a:cs typeface="Poppins"/>
              <a:sym typeface="Poppins"/>
            </a:endParaRPr>
          </a:p>
          <a:p>
            <a:pPr indent="-319405" lvl="0" marL="457200" marR="0" rtl="0" algn="l">
              <a:lnSpc>
                <a:spcPct val="90000"/>
              </a:lnSpc>
              <a:spcBef>
                <a:spcPts val="0"/>
              </a:spcBef>
              <a:spcAft>
                <a:spcPts val="0"/>
              </a:spcAft>
              <a:buClr>
                <a:srgbClr val="1D242D"/>
              </a:buClr>
              <a:buSzPts val="1430"/>
              <a:buFont typeface="Poppins"/>
              <a:buAutoNum type="arabicPeriod"/>
            </a:pPr>
            <a:r>
              <a:rPr b="1" i="0" lang="es" sz="1430" u="none" cap="none" strike="noStrike">
                <a:solidFill>
                  <a:srgbClr val="1D242D"/>
                </a:solidFill>
                <a:latin typeface="Poppins"/>
                <a:ea typeface="Poppins"/>
                <a:cs typeface="Poppins"/>
                <a:sym typeface="Poppins"/>
              </a:rPr>
              <a:t>Convention of the name of functions, pages, components </a:t>
            </a:r>
            <a:r>
              <a:rPr b="1" i="0" lang="es" sz="1350" u="none" cap="none" strike="noStrike">
                <a:solidFill>
                  <a:srgbClr val="3B3E4D"/>
                </a:solidFill>
                <a:latin typeface="Arial"/>
                <a:ea typeface="Arial"/>
                <a:cs typeface="Arial"/>
                <a:sym typeface="Arial"/>
              </a:rPr>
              <a:t>etc</a:t>
            </a:r>
            <a:endParaRPr b="1" i="0" sz="1430" u="none" cap="none" strike="noStrike">
              <a:solidFill>
                <a:srgbClr val="1D242D"/>
              </a:solidFill>
              <a:latin typeface="Poppins"/>
              <a:ea typeface="Poppins"/>
              <a:cs typeface="Poppins"/>
              <a:sym typeface="Poppins"/>
            </a:endParaRPr>
          </a:p>
          <a:p>
            <a:pPr indent="-319405" lvl="0" marL="457200" marR="0" rtl="0" algn="l">
              <a:lnSpc>
                <a:spcPct val="90000"/>
              </a:lnSpc>
              <a:spcBef>
                <a:spcPts val="0"/>
              </a:spcBef>
              <a:spcAft>
                <a:spcPts val="0"/>
              </a:spcAft>
              <a:buClr>
                <a:srgbClr val="1D242D"/>
              </a:buClr>
              <a:buSzPts val="1430"/>
              <a:buFont typeface="Poppins"/>
              <a:buAutoNum type="arabicPeriod"/>
            </a:pPr>
            <a:r>
              <a:rPr b="1" i="0" lang="es" sz="1430" u="none" cap="none" strike="noStrike">
                <a:solidFill>
                  <a:srgbClr val="1D242D"/>
                </a:solidFill>
                <a:latin typeface="Poppins"/>
                <a:ea typeface="Poppins"/>
                <a:cs typeface="Poppins"/>
                <a:sym typeface="Poppins"/>
              </a:rPr>
              <a:t>Convention of file names</a:t>
            </a:r>
            <a:endParaRPr b="1" i="0" sz="1430" u="none" cap="none" strike="noStrike">
              <a:solidFill>
                <a:srgbClr val="1D242D"/>
              </a:solidFill>
              <a:latin typeface="Poppins"/>
              <a:ea typeface="Poppins"/>
              <a:cs typeface="Poppins"/>
              <a:sym typeface="Poppins"/>
            </a:endParaRPr>
          </a:p>
          <a:p>
            <a:pPr indent="-319405" lvl="0" marL="457200" marR="0" rtl="0" algn="l">
              <a:lnSpc>
                <a:spcPct val="90000"/>
              </a:lnSpc>
              <a:spcBef>
                <a:spcPts val="0"/>
              </a:spcBef>
              <a:spcAft>
                <a:spcPts val="0"/>
              </a:spcAft>
              <a:buClr>
                <a:srgbClr val="1D242D"/>
              </a:buClr>
              <a:buSzPts val="1430"/>
              <a:buFont typeface="Poppins"/>
              <a:buAutoNum type="arabicPeriod"/>
            </a:pPr>
            <a:r>
              <a:rPr b="1" i="0" lang="es" sz="1430" u="none" cap="none" strike="noStrike">
                <a:solidFill>
                  <a:srgbClr val="1D242D"/>
                </a:solidFill>
                <a:latin typeface="Poppins"/>
                <a:ea typeface="Poppins"/>
                <a:cs typeface="Poppins"/>
                <a:sym typeface="Poppins"/>
              </a:rPr>
              <a:t>Files Structure</a:t>
            </a:r>
            <a:endParaRPr b="1" i="0" sz="1430" u="none" cap="none" strike="noStrike">
              <a:solidFill>
                <a:srgbClr val="1D242D"/>
              </a:solidFill>
              <a:latin typeface="Poppins"/>
              <a:ea typeface="Poppins"/>
              <a:cs typeface="Poppins"/>
              <a:sym typeface="Poppins"/>
            </a:endParaRPr>
          </a:p>
          <a:p>
            <a:pPr indent="-319405" lvl="0" marL="457200" marR="0" rtl="0" algn="l">
              <a:lnSpc>
                <a:spcPct val="90000"/>
              </a:lnSpc>
              <a:spcBef>
                <a:spcPts val="0"/>
              </a:spcBef>
              <a:spcAft>
                <a:spcPts val="0"/>
              </a:spcAft>
              <a:buClr>
                <a:srgbClr val="1D242D"/>
              </a:buClr>
              <a:buSzPts val="1430"/>
              <a:buFont typeface="Poppins"/>
              <a:buAutoNum type="arabicPeriod"/>
            </a:pPr>
            <a:r>
              <a:rPr b="1" i="0" lang="es" sz="1430" u="none" cap="none" strike="noStrike">
                <a:solidFill>
                  <a:srgbClr val="1D242D"/>
                </a:solidFill>
                <a:latin typeface="Poppins"/>
                <a:ea typeface="Poppins"/>
                <a:cs typeface="Poppins"/>
                <a:sym typeface="Poppins"/>
              </a:rPr>
              <a:t>State handler</a:t>
            </a:r>
            <a:endParaRPr b="1" i="0" sz="1430" u="none" cap="none" strike="noStrike">
              <a:solidFill>
                <a:srgbClr val="1D242D"/>
              </a:solidFill>
              <a:latin typeface="Poppins"/>
              <a:ea typeface="Poppins"/>
              <a:cs typeface="Poppins"/>
              <a:sym typeface="Poppins"/>
            </a:endParaRPr>
          </a:p>
          <a:p>
            <a:pPr indent="-319405" lvl="0" marL="457200" marR="0" rtl="0" algn="l">
              <a:lnSpc>
                <a:spcPct val="90000"/>
              </a:lnSpc>
              <a:spcBef>
                <a:spcPts val="0"/>
              </a:spcBef>
              <a:spcAft>
                <a:spcPts val="0"/>
              </a:spcAft>
              <a:buClr>
                <a:srgbClr val="1D242D"/>
              </a:buClr>
              <a:buSzPts val="1430"/>
              <a:buFont typeface="Poppins"/>
              <a:buAutoNum type="arabicPeriod"/>
            </a:pPr>
            <a:r>
              <a:rPr b="1" i="0" lang="es" sz="1430" u="none" cap="none" strike="noStrike">
                <a:solidFill>
                  <a:srgbClr val="1D242D"/>
                </a:solidFill>
                <a:latin typeface="Poppins"/>
                <a:ea typeface="Poppins"/>
                <a:cs typeface="Poppins"/>
                <a:sym typeface="Poppins"/>
              </a:rPr>
              <a:t>Routes Structure</a:t>
            </a:r>
            <a:endParaRPr b="1" i="0" sz="1430" u="none" cap="none" strike="noStrike">
              <a:solidFill>
                <a:srgbClr val="1D242D"/>
              </a:solidFill>
              <a:latin typeface="Poppins"/>
              <a:ea typeface="Poppins"/>
              <a:cs typeface="Poppins"/>
              <a:sym typeface="Poppins"/>
            </a:endParaRPr>
          </a:p>
          <a:p>
            <a:pPr indent="-319405" lvl="0" marL="457200" marR="0" rtl="0" algn="l">
              <a:lnSpc>
                <a:spcPct val="90000"/>
              </a:lnSpc>
              <a:spcBef>
                <a:spcPts val="0"/>
              </a:spcBef>
              <a:spcAft>
                <a:spcPts val="0"/>
              </a:spcAft>
              <a:buClr>
                <a:srgbClr val="1D242D"/>
              </a:buClr>
              <a:buSzPts val="1430"/>
              <a:buFont typeface="Poppins"/>
              <a:buAutoNum type="arabicPeriod"/>
            </a:pPr>
            <a:r>
              <a:rPr b="1" i="0" lang="es" sz="1430" u="none" cap="none" strike="noStrike">
                <a:solidFill>
                  <a:srgbClr val="1D242D"/>
                </a:solidFill>
                <a:latin typeface="Poppins"/>
                <a:ea typeface="Poppins"/>
                <a:cs typeface="Poppins"/>
                <a:sym typeface="Poppins"/>
              </a:rPr>
              <a:t>Environments</a:t>
            </a:r>
            <a:endParaRPr b="1" i="0" sz="1430" u="none" cap="none" strike="noStrike">
              <a:solidFill>
                <a:srgbClr val="1D242D"/>
              </a:solidFill>
              <a:latin typeface="Poppins"/>
              <a:ea typeface="Poppins"/>
              <a:cs typeface="Poppins"/>
              <a:sym typeface="Poppins"/>
            </a:endParaRPr>
          </a:p>
          <a:p>
            <a:pPr indent="-319405" lvl="0" marL="457200" marR="0" rtl="0" algn="l">
              <a:lnSpc>
                <a:spcPct val="90000"/>
              </a:lnSpc>
              <a:spcBef>
                <a:spcPts val="0"/>
              </a:spcBef>
              <a:spcAft>
                <a:spcPts val="0"/>
              </a:spcAft>
              <a:buClr>
                <a:srgbClr val="1D242D"/>
              </a:buClr>
              <a:buSzPts val="1430"/>
              <a:buFont typeface="Poppins"/>
              <a:buAutoNum type="arabicPeriod"/>
            </a:pPr>
            <a:r>
              <a:rPr b="1" i="0" lang="es" sz="1430" u="none" cap="none" strike="noStrike">
                <a:solidFill>
                  <a:srgbClr val="1D242D"/>
                </a:solidFill>
                <a:latin typeface="Poppins"/>
                <a:ea typeface="Poppins"/>
                <a:cs typeface="Poppins"/>
                <a:sym typeface="Poppins"/>
              </a:rPr>
              <a:t>Forms handler</a:t>
            </a:r>
            <a:endParaRPr b="1" i="0" sz="1430" u="none" cap="none" strike="noStrike">
              <a:solidFill>
                <a:srgbClr val="1D242D"/>
              </a:solidFill>
              <a:latin typeface="Poppins"/>
              <a:ea typeface="Poppins"/>
              <a:cs typeface="Poppins"/>
              <a:sym typeface="Poppins"/>
            </a:endParaRPr>
          </a:p>
          <a:p>
            <a:pPr indent="-319405" lvl="0" marL="457200" marR="0" rtl="0" algn="l">
              <a:lnSpc>
                <a:spcPct val="90000"/>
              </a:lnSpc>
              <a:spcBef>
                <a:spcPts val="0"/>
              </a:spcBef>
              <a:spcAft>
                <a:spcPts val="0"/>
              </a:spcAft>
              <a:buClr>
                <a:srgbClr val="1D242D"/>
              </a:buClr>
              <a:buSzPts val="1430"/>
              <a:buFont typeface="Poppins"/>
              <a:buAutoNum type="arabicPeriod"/>
            </a:pPr>
            <a:r>
              <a:rPr b="1" lang="es" sz="1430">
                <a:solidFill>
                  <a:srgbClr val="1D242D"/>
                </a:solidFill>
                <a:latin typeface="Poppins"/>
                <a:ea typeface="Poppins"/>
                <a:cs typeface="Poppins"/>
                <a:sym typeface="Poppins"/>
              </a:rPr>
              <a:t>Using ENUMS</a:t>
            </a:r>
            <a:endParaRPr b="1" sz="1430">
              <a:solidFill>
                <a:srgbClr val="1D242D"/>
              </a:solidFill>
              <a:latin typeface="Poppins"/>
              <a:ea typeface="Poppins"/>
              <a:cs typeface="Poppins"/>
              <a:sym typeface="Poppins"/>
            </a:endParaRPr>
          </a:p>
          <a:p>
            <a:pPr indent="-319405" lvl="0" marL="457200" marR="0" rtl="0" algn="l">
              <a:lnSpc>
                <a:spcPct val="90000"/>
              </a:lnSpc>
              <a:spcBef>
                <a:spcPts val="0"/>
              </a:spcBef>
              <a:spcAft>
                <a:spcPts val="0"/>
              </a:spcAft>
              <a:buClr>
                <a:srgbClr val="1D242D"/>
              </a:buClr>
              <a:buSzPts val="1430"/>
              <a:buFont typeface="Poppins"/>
              <a:buAutoNum type="arabicPeriod"/>
            </a:pPr>
            <a:r>
              <a:rPr b="1" lang="es" sz="1430">
                <a:solidFill>
                  <a:srgbClr val="1D242D"/>
                </a:solidFill>
                <a:latin typeface="Poppins"/>
                <a:ea typeface="Poppins"/>
                <a:cs typeface="Poppins"/>
                <a:sym typeface="Poppins"/>
              </a:rPr>
              <a:t>About the styles</a:t>
            </a:r>
            <a:endParaRPr b="1" sz="1430">
              <a:solidFill>
                <a:srgbClr val="1D242D"/>
              </a:solidFill>
              <a:latin typeface="Poppins"/>
              <a:ea typeface="Poppins"/>
              <a:cs typeface="Poppins"/>
              <a:sym typeface="Poppins"/>
            </a:endParaRPr>
          </a:p>
          <a:p>
            <a:pPr indent="-319405" lvl="0" marL="457200" marR="0" rtl="0" algn="l">
              <a:lnSpc>
                <a:spcPct val="90000"/>
              </a:lnSpc>
              <a:spcBef>
                <a:spcPts val="0"/>
              </a:spcBef>
              <a:spcAft>
                <a:spcPts val="0"/>
              </a:spcAft>
              <a:buClr>
                <a:srgbClr val="1D242D"/>
              </a:buClr>
              <a:buSzPts val="1430"/>
              <a:buFont typeface="Poppins"/>
              <a:buAutoNum type="arabicPeriod"/>
            </a:pPr>
            <a:r>
              <a:rPr b="1" lang="es" sz="1430">
                <a:solidFill>
                  <a:srgbClr val="1D242D"/>
                </a:solidFill>
                <a:latin typeface="Poppins"/>
                <a:ea typeface="Poppins"/>
                <a:cs typeface="Poppins"/>
                <a:sym typeface="Poppins"/>
              </a:rPr>
              <a:t>Render a child component in a parent component</a:t>
            </a:r>
            <a:endParaRPr b="1" sz="1430">
              <a:solidFill>
                <a:srgbClr val="1D242D"/>
              </a:solidFill>
              <a:latin typeface="Poppins"/>
              <a:ea typeface="Poppins"/>
              <a:cs typeface="Poppins"/>
              <a:sym typeface="Poppins"/>
            </a:endParaRPr>
          </a:p>
          <a:p>
            <a:pPr indent="-319405" lvl="0" marL="457200" marR="0" rtl="0" algn="l">
              <a:lnSpc>
                <a:spcPct val="90000"/>
              </a:lnSpc>
              <a:spcBef>
                <a:spcPts val="0"/>
              </a:spcBef>
              <a:spcAft>
                <a:spcPts val="0"/>
              </a:spcAft>
              <a:buClr>
                <a:srgbClr val="1D242D"/>
              </a:buClr>
              <a:buSzPts val="1430"/>
              <a:buFont typeface="Poppins"/>
              <a:buAutoNum type="arabicPeriod"/>
            </a:pPr>
            <a:r>
              <a:rPr b="1" lang="es" sz="1430">
                <a:solidFill>
                  <a:srgbClr val="1D242D"/>
                </a:solidFill>
                <a:latin typeface="Poppins"/>
                <a:ea typeface="Poppins"/>
                <a:cs typeface="Poppins"/>
                <a:sym typeface="Poppins"/>
              </a:rPr>
              <a:t>Structure of a component</a:t>
            </a:r>
            <a:endParaRPr b="1" sz="1430">
              <a:solidFill>
                <a:srgbClr val="1D242D"/>
              </a:solidFill>
              <a:latin typeface="Poppins"/>
              <a:ea typeface="Poppins"/>
              <a:cs typeface="Poppins"/>
              <a:sym typeface="Poppins"/>
            </a:endParaRPr>
          </a:p>
          <a:p>
            <a:pPr indent="-319405" lvl="0" marL="457200" marR="0" rtl="0" algn="l">
              <a:lnSpc>
                <a:spcPct val="90000"/>
              </a:lnSpc>
              <a:spcBef>
                <a:spcPts val="0"/>
              </a:spcBef>
              <a:spcAft>
                <a:spcPts val="0"/>
              </a:spcAft>
              <a:buClr>
                <a:srgbClr val="1D242D"/>
              </a:buClr>
              <a:buSzPts val="1430"/>
              <a:buFont typeface="Poppins"/>
              <a:buAutoNum type="arabicPeriod"/>
            </a:pPr>
            <a:r>
              <a:rPr b="1" lang="es" sz="1430">
                <a:solidFill>
                  <a:srgbClr val="1D242D"/>
                </a:solidFill>
                <a:latin typeface="Poppins"/>
                <a:ea typeface="Poppins"/>
                <a:cs typeface="Poppins"/>
                <a:sym typeface="Poppins"/>
              </a:rPr>
              <a:t>Get HTML elements for iteration over a array </a:t>
            </a:r>
            <a:endParaRPr b="1" sz="1430">
              <a:solidFill>
                <a:srgbClr val="1D242D"/>
              </a:solidFill>
              <a:latin typeface="Poppins"/>
              <a:ea typeface="Poppins"/>
              <a:cs typeface="Poppins"/>
              <a:sym typeface="Poppins"/>
            </a:endParaRPr>
          </a:p>
          <a:p>
            <a:pPr indent="-319405" lvl="0" marL="457200" marR="0" rtl="0" algn="l">
              <a:lnSpc>
                <a:spcPct val="90000"/>
              </a:lnSpc>
              <a:spcBef>
                <a:spcPts val="0"/>
              </a:spcBef>
              <a:spcAft>
                <a:spcPts val="0"/>
              </a:spcAft>
              <a:buClr>
                <a:srgbClr val="1D242D"/>
              </a:buClr>
              <a:buSzPts val="1430"/>
              <a:buFont typeface="Poppins"/>
              <a:buAutoNum type="arabicPeriod"/>
            </a:pPr>
            <a:r>
              <a:rPr b="1" lang="es" sz="1430">
                <a:solidFill>
                  <a:srgbClr val="1D242D"/>
                </a:solidFill>
                <a:latin typeface="Poppins"/>
                <a:ea typeface="Poppins"/>
                <a:cs typeface="Poppins"/>
                <a:sym typeface="Poppins"/>
              </a:rPr>
              <a:t>Names of the event handlers in the react component</a:t>
            </a:r>
            <a:endParaRPr b="1" sz="1430">
              <a:solidFill>
                <a:srgbClr val="1D242D"/>
              </a:solidFill>
              <a:latin typeface="Poppins"/>
              <a:ea typeface="Poppins"/>
              <a:cs typeface="Poppins"/>
              <a:sym typeface="Poppins"/>
            </a:endParaRPr>
          </a:p>
          <a:p>
            <a:pPr indent="-319405" lvl="0" marL="457200" marR="0" rtl="0" algn="l">
              <a:lnSpc>
                <a:spcPct val="90000"/>
              </a:lnSpc>
              <a:spcBef>
                <a:spcPts val="0"/>
              </a:spcBef>
              <a:spcAft>
                <a:spcPts val="0"/>
              </a:spcAft>
              <a:buClr>
                <a:srgbClr val="1D242D"/>
              </a:buClr>
              <a:buSzPts val="1430"/>
              <a:buFont typeface="Poppins"/>
              <a:buAutoNum type="arabicPeriod"/>
            </a:pPr>
            <a:r>
              <a:rPr b="1" lang="es" sz="1430">
                <a:solidFill>
                  <a:srgbClr val="1D242D"/>
                </a:solidFill>
                <a:latin typeface="Poppins"/>
                <a:ea typeface="Poppins"/>
                <a:cs typeface="Poppins"/>
                <a:sym typeface="Poppins"/>
              </a:rPr>
              <a:t>Library to handle the keys in HTML generated from a iteration</a:t>
            </a:r>
            <a:endParaRPr b="1" sz="1430">
              <a:solidFill>
                <a:srgbClr val="1D242D"/>
              </a:solidFill>
              <a:latin typeface="Poppins"/>
              <a:ea typeface="Poppins"/>
              <a:cs typeface="Poppins"/>
              <a:sym typeface="Poppins"/>
            </a:endParaRPr>
          </a:p>
          <a:p>
            <a:pPr indent="-319405" lvl="0" marL="457200" marR="0" rtl="0" algn="l">
              <a:lnSpc>
                <a:spcPct val="90000"/>
              </a:lnSpc>
              <a:spcBef>
                <a:spcPts val="0"/>
              </a:spcBef>
              <a:spcAft>
                <a:spcPts val="0"/>
              </a:spcAft>
              <a:buClr>
                <a:srgbClr val="1D242D"/>
              </a:buClr>
              <a:buSzPts val="1430"/>
              <a:buFont typeface="Poppins"/>
              <a:buAutoNum type="arabicPeriod"/>
            </a:pPr>
            <a:r>
              <a:rPr b="1" i="0" lang="es" sz="1430" u="none" cap="none" strike="noStrike">
                <a:solidFill>
                  <a:srgbClr val="1D242D"/>
                </a:solidFill>
                <a:latin typeface="Poppins"/>
                <a:ea typeface="Poppins"/>
                <a:cs typeface="Poppins"/>
                <a:sym typeface="Poppins"/>
              </a:rPr>
              <a:t>Tool to make request</a:t>
            </a:r>
            <a:endParaRPr b="1" i="0" sz="1430" u="none" cap="none" strike="noStrike">
              <a:solidFill>
                <a:srgbClr val="1D242D"/>
              </a:solidFill>
              <a:latin typeface="Poppins"/>
              <a:ea typeface="Poppins"/>
              <a:cs typeface="Poppins"/>
              <a:sym typeface="Poppins"/>
            </a:endParaRPr>
          </a:p>
          <a:p>
            <a:pPr indent="0" lvl="0" marL="0" marR="0" rtl="0" algn="l">
              <a:lnSpc>
                <a:spcPct val="90000"/>
              </a:lnSpc>
              <a:spcBef>
                <a:spcPts val="0"/>
              </a:spcBef>
              <a:spcAft>
                <a:spcPts val="0"/>
              </a:spcAft>
              <a:buClr>
                <a:srgbClr val="000000"/>
              </a:buClr>
              <a:buSzPts val="1430"/>
              <a:buFont typeface="Arial"/>
              <a:buNone/>
            </a:pPr>
            <a:r>
              <a:t/>
            </a:r>
            <a:endParaRPr b="0" i="0" sz="1430" u="none" cap="none" strike="noStrike">
              <a:solidFill>
                <a:srgbClr val="1D242D"/>
              </a:solidFill>
              <a:latin typeface="Poppins"/>
              <a:ea typeface="Poppins"/>
              <a:cs typeface="Poppins"/>
              <a:sym typeface="Poppins"/>
            </a:endParaRPr>
          </a:p>
          <a:p>
            <a:pPr indent="0" lvl="0" marL="0" marR="0" rtl="0" algn="l">
              <a:lnSpc>
                <a:spcPct val="90000"/>
              </a:lnSpc>
              <a:spcBef>
                <a:spcPts val="0"/>
              </a:spcBef>
              <a:spcAft>
                <a:spcPts val="0"/>
              </a:spcAft>
              <a:buClr>
                <a:srgbClr val="000000"/>
              </a:buClr>
              <a:buSzPts val="1090"/>
              <a:buFont typeface="Arial"/>
              <a:buNone/>
            </a:pPr>
            <a:r>
              <a:t/>
            </a:r>
            <a:endParaRPr b="0" i="0" sz="1090" u="none" cap="none" strike="noStrike">
              <a:solidFill>
                <a:srgbClr val="08213E"/>
              </a:solidFill>
              <a:latin typeface="Rubik"/>
              <a:ea typeface="Rubik"/>
              <a:cs typeface="Rubik"/>
              <a:sym typeface="Rubik"/>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g1dbb8437da2_0_5"/>
          <p:cNvSpPr txBox="1"/>
          <p:nvPr>
            <p:ph type="title"/>
          </p:nvPr>
        </p:nvSpPr>
        <p:spPr>
          <a:xfrm>
            <a:off x="311700" y="350275"/>
            <a:ext cx="91440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10. Using ENUMS</a:t>
            </a:r>
            <a:endParaRPr/>
          </a:p>
        </p:txBody>
      </p:sp>
      <p:sp>
        <p:nvSpPr>
          <p:cNvPr id="379" name="Google Shape;379;g1dbb8437da2_0_5"/>
          <p:cNvSpPr txBox="1"/>
          <p:nvPr>
            <p:ph idx="1" type="body"/>
          </p:nvPr>
        </p:nvSpPr>
        <p:spPr>
          <a:xfrm>
            <a:off x="311700" y="12355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example in a thunk:</a:t>
            </a:r>
            <a:endParaRPr/>
          </a:p>
        </p:txBody>
      </p:sp>
      <p:pic>
        <p:nvPicPr>
          <p:cNvPr id="380" name="Google Shape;380;g1dbb8437da2_0_5"/>
          <p:cNvPicPr preferRelativeResize="0"/>
          <p:nvPr/>
        </p:nvPicPr>
        <p:blipFill rotWithShape="1">
          <a:blip r:embed="rId3">
            <a:alphaModFix/>
          </a:blip>
          <a:srcRect b="63156" l="29317" r="43713" t="15943"/>
          <a:stretch/>
        </p:blipFill>
        <p:spPr>
          <a:xfrm>
            <a:off x="567200" y="1694501"/>
            <a:ext cx="3346775" cy="1458250"/>
          </a:xfrm>
          <a:prstGeom prst="rect">
            <a:avLst/>
          </a:prstGeom>
          <a:noFill/>
          <a:ln>
            <a:noFill/>
          </a:ln>
        </p:spPr>
      </p:pic>
      <p:pic>
        <p:nvPicPr>
          <p:cNvPr id="381" name="Google Shape;381;g1dbb8437da2_0_5"/>
          <p:cNvPicPr preferRelativeResize="0"/>
          <p:nvPr/>
        </p:nvPicPr>
        <p:blipFill rotWithShape="1">
          <a:blip r:embed="rId4">
            <a:alphaModFix/>
          </a:blip>
          <a:srcRect b="0" l="0" r="20773" t="10706"/>
          <a:stretch/>
        </p:blipFill>
        <p:spPr>
          <a:xfrm>
            <a:off x="567200" y="3346525"/>
            <a:ext cx="5311701" cy="145825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sp>
        <p:nvSpPr>
          <p:cNvPr id="386" name="Google Shape;386;g1d790982c78_0_31"/>
          <p:cNvSpPr txBox="1"/>
          <p:nvPr>
            <p:ph type="title"/>
          </p:nvPr>
        </p:nvSpPr>
        <p:spPr>
          <a:xfrm>
            <a:off x="311700" y="350275"/>
            <a:ext cx="91440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11. About the styles</a:t>
            </a:r>
            <a:endParaRPr/>
          </a:p>
        </p:txBody>
      </p:sp>
      <p:sp>
        <p:nvSpPr>
          <p:cNvPr id="387" name="Google Shape;387;g1d790982c78_0_3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s"/>
              <a:t>Here, the </a:t>
            </a:r>
            <a:r>
              <a:rPr lang="es"/>
              <a:t>recommendations</a:t>
            </a:r>
            <a:r>
              <a:rPr lang="es"/>
              <a:t> about styles:</a:t>
            </a:r>
            <a:endParaRPr/>
          </a:p>
          <a:p>
            <a:pPr indent="0" lvl="0" marL="0" rtl="0" algn="l">
              <a:lnSpc>
                <a:spcPct val="115000"/>
              </a:lnSpc>
              <a:spcBef>
                <a:spcPts val="0"/>
              </a:spcBef>
              <a:spcAft>
                <a:spcPts val="0"/>
              </a:spcAft>
              <a:buSzPts val="1800"/>
              <a:buNone/>
            </a:pPr>
            <a:r>
              <a:t/>
            </a:r>
            <a:endParaRPr/>
          </a:p>
          <a:p>
            <a:pPr indent="-342900" lvl="0" marL="457200" rtl="0" algn="l">
              <a:lnSpc>
                <a:spcPct val="115000"/>
              </a:lnSpc>
              <a:spcBef>
                <a:spcPts val="0"/>
              </a:spcBef>
              <a:spcAft>
                <a:spcPts val="0"/>
              </a:spcAft>
              <a:buSzPts val="1800"/>
              <a:buChar char="-"/>
            </a:pPr>
            <a:r>
              <a:rPr lang="es"/>
              <a:t>Is mandatory use </a:t>
            </a:r>
            <a:r>
              <a:rPr b="1" lang="es"/>
              <a:t>B</a:t>
            </a:r>
            <a:r>
              <a:rPr lang="es"/>
              <a:t>lock </a:t>
            </a:r>
            <a:r>
              <a:rPr b="1" lang="es"/>
              <a:t>E</a:t>
            </a:r>
            <a:r>
              <a:rPr lang="es"/>
              <a:t>lment </a:t>
            </a:r>
            <a:r>
              <a:rPr b="1" lang="es"/>
              <a:t>M</a:t>
            </a:r>
            <a:r>
              <a:rPr lang="es"/>
              <a:t>odifier (</a:t>
            </a:r>
            <a:r>
              <a:rPr b="1" lang="es"/>
              <a:t>BEM</a:t>
            </a:r>
            <a:r>
              <a:rPr lang="es"/>
              <a:t>) </a:t>
            </a:r>
            <a:endParaRPr/>
          </a:p>
          <a:p>
            <a:pPr indent="0" lvl="0" marL="457200" rtl="0" algn="l">
              <a:lnSpc>
                <a:spcPct val="115000"/>
              </a:lnSpc>
              <a:spcBef>
                <a:spcPts val="0"/>
              </a:spcBef>
              <a:spcAft>
                <a:spcPts val="0"/>
              </a:spcAft>
              <a:buNone/>
            </a:pPr>
            <a:r>
              <a:rPr lang="es"/>
              <a:t>methodology</a:t>
            </a:r>
            <a:endParaRPr/>
          </a:p>
          <a:p>
            <a:pPr indent="0" lvl="0" marL="457200" rtl="0" algn="l">
              <a:lnSpc>
                <a:spcPct val="115000"/>
              </a:lnSpc>
              <a:spcBef>
                <a:spcPts val="0"/>
              </a:spcBef>
              <a:spcAft>
                <a:spcPts val="0"/>
              </a:spcAft>
              <a:buNone/>
            </a:pPr>
            <a:r>
              <a:rPr lang="es"/>
              <a:t> </a:t>
            </a:r>
            <a:r>
              <a:rPr lang="es" u="sng">
                <a:solidFill>
                  <a:schemeClr val="hlink"/>
                </a:solidFill>
                <a:hlinkClick r:id="rId3"/>
              </a:rPr>
              <a:t> </a:t>
            </a:r>
            <a:r>
              <a:rPr lang="es" sz="1200" u="sng">
                <a:solidFill>
                  <a:schemeClr val="hlink"/>
                </a:solidFill>
                <a:hlinkClick r:id="rId4"/>
              </a:rPr>
              <a:t>https://animaticss.com/articulo/que-es-bem-css/</a:t>
            </a:r>
            <a:endParaRPr sz="1200"/>
          </a:p>
          <a:p>
            <a:pPr indent="0" lvl="0" marL="0" rtl="0" algn="l">
              <a:lnSpc>
                <a:spcPct val="115000"/>
              </a:lnSpc>
              <a:spcBef>
                <a:spcPts val="0"/>
              </a:spcBef>
              <a:spcAft>
                <a:spcPts val="0"/>
              </a:spcAft>
              <a:buNone/>
            </a:pPr>
            <a:r>
              <a:t/>
            </a:r>
            <a:endParaRPr sz="1300"/>
          </a:p>
          <a:p>
            <a:pPr indent="-342900" lvl="0" marL="457200" rtl="0" algn="l">
              <a:lnSpc>
                <a:spcPct val="115000"/>
              </a:lnSpc>
              <a:spcBef>
                <a:spcPts val="0"/>
              </a:spcBef>
              <a:spcAft>
                <a:spcPts val="0"/>
              </a:spcAft>
              <a:buSzPts val="1800"/>
              <a:buChar char="-"/>
            </a:pPr>
            <a:r>
              <a:rPr lang="es"/>
              <a:t>Every component and page has to has its own scss file</a:t>
            </a:r>
            <a:endParaRPr/>
          </a:p>
          <a:p>
            <a:pPr indent="-342900" lvl="0" marL="457200" rtl="0" algn="l">
              <a:lnSpc>
                <a:spcPct val="115000"/>
              </a:lnSpc>
              <a:spcBef>
                <a:spcPts val="0"/>
              </a:spcBef>
              <a:spcAft>
                <a:spcPts val="0"/>
              </a:spcAft>
              <a:buSzPts val="1800"/>
              <a:buChar char="-"/>
            </a:pPr>
            <a:r>
              <a:rPr lang="es"/>
              <a:t>The idea is not had .css file in the project to handle the </a:t>
            </a:r>
            <a:endParaRPr/>
          </a:p>
          <a:p>
            <a:pPr indent="0" lvl="0" marL="0" rtl="0" algn="l">
              <a:lnSpc>
                <a:spcPct val="115000"/>
              </a:lnSpc>
              <a:spcBef>
                <a:spcPts val="0"/>
              </a:spcBef>
              <a:spcAft>
                <a:spcPts val="0"/>
              </a:spcAft>
              <a:buNone/>
            </a:pPr>
            <a:r>
              <a:rPr lang="es"/>
              <a:t>        styles, instead </a:t>
            </a:r>
            <a:r>
              <a:rPr lang="es"/>
              <a:t>only</a:t>
            </a:r>
            <a:r>
              <a:rPr lang="es"/>
              <a:t> .scss  (</a:t>
            </a:r>
            <a:r>
              <a:rPr b="1" lang="es">
                <a:solidFill>
                  <a:srgbClr val="B61DF4"/>
                </a:solidFill>
              </a:rPr>
              <a:t>sass</a:t>
            </a:r>
            <a:r>
              <a:rPr lang="es"/>
              <a:t>)</a:t>
            </a:r>
            <a:endParaRPr/>
          </a:p>
          <a:p>
            <a:pPr indent="0" lvl="0" marL="457200" rtl="0" algn="l">
              <a:lnSpc>
                <a:spcPct val="115000"/>
              </a:lnSpc>
              <a:spcBef>
                <a:spcPts val="0"/>
              </a:spcBef>
              <a:spcAft>
                <a:spcPts val="0"/>
              </a:spcAft>
              <a:buNone/>
            </a:pPr>
            <a:r>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g1dbe27d6359_0_21"/>
          <p:cNvSpPr txBox="1"/>
          <p:nvPr>
            <p:ph type="title"/>
          </p:nvPr>
        </p:nvSpPr>
        <p:spPr>
          <a:xfrm>
            <a:off x="311700" y="350275"/>
            <a:ext cx="9144000" cy="802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s" sz="2500"/>
              <a:t>12. </a:t>
            </a:r>
            <a:r>
              <a:rPr lang="es" sz="2500"/>
              <a:t>Render a child component in a parent component</a:t>
            </a:r>
            <a:endParaRPr sz="2500"/>
          </a:p>
        </p:txBody>
      </p:sp>
      <p:sp>
        <p:nvSpPr>
          <p:cNvPr id="393" name="Google Shape;393;g1dbe27d6359_0_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s"/>
              <a:t>Sometimes we need to implement a strategy to render a </a:t>
            </a:r>
            <a:endParaRPr/>
          </a:p>
          <a:p>
            <a:pPr indent="0" lvl="0" marL="0" rtl="0" algn="l">
              <a:spcBef>
                <a:spcPts val="0"/>
              </a:spcBef>
              <a:spcAft>
                <a:spcPts val="0"/>
              </a:spcAft>
              <a:buNone/>
            </a:pPr>
            <a:r>
              <a:rPr b="1" lang="es">
                <a:solidFill>
                  <a:srgbClr val="63C8E5"/>
                </a:solidFill>
              </a:rPr>
              <a:t>child component</a:t>
            </a:r>
            <a:r>
              <a:rPr lang="es"/>
              <a:t> inside a parent component according to</a:t>
            </a:r>
            <a:endParaRPr/>
          </a:p>
          <a:p>
            <a:pPr indent="0" lvl="0" marL="0" rtl="0" algn="l">
              <a:spcBef>
                <a:spcPts val="0"/>
              </a:spcBef>
              <a:spcAft>
                <a:spcPts val="0"/>
              </a:spcAft>
              <a:buNone/>
            </a:pPr>
            <a:r>
              <a:rPr lang="es"/>
              <a:t>a </a:t>
            </a:r>
            <a:r>
              <a:rPr b="1" lang="es">
                <a:solidFill>
                  <a:srgbClr val="B61DF4"/>
                </a:solidFill>
              </a:rPr>
              <a:t>logic condition</a:t>
            </a:r>
            <a:r>
              <a:rPr lang="es"/>
              <a:t>.  So here the best notation to implement</a:t>
            </a:r>
            <a:endParaRPr/>
          </a:p>
          <a:p>
            <a:pPr indent="0" lvl="0" marL="0" rtl="0" algn="l">
              <a:spcBef>
                <a:spcPts val="0"/>
              </a:spcBef>
              <a:spcAft>
                <a:spcPts val="0"/>
              </a:spcAft>
              <a:buNone/>
            </a:pPr>
            <a:r>
              <a:rPr lang="es"/>
              <a:t>that:</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    { </a:t>
            </a:r>
            <a:r>
              <a:rPr b="1" lang="es">
                <a:solidFill>
                  <a:srgbClr val="B61DF4"/>
                </a:solidFill>
              </a:rPr>
              <a:t>logicCondition</a:t>
            </a:r>
            <a:r>
              <a:rPr lang="es"/>
              <a:t> &amp;&amp; </a:t>
            </a:r>
            <a:r>
              <a:rPr b="1" lang="es">
                <a:solidFill>
                  <a:srgbClr val="63C8E5"/>
                </a:solidFill>
              </a:rPr>
              <a:t>&lt;childComponent/&gt;</a:t>
            </a:r>
            <a:r>
              <a:rPr lang="es"/>
              <a:t>     }</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So, only when the value of the </a:t>
            </a:r>
            <a:r>
              <a:rPr b="1" lang="es">
                <a:solidFill>
                  <a:srgbClr val="B61DF4"/>
                </a:solidFill>
              </a:rPr>
              <a:t>logicCondition </a:t>
            </a:r>
            <a:r>
              <a:rPr lang="es"/>
              <a:t>be true, the</a:t>
            </a:r>
            <a:endParaRPr/>
          </a:p>
          <a:p>
            <a:pPr indent="0" lvl="0" marL="0" rtl="0" algn="l">
              <a:spcBef>
                <a:spcPts val="0"/>
              </a:spcBef>
              <a:spcAft>
                <a:spcPts val="0"/>
              </a:spcAft>
              <a:buNone/>
            </a:pPr>
            <a:r>
              <a:rPr b="1" lang="es">
                <a:solidFill>
                  <a:srgbClr val="63C8E5"/>
                </a:solidFill>
              </a:rPr>
              <a:t>child component </a:t>
            </a:r>
            <a:r>
              <a:rPr lang="es"/>
              <a:t>will  be rendered.</a:t>
            </a:r>
            <a:endParaRPr/>
          </a:p>
          <a:p>
            <a:pPr indent="0" lvl="0" marL="0" rtl="0" algn="l">
              <a:spcBef>
                <a:spcPts val="0"/>
              </a:spcBef>
              <a:spcAft>
                <a:spcPts val="0"/>
              </a:spcAft>
              <a:buNone/>
            </a:pPr>
            <a:r>
              <a:rPr b="1" lang="es"/>
              <a:t>example</a:t>
            </a:r>
            <a:r>
              <a:rPr lang="es"/>
              <a:t>:  { </a:t>
            </a:r>
            <a:r>
              <a:rPr b="1" lang="es">
                <a:solidFill>
                  <a:srgbClr val="B61DF4"/>
                </a:solidFill>
              </a:rPr>
              <a:t>age&gt;=18 </a:t>
            </a:r>
            <a:r>
              <a:rPr lang="es"/>
              <a:t>&amp;&amp; </a:t>
            </a:r>
            <a:r>
              <a:rPr b="1" lang="es">
                <a:solidFill>
                  <a:srgbClr val="63C8E5"/>
                </a:solidFill>
              </a:rPr>
              <a:t>&lt;childComponent/&gt;</a:t>
            </a:r>
            <a:r>
              <a:rPr lang="es"/>
              <a:t>  }</a:t>
            </a:r>
            <a:endParaRPr/>
          </a:p>
          <a:p>
            <a:pPr indent="0" lvl="0" marL="0" rtl="0" algn="l">
              <a:spcBef>
                <a:spcPts val="0"/>
              </a:spcBef>
              <a:spcAft>
                <a:spcPts val="0"/>
              </a:spcAft>
              <a:buClr>
                <a:schemeClr val="dk1"/>
              </a:buClr>
              <a:buSzPts val="1100"/>
              <a:buFont typeface="Arial"/>
              <a:buNone/>
            </a:pPr>
            <a:r>
              <a:rPr b="1" lang="es"/>
              <a:t>note: </a:t>
            </a:r>
            <a:r>
              <a:rPr lang="es"/>
              <a:t>The idea is not ose terniary expressions</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sp>
        <p:nvSpPr>
          <p:cNvPr id="398" name="Google Shape;398;g1dbe27d6359_0_26"/>
          <p:cNvSpPr txBox="1"/>
          <p:nvPr>
            <p:ph type="title"/>
          </p:nvPr>
        </p:nvSpPr>
        <p:spPr>
          <a:xfrm>
            <a:off x="311700" y="350275"/>
            <a:ext cx="9144000" cy="802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s" sz="2500"/>
              <a:t>13. Structure of a component  </a:t>
            </a:r>
            <a:endParaRPr sz="2500"/>
          </a:p>
        </p:txBody>
      </p:sp>
      <p:sp>
        <p:nvSpPr>
          <p:cNvPr id="399" name="Google Shape;399;g1dbe27d6359_0_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523"/>
              <a:buNone/>
            </a:pPr>
            <a:r>
              <a:rPr lang="es" sz="955"/>
              <a:t>/*</a:t>
            </a:r>
            <a:endParaRPr sz="955"/>
          </a:p>
          <a:p>
            <a:pPr indent="0" lvl="0" marL="0" rtl="0" algn="l">
              <a:lnSpc>
                <a:spcPct val="95000"/>
              </a:lnSpc>
              <a:spcBef>
                <a:spcPts val="0"/>
              </a:spcBef>
              <a:spcAft>
                <a:spcPts val="0"/>
              </a:spcAft>
              <a:buSzPts val="523"/>
              <a:buNone/>
            </a:pPr>
            <a:r>
              <a:rPr lang="es" sz="955"/>
              <a:t>  &lt;&lt;imports zone&gt;&gt;</a:t>
            </a:r>
            <a:endParaRPr sz="955"/>
          </a:p>
          <a:p>
            <a:pPr indent="0" lvl="0" marL="0" rtl="0" algn="l">
              <a:lnSpc>
                <a:spcPct val="95000"/>
              </a:lnSpc>
              <a:spcBef>
                <a:spcPts val="0"/>
              </a:spcBef>
              <a:spcAft>
                <a:spcPts val="0"/>
              </a:spcAft>
              <a:buSzPts val="523"/>
              <a:buNone/>
            </a:pPr>
            <a:r>
              <a:rPr lang="es" sz="955"/>
              <a:t>*/</a:t>
            </a:r>
            <a:endParaRPr sz="955"/>
          </a:p>
          <a:p>
            <a:pPr indent="0" lvl="0" marL="0" rtl="0" algn="l">
              <a:lnSpc>
                <a:spcPct val="95000"/>
              </a:lnSpc>
              <a:spcBef>
                <a:spcPts val="0"/>
              </a:spcBef>
              <a:spcAft>
                <a:spcPts val="0"/>
              </a:spcAft>
              <a:buSzPts val="523"/>
              <a:buNone/>
            </a:pPr>
            <a:r>
              <a:rPr lang="es" sz="955"/>
              <a:t>  </a:t>
            </a:r>
            <a:endParaRPr sz="955"/>
          </a:p>
          <a:p>
            <a:pPr indent="0" lvl="0" marL="0" rtl="0" algn="l">
              <a:lnSpc>
                <a:spcPct val="95000"/>
              </a:lnSpc>
              <a:spcBef>
                <a:spcPts val="0"/>
              </a:spcBef>
              <a:spcAft>
                <a:spcPts val="0"/>
              </a:spcAft>
              <a:buSzPts val="523"/>
              <a:buNone/>
            </a:pPr>
            <a:r>
              <a:rPr lang="es" sz="955"/>
              <a:t>const ComponentName = ()=&gt;{//ComponentName in PascalCase</a:t>
            </a:r>
            <a:endParaRPr sz="955"/>
          </a:p>
          <a:p>
            <a:pPr indent="0" lvl="0" marL="0" rtl="0" algn="l">
              <a:lnSpc>
                <a:spcPct val="95000"/>
              </a:lnSpc>
              <a:spcBef>
                <a:spcPts val="0"/>
              </a:spcBef>
              <a:spcAft>
                <a:spcPts val="0"/>
              </a:spcAft>
              <a:buSzPts val="523"/>
              <a:buNone/>
            </a:pPr>
            <a:r>
              <a:t/>
            </a:r>
            <a:endParaRPr sz="955"/>
          </a:p>
          <a:p>
            <a:pPr indent="0" lvl="0" marL="0" rtl="0" algn="l">
              <a:lnSpc>
                <a:spcPct val="95000"/>
              </a:lnSpc>
              <a:spcBef>
                <a:spcPts val="0"/>
              </a:spcBef>
              <a:spcAft>
                <a:spcPts val="0"/>
              </a:spcAft>
              <a:buSzPts val="523"/>
              <a:buNone/>
            </a:pPr>
            <a:r>
              <a:rPr lang="es" sz="955"/>
              <a:t>    /*</a:t>
            </a:r>
            <a:endParaRPr sz="955"/>
          </a:p>
          <a:p>
            <a:pPr indent="0" lvl="0" marL="0" rtl="0" algn="l">
              <a:lnSpc>
                <a:spcPct val="95000"/>
              </a:lnSpc>
              <a:spcBef>
                <a:spcPts val="0"/>
              </a:spcBef>
              <a:spcAft>
                <a:spcPts val="0"/>
              </a:spcAft>
              <a:buSzPts val="523"/>
              <a:buNone/>
            </a:pPr>
            <a:r>
              <a:rPr lang="es" sz="955"/>
              <a:t>    &lt;&lt;  Hooks zone &gt;&gt;</a:t>
            </a:r>
            <a:endParaRPr sz="955"/>
          </a:p>
          <a:p>
            <a:pPr indent="0" lvl="0" marL="0" rtl="0" algn="l">
              <a:lnSpc>
                <a:spcPct val="95000"/>
              </a:lnSpc>
              <a:spcBef>
                <a:spcPts val="0"/>
              </a:spcBef>
              <a:spcAft>
                <a:spcPts val="0"/>
              </a:spcAft>
              <a:buSzPts val="523"/>
              <a:buNone/>
            </a:pPr>
            <a:r>
              <a:rPr lang="es" sz="955"/>
              <a:t>    &lt;&lt; Event handler zone &gt;&gt;</a:t>
            </a:r>
            <a:endParaRPr sz="955"/>
          </a:p>
          <a:p>
            <a:pPr indent="0" lvl="0" marL="0" rtl="0" algn="l">
              <a:lnSpc>
                <a:spcPct val="95000"/>
              </a:lnSpc>
              <a:spcBef>
                <a:spcPts val="0"/>
              </a:spcBef>
              <a:spcAft>
                <a:spcPts val="0"/>
              </a:spcAft>
              <a:buSzPts val="523"/>
              <a:buNone/>
            </a:pPr>
            <a:r>
              <a:rPr lang="es" sz="955"/>
              <a:t>    </a:t>
            </a:r>
            <a:endParaRPr sz="955"/>
          </a:p>
          <a:p>
            <a:pPr indent="-289242" lvl="1" marL="914400" rtl="0" algn="l">
              <a:lnSpc>
                <a:spcPct val="95000"/>
              </a:lnSpc>
              <a:spcBef>
                <a:spcPts val="0"/>
              </a:spcBef>
              <a:spcAft>
                <a:spcPts val="0"/>
              </a:spcAft>
              <a:buClr>
                <a:srgbClr val="610ED9"/>
              </a:buClr>
              <a:buSzPts val="955"/>
              <a:buChar char="-"/>
            </a:pPr>
            <a:r>
              <a:rPr b="1" lang="es" sz="955">
                <a:solidFill>
                  <a:srgbClr val="610ED9"/>
                </a:solidFill>
              </a:rPr>
              <a:t> Here we can not put any business logic ** important</a:t>
            </a:r>
            <a:endParaRPr b="1" sz="955">
              <a:solidFill>
                <a:srgbClr val="610ED9"/>
              </a:solidFill>
            </a:endParaRPr>
          </a:p>
          <a:p>
            <a:pPr indent="-289242" lvl="1" marL="914400" rtl="0" algn="l">
              <a:lnSpc>
                <a:spcPct val="95000"/>
              </a:lnSpc>
              <a:spcBef>
                <a:spcPts val="0"/>
              </a:spcBef>
              <a:spcAft>
                <a:spcPts val="0"/>
              </a:spcAft>
              <a:buClr>
                <a:srgbClr val="610ED9"/>
              </a:buClr>
              <a:buSzPts val="955"/>
              <a:buChar char="-"/>
            </a:pPr>
            <a:r>
              <a:rPr b="1" lang="es" sz="955">
                <a:solidFill>
                  <a:srgbClr val="610ED9"/>
                </a:solidFill>
              </a:rPr>
              <a:t>Only we can have a SetState  of useState</a:t>
            </a:r>
            <a:endParaRPr b="1" sz="955">
              <a:solidFill>
                <a:srgbClr val="610ED9"/>
              </a:solidFill>
            </a:endParaRPr>
          </a:p>
          <a:p>
            <a:pPr indent="-289242" lvl="1" marL="914400" rtl="0" algn="l">
              <a:lnSpc>
                <a:spcPct val="95000"/>
              </a:lnSpc>
              <a:spcBef>
                <a:spcPts val="0"/>
              </a:spcBef>
              <a:spcAft>
                <a:spcPts val="0"/>
              </a:spcAft>
              <a:buClr>
                <a:srgbClr val="610ED9"/>
              </a:buClr>
              <a:buSzPts val="955"/>
              <a:buChar char="-"/>
            </a:pPr>
            <a:r>
              <a:rPr b="1" lang="es" sz="955">
                <a:solidFill>
                  <a:srgbClr val="610ED9"/>
                </a:solidFill>
              </a:rPr>
              <a:t>The bussiness logic have to be in the helpers</a:t>
            </a:r>
            <a:endParaRPr b="1" sz="955">
              <a:solidFill>
                <a:srgbClr val="610ED9"/>
              </a:solidFill>
            </a:endParaRPr>
          </a:p>
          <a:p>
            <a:pPr indent="-289242" lvl="1" marL="914400" rtl="0" algn="l">
              <a:lnSpc>
                <a:spcPct val="95000"/>
              </a:lnSpc>
              <a:spcBef>
                <a:spcPts val="0"/>
              </a:spcBef>
              <a:spcAft>
                <a:spcPts val="0"/>
              </a:spcAft>
              <a:buClr>
                <a:srgbClr val="610ED9"/>
              </a:buClr>
              <a:buSzPts val="955"/>
              <a:buChar char="-"/>
            </a:pPr>
            <a:r>
              <a:rPr b="1" lang="es" sz="955">
                <a:solidFill>
                  <a:srgbClr val="610ED9"/>
                </a:solidFill>
              </a:rPr>
              <a:t>Inside of any hook we can not put business logic</a:t>
            </a:r>
            <a:endParaRPr b="1" sz="955">
              <a:solidFill>
                <a:srgbClr val="610ED9"/>
              </a:solidFill>
            </a:endParaRPr>
          </a:p>
          <a:p>
            <a:pPr indent="-289242" lvl="1" marL="914400" rtl="0" algn="l">
              <a:lnSpc>
                <a:spcPct val="95000"/>
              </a:lnSpc>
              <a:spcBef>
                <a:spcPts val="0"/>
              </a:spcBef>
              <a:spcAft>
                <a:spcPts val="0"/>
              </a:spcAft>
              <a:buClr>
                <a:srgbClr val="610ED9"/>
              </a:buClr>
              <a:buSzPts val="955"/>
              <a:buChar char="-"/>
            </a:pPr>
            <a:r>
              <a:rPr b="1" lang="es" sz="955">
                <a:solidFill>
                  <a:srgbClr val="610ED9"/>
                </a:solidFill>
              </a:rPr>
              <a:t>The Business Logic has to be on the helpers</a:t>
            </a:r>
            <a:endParaRPr b="1" sz="955">
              <a:solidFill>
                <a:srgbClr val="610ED9"/>
              </a:solidFill>
            </a:endParaRPr>
          </a:p>
          <a:p>
            <a:pPr indent="0" lvl="0" marL="0" rtl="0" algn="l">
              <a:lnSpc>
                <a:spcPct val="95000"/>
              </a:lnSpc>
              <a:spcBef>
                <a:spcPts val="0"/>
              </a:spcBef>
              <a:spcAft>
                <a:spcPts val="0"/>
              </a:spcAft>
              <a:buSzPts val="523"/>
              <a:buNone/>
            </a:pPr>
            <a:r>
              <a:rPr b="1" lang="es" sz="955">
                <a:solidFill>
                  <a:srgbClr val="610ED9"/>
                </a:solidFill>
              </a:rPr>
              <a:t>    */</a:t>
            </a:r>
            <a:endParaRPr b="1" sz="955">
              <a:solidFill>
                <a:srgbClr val="610ED9"/>
              </a:solidFill>
            </a:endParaRPr>
          </a:p>
          <a:p>
            <a:pPr indent="0" lvl="0" marL="0" rtl="0" algn="l">
              <a:lnSpc>
                <a:spcPct val="95000"/>
              </a:lnSpc>
              <a:spcBef>
                <a:spcPts val="0"/>
              </a:spcBef>
              <a:spcAft>
                <a:spcPts val="0"/>
              </a:spcAft>
              <a:buSzPts val="523"/>
              <a:buNone/>
            </a:pPr>
            <a:r>
              <a:rPr lang="es" sz="955"/>
              <a:t>    </a:t>
            </a:r>
            <a:endParaRPr sz="955"/>
          </a:p>
          <a:p>
            <a:pPr indent="0" lvl="0" marL="0" rtl="0" algn="l">
              <a:lnSpc>
                <a:spcPct val="95000"/>
              </a:lnSpc>
              <a:spcBef>
                <a:spcPts val="0"/>
              </a:spcBef>
              <a:spcAft>
                <a:spcPts val="0"/>
              </a:spcAft>
              <a:buSzPts val="523"/>
              <a:buNone/>
            </a:pPr>
            <a:r>
              <a:rPr lang="es" sz="955"/>
              <a:t>    return (</a:t>
            </a:r>
            <a:endParaRPr sz="955"/>
          </a:p>
          <a:p>
            <a:pPr indent="0" lvl="0" marL="0" rtl="0" algn="l">
              <a:lnSpc>
                <a:spcPct val="95000"/>
              </a:lnSpc>
              <a:spcBef>
                <a:spcPts val="0"/>
              </a:spcBef>
              <a:spcAft>
                <a:spcPts val="0"/>
              </a:spcAft>
              <a:buSzPts val="523"/>
              <a:buNone/>
            </a:pPr>
            <a:r>
              <a:rPr lang="es" sz="955"/>
              <a:t>        </a:t>
            </a:r>
            <a:endParaRPr sz="955"/>
          </a:p>
          <a:p>
            <a:pPr indent="0" lvl="0" marL="0" rtl="0" algn="l">
              <a:lnSpc>
                <a:spcPct val="95000"/>
              </a:lnSpc>
              <a:spcBef>
                <a:spcPts val="0"/>
              </a:spcBef>
              <a:spcAft>
                <a:spcPts val="0"/>
              </a:spcAft>
              <a:buSzPts val="523"/>
              <a:buNone/>
            </a:pPr>
            <a:r>
              <a:rPr lang="es" sz="955"/>
              <a:t>        &lt;div&gt;</a:t>
            </a:r>
            <a:endParaRPr sz="955"/>
          </a:p>
          <a:p>
            <a:pPr indent="0" lvl="0" marL="0" rtl="0" algn="l">
              <a:lnSpc>
                <a:spcPct val="95000"/>
              </a:lnSpc>
              <a:spcBef>
                <a:spcPts val="0"/>
              </a:spcBef>
              <a:spcAft>
                <a:spcPts val="0"/>
              </a:spcAft>
              <a:buSzPts val="523"/>
              <a:buNone/>
            </a:pPr>
            <a:r>
              <a:rPr lang="es" sz="955"/>
              <a:t>        &lt;p&gt;Here is the html zone&lt;/p&gt;</a:t>
            </a:r>
            <a:endParaRPr sz="955"/>
          </a:p>
          <a:p>
            <a:pPr indent="0" lvl="0" marL="0" rtl="0" algn="l">
              <a:lnSpc>
                <a:spcPct val="95000"/>
              </a:lnSpc>
              <a:spcBef>
                <a:spcPts val="0"/>
              </a:spcBef>
              <a:spcAft>
                <a:spcPts val="0"/>
              </a:spcAft>
              <a:buSzPts val="523"/>
              <a:buNone/>
            </a:pPr>
            <a:r>
              <a:rPr lang="es" sz="955"/>
              <a:t>        &lt;/div&gt;</a:t>
            </a:r>
            <a:endParaRPr sz="955"/>
          </a:p>
          <a:p>
            <a:pPr indent="0" lvl="0" marL="0" rtl="0" algn="l">
              <a:lnSpc>
                <a:spcPct val="95000"/>
              </a:lnSpc>
              <a:spcBef>
                <a:spcPts val="0"/>
              </a:spcBef>
              <a:spcAft>
                <a:spcPts val="0"/>
              </a:spcAft>
              <a:buSzPts val="523"/>
              <a:buNone/>
            </a:pPr>
            <a:r>
              <a:rPr lang="es" sz="955"/>
              <a:t>        </a:t>
            </a:r>
            <a:endParaRPr sz="955"/>
          </a:p>
          <a:p>
            <a:pPr indent="0" lvl="0" marL="0" rtl="0" algn="l">
              <a:lnSpc>
                <a:spcPct val="95000"/>
              </a:lnSpc>
              <a:spcBef>
                <a:spcPts val="0"/>
              </a:spcBef>
              <a:spcAft>
                <a:spcPts val="0"/>
              </a:spcAft>
              <a:buSzPts val="523"/>
              <a:buNone/>
            </a:pPr>
            <a:r>
              <a:rPr lang="es" sz="955"/>
              <a:t>        )  </a:t>
            </a:r>
            <a:endParaRPr sz="955"/>
          </a:p>
          <a:p>
            <a:pPr indent="0" lvl="0" marL="0" rtl="0" algn="l">
              <a:lnSpc>
                <a:spcPct val="95000"/>
              </a:lnSpc>
              <a:spcBef>
                <a:spcPts val="0"/>
              </a:spcBef>
              <a:spcAft>
                <a:spcPts val="0"/>
              </a:spcAft>
              <a:buSzPts val="523"/>
              <a:buNone/>
            </a:pPr>
            <a:r>
              <a:rPr lang="es" sz="955"/>
              <a:t>}</a:t>
            </a:r>
            <a:endParaRPr sz="955"/>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sp>
        <p:nvSpPr>
          <p:cNvPr id="404" name="Google Shape;404;g1dbe27d6359_0_32"/>
          <p:cNvSpPr txBox="1"/>
          <p:nvPr>
            <p:ph type="title"/>
          </p:nvPr>
        </p:nvSpPr>
        <p:spPr>
          <a:xfrm>
            <a:off x="311700" y="350275"/>
            <a:ext cx="91440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14. </a:t>
            </a:r>
            <a:r>
              <a:rPr lang="es"/>
              <a:t>Get HTML elements from iteration over a array </a:t>
            </a:r>
            <a:endParaRPr/>
          </a:p>
        </p:txBody>
      </p:sp>
      <p:sp>
        <p:nvSpPr>
          <p:cNvPr id="405" name="Google Shape;405;g1dbe27d6359_0_3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When we have to create new HTML element from the </a:t>
            </a:r>
            <a:endParaRPr/>
          </a:p>
          <a:p>
            <a:pPr indent="0" lvl="0" marL="0" rtl="0" algn="l">
              <a:spcBef>
                <a:spcPts val="0"/>
              </a:spcBef>
              <a:spcAft>
                <a:spcPts val="0"/>
              </a:spcAft>
              <a:buNone/>
            </a:pPr>
            <a:r>
              <a:rPr lang="es"/>
              <a:t>iteration over array, for example when we use  a javascript</a:t>
            </a:r>
            <a:endParaRPr/>
          </a:p>
          <a:p>
            <a:pPr indent="0" lvl="0" marL="0" rtl="0" algn="l">
              <a:spcBef>
                <a:spcPts val="0"/>
              </a:spcBef>
              <a:spcAft>
                <a:spcPts val="0"/>
              </a:spcAft>
              <a:buNone/>
            </a:pPr>
            <a:r>
              <a:rPr lang="es"/>
              <a:t>map operator; The idea is create this HTML elements in the </a:t>
            </a:r>
            <a:endParaRPr/>
          </a:p>
          <a:p>
            <a:pPr indent="0" lvl="0" marL="0" rtl="0" algn="l">
              <a:spcBef>
                <a:spcPts val="0"/>
              </a:spcBef>
              <a:spcAft>
                <a:spcPts val="0"/>
              </a:spcAft>
              <a:buNone/>
            </a:pPr>
            <a:r>
              <a:rPr lang="es"/>
              <a:t>&lt;&lt;HTML Zone&gt;&gt;&gt; . </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Here the example:</a:t>
            </a:r>
            <a:endParaRPr/>
          </a:p>
          <a:p>
            <a:pPr indent="0" lvl="0" marL="0" rtl="0" algn="l">
              <a:spcBef>
                <a:spcPts val="0"/>
              </a:spcBef>
              <a:spcAft>
                <a:spcPts val="0"/>
              </a:spcAft>
              <a:buNone/>
            </a:pPr>
            <a:r>
              <a:t/>
            </a:r>
            <a:endParaRPr/>
          </a:p>
          <a:p>
            <a:pPr indent="0" lvl="0" marL="0" rtl="0" algn="l">
              <a:lnSpc>
                <a:spcPct val="135714"/>
              </a:lnSpc>
              <a:spcBef>
                <a:spcPts val="0"/>
              </a:spcBef>
              <a:spcAft>
                <a:spcPts val="0"/>
              </a:spcAft>
              <a:buClr>
                <a:schemeClr val="dk1"/>
              </a:buClr>
              <a:buSzPts val="1100"/>
              <a:buFont typeface="Arial"/>
              <a:buNone/>
            </a:pPr>
            <a:r>
              <a:rPr lang="es" sz="1050">
                <a:solidFill>
                  <a:srgbClr val="0000FF"/>
                </a:solidFill>
                <a:highlight>
                  <a:srgbClr val="FFFFFF"/>
                </a:highlight>
                <a:latin typeface="Consolas"/>
                <a:ea typeface="Consolas"/>
                <a:cs typeface="Consolas"/>
                <a:sym typeface="Consolas"/>
              </a:rPr>
              <a:t>{</a:t>
            </a:r>
            <a:r>
              <a:rPr lang="es" sz="1050">
                <a:solidFill>
                  <a:schemeClr val="dk1"/>
                </a:solidFill>
                <a:highlight>
                  <a:srgbClr val="FFFFFF"/>
                </a:highlight>
                <a:latin typeface="Consolas"/>
                <a:ea typeface="Consolas"/>
                <a:cs typeface="Consolas"/>
                <a:sym typeface="Consolas"/>
              </a:rPr>
              <a:t> facts.content &amp;&amp;  facts.content.map((fact:FactModel, index) </a:t>
            </a:r>
            <a:r>
              <a:rPr lang="es" sz="1050">
                <a:solidFill>
                  <a:srgbClr val="0000FF"/>
                </a:solidFill>
                <a:highlight>
                  <a:srgbClr val="FFFFFF"/>
                </a:highlight>
                <a:latin typeface="Consolas"/>
                <a:ea typeface="Consolas"/>
                <a:cs typeface="Consolas"/>
                <a:sym typeface="Consolas"/>
              </a:rPr>
              <a:t>=&gt;</a:t>
            </a:r>
            <a:r>
              <a:rPr lang="es" sz="1050">
                <a:solidFill>
                  <a:schemeClr val="dk1"/>
                </a:solidFill>
                <a:highlight>
                  <a:srgbClr val="FFFFFF"/>
                </a:highlight>
                <a:latin typeface="Consolas"/>
                <a:ea typeface="Consolas"/>
                <a:cs typeface="Consolas"/>
                <a:sym typeface="Consolas"/>
              </a:rPr>
              <a:t> </a:t>
            </a:r>
            <a:r>
              <a:rPr lang="es" sz="1050">
                <a:solidFill>
                  <a:srgbClr val="800000"/>
                </a:solidFill>
                <a:highlight>
                  <a:srgbClr val="FFFFFF"/>
                </a:highlight>
                <a:latin typeface="Consolas"/>
                <a:ea typeface="Consolas"/>
                <a:cs typeface="Consolas"/>
                <a:sym typeface="Consolas"/>
              </a:rPr>
              <a:t>&lt;ul</a:t>
            </a:r>
            <a:r>
              <a:rPr lang="es" sz="1050">
                <a:solidFill>
                  <a:schemeClr val="dk1"/>
                </a:solidFill>
                <a:highlight>
                  <a:srgbClr val="FFFFFF"/>
                </a:highlight>
                <a:latin typeface="Consolas"/>
                <a:ea typeface="Consolas"/>
                <a:cs typeface="Consolas"/>
                <a:sym typeface="Consolas"/>
              </a:rPr>
              <a:t> </a:t>
            </a:r>
            <a:r>
              <a:rPr lang="es" sz="1050">
                <a:solidFill>
                  <a:srgbClr val="E50000"/>
                </a:solidFill>
                <a:highlight>
                  <a:srgbClr val="FFFFFF"/>
                </a:highlight>
                <a:latin typeface="Consolas"/>
                <a:ea typeface="Consolas"/>
                <a:cs typeface="Consolas"/>
                <a:sym typeface="Consolas"/>
              </a:rPr>
              <a:t>key</a:t>
            </a:r>
            <a:r>
              <a:rPr lang="es" sz="1050">
                <a:solidFill>
                  <a:schemeClr val="dk1"/>
                </a:solidFill>
                <a:highlight>
                  <a:srgbClr val="FFFFFF"/>
                </a:highlight>
                <a:latin typeface="Consolas"/>
                <a:ea typeface="Consolas"/>
                <a:cs typeface="Consolas"/>
                <a:sym typeface="Consolas"/>
              </a:rPr>
              <a:t>=</a:t>
            </a:r>
            <a:r>
              <a:rPr lang="es" sz="1050">
                <a:solidFill>
                  <a:srgbClr val="0000FF"/>
                </a:solidFill>
                <a:highlight>
                  <a:srgbClr val="FFFFFF"/>
                </a:highlight>
                <a:latin typeface="Consolas"/>
                <a:ea typeface="Consolas"/>
                <a:cs typeface="Consolas"/>
                <a:sym typeface="Consolas"/>
              </a:rPr>
              <a:t>{</a:t>
            </a:r>
            <a:r>
              <a:rPr lang="es" sz="1050">
                <a:solidFill>
                  <a:schemeClr val="dk1"/>
                </a:solidFill>
                <a:highlight>
                  <a:srgbClr val="FFFFFF"/>
                </a:highlight>
                <a:latin typeface="Consolas"/>
                <a:ea typeface="Consolas"/>
                <a:cs typeface="Consolas"/>
                <a:sym typeface="Consolas"/>
              </a:rPr>
              <a:t>index.toString()</a:t>
            </a:r>
            <a:r>
              <a:rPr lang="es" sz="1050">
                <a:solidFill>
                  <a:srgbClr val="0000FF"/>
                </a:solidFill>
                <a:highlight>
                  <a:srgbClr val="FFFFFF"/>
                </a:highlight>
                <a:latin typeface="Consolas"/>
                <a:ea typeface="Consolas"/>
                <a:cs typeface="Consolas"/>
                <a:sym typeface="Consolas"/>
              </a:rPr>
              <a:t>}</a:t>
            </a:r>
            <a:r>
              <a:rPr lang="es" sz="1050">
                <a:solidFill>
                  <a:srgbClr val="800000"/>
                </a:solidFill>
                <a:highlight>
                  <a:srgbClr val="FFFFFF"/>
                </a:highlight>
                <a:latin typeface="Consolas"/>
                <a:ea typeface="Consolas"/>
                <a:cs typeface="Consolas"/>
                <a:sym typeface="Consolas"/>
              </a:rPr>
              <a:t>&gt;</a:t>
            </a:r>
            <a:r>
              <a:rPr lang="es" sz="1050">
                <a:solidFill>
                  <a:schemeClr val="dk1"/>
                </a:solidFill>
                <a:highlight>
                  <a:srgbClr val="FFFFFF"/>
                </a:highlight>
                <a:latin typeface="Consolas"/>
                <a:ea typeface="Consolas"/>
                <a:cs typeface="Consolas"/>
                <a:sym typeface="Consolas"/>
              </a:rPr>
              <a:t>😃</a:t>
            </a:r>
            <a:r>
              <a:rPr lang="es" sz="1050">
                <a:solidFill>
                  <a:srgbClr val="0000FF"/>
                </a:solidFill>
                <a:highlight>
                  <a:srgbClr val="FFFFFF"/>
                </a:highlight>
                <a:latin typeface="Consolas"/>
                <a:ea typeface="Consolas"/>
                <a:cs typeface="Consolas"/>
                <a:sym typeface="Consolas"/>
              </a:rPr>
              <a:t>{</a:t>
            </a:r>
            <a:r>
              <a:rPr lang="es" sz="1050">
                <a:solidFill>
                  <a:schemeClr val="dk1"/>
                </a:solidFill>
                <a:highlight>
                  <a:srgbClr val="FFFFFF"/>
                </a:highlight>
                <a:latin typeface="Consolas"/>
                <a:ea typeface="Consolas"/>
                <a:cs typeface="Consolas"/>
                <a:sym typeface="Consolas"/>
              </a:rPr>
              <a:t>fact.fact</a:t>
            </a:r>
            <a:r>
              <a:rPr lang="es" sz="1050">
                <a:solidFill>
                  <a:srgbClr val="0000FF"/>
                </a:solidFill>
                <a:highlight>
                  <a:srgbClr val="FFFFFF"/>
                </a:highlight>
                <a:latin typeface="Consolas"/>
                <a:ea typeface="Consolas"/>
                <a:cs typeface="Consolas"/>
                <a:sym typeface="Consolas"/>
              </a:rPr>
              <a:t>}</a:t>
            </a:r>
            <a:r>
              <a:rPr lang="es" sz="1050">
                <a:solidFill>
                  <a:srgbClr val="800000"/>
                </a:solidFill>
                <a:highlight>
                  <a:srgbClr val="FFFFFF"/>
                </a:highlight>
                <a:latin typeface="Consolas"/>
                <a:ea typeface="Consolas"/>
                <a:cs typeface="Consolas"/>
                <a:sym typeface="Consolas"/>
              </a:rPr>
              <a:t>&lt;/ul&gt;</a:t>
            </a:r>
            <a:r>
              <a:rPr lang="es" sz="1050">
                <a:solidFill>
                  <a:schemeClr val="dk1"/>
                </a:solidFill>
                <a:highlight>
                  <a:srgbClr val="FFFFFF"/>
                </a:highlight>
                <a:latin typeface="Consolas"/>
                <a:ea typeface="Consolas"/>
                <a:cs typeface="Consolas"/>
                <a:sym typeface="Consolas"/>
              </a:rPr>
              <a:t>)</a:t>
            </a:r>
            <a:r>
              <a:rPr lang="es" sz="1050">
                <a:solidFill>
                  <a:srgbClr val="0000FF"/>
                </a:solidFill>
                <a:highlight>
                  <a:srgbClr val="FFFFFF"/>
                </a:highlight>
                <a:latin typeface="Consolas"/>
                <a:ea typeface="Consolas"/>
                <a:cs typeface="Consolas"/>
                <a:sym typeface="Consolas"/>
              </a:rPr>
              <a:t>}</a:t>
            </a:r>
            <a:endParaRPr sz="1050">
              <a:solidFill>
                <a:srgbClr val="0000FF"/>
              </a:solidFill>
              <a:highlight>
                <a:srgbClr val="FFFFFF"/>
              </a:highlight>
              <a:latin typeface="Consolas"/>
              <a:ea typeface="Consolas"/>
              <a:cs typeface="Consolas"/>
              <a:sym typeface="Consolas"/>
            </a:endParaRPr>
          </a:p>
          <a:p>
            <a:pPr indent="0" lvl="0" marL="0" rtl="0" algn="l">
              <a:spcBef>
                <a:spcPts val="0"/>
              </a:spcBef>
              <a:spcAft>
                <a:spcPts val="0"/>
              </a:spcAft>
              <a:buNone/>
            </a:pPr>
            <a:r>
              <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9" name="Shape 409"/>
        <p:cNvGrpSpPr/>
        <p:nvPr/>
      </p:nvGrpSpPr>
      <p:grpSpPr>
        <a:xfrm>
          <a:off x="0" y="0"/>
          <a:ext cx="0" cy="0"/>
          <a:chOff x="0" y="0"/>
          <a:chExt cx="0" cy="0"/>
        </a:xfrm>
      </p:grpSpPr>
      <p:sp>
        <p:nvSpPr>
          <p:cNvPr id="410" name="Google Shape;410;g1dbe27d6359_0_38"/>
          <p:cNvSpPr txBox="1"/>
          <p:nvPr>
            <p:ph type="title"/>
          </p:nvPr>
        </p:nvSpPr>
        <p:spPr>
          <a:xfrm>
            <a:off x="311700" y="350275"/>
            <a:ext cx="91440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15. </a:t>
            </a:r>
            <a:r>
              <a:rPr b="1" lang="es" sz="2541">
                <a:solidFill>
                  <a:srgbClr val="1D242D"/>
                </a:solidFill>
                <a:latin typeface="Poppins"/>
                <a:ea typeface="Poppins"/>
                <a:cs typeface="Poppins"/>
                <a:sym typeface="Poppins"/>
              </a:rPr>
              <a:t>Names of the event handlers in the react component</a:t>
            </a:r>
            <a:r>
              <a:rPr lang="es" sz="4111"/>
              <a:t> </a:t>
            </a:r>
            <a:endParaRPr sz="4111"/>
          </a:p>
        </p:txBody>
      </p:sp>
      <p:sp>
        <p:nvSpPr>
          <p:cNvPr id="411" name="Google Shape;411;g1dbe27d6359_0_3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0000" lnSpcReduction="20000"/>
          </a:bodyPr>
          <a:lstStyle/>
          <a:p>
            <a:pPr indent="0" lvl="0" marL="0" rtl="0" algn="l">
              <a:lnSpc>
                <a:spcPct val="135714"/>
              </a:lnSpc>
              <a:spcBef>
                <a:spcPts val="0"/>
              </a:spcBef>
              <a:spcAft>
                <a:spcPts val="0"/>
              </a:spcAft>
              <a:buNone/>
            </a:pPr>
            <a:r>
              <a:t/>
            </a:r>
            <a:endParaRPr sz="1050">
              <a:solidFill>
                <a:srgbClr val="0000FF"/>
              </a:solidFill>
              <a:highlight>
                <a:srgbClr val="FFFFFF"/>
              </a:highlight>
              <a:latin typeface="Consolas"/>
              <a:ea typeface="Consolas"/>
              <a:cs typeface="Consolas"/>
              <a:sym typeface="Consolas"/>
            </a:endParaRPr>
          </a:p>
          <a:p>
            <a:pPr indent="0" lvl="0" marL="0" rtl="0" algn="l">
              <a:spcBef>
                <a:spcPts val="0"/>
              </a:spcBef>
              <a:spcAft>
                <a:spcPts val="0"/>
              </a:spcAft>
              <a:buNone/>
            </a:pPr>
            <a:r>
              <a:rPr lang="es"/>
              <a:t>Here is so important the name of the event handler because likely  you  have to </a:t>
            </a:r>
            <a:endParaRPr/>
          </a:p>
          <a:p>
            <a:pPr indent="0" lvl="0" marL="0" rtl="0" algn="l">
              <a:spcBef>
                <a:spcPts val="0"/>
              </a:spcBef>
              <a:spcAft>
                <a:spcPts val="0"/>
              </a:spcAft>
              <a:buNone/>
            </a:pPr>
            <a:r>
              <a:rPr lang="es"/>
              <a:t>implement many handlers of a </a:t>
            </a:r>
            <a:r>
              <a:rPr b="1" lang="es">
                <a:solidFill>
                  <a:schemeClr val="accent1"/>
                </a:solidFill>
              </a:rPr>
              <a:t>event</a:t>
            </a:r>
            <a:r>
              <a:rPr lang="es">
                <a:solidFill>
                  <a:schemeClr val="dk1"/>
                </a:solidFill>
              </a:rPr>
              <a:t>s </a:t>
            </a:r>
            <a:r>
              <a:rPr lang="es"/>
              <a:t>over  many html </a:t>
            </a:r>
            <a:r>
              <a:rPr b="1" lang="es">
                <a:solidFill>
                  <a:srgbClr val="F28042"/>
                </a:solidFill>
              </a:rPr>
              <a:t>element</a:t>
            </a:r>
            <a:r>
              <a:rPr lang="es">
                <a:solidFill>
                  <a:schemeClr val="dk1"/>
                </a:solidFill>
              </a:rPr>
              <a:t>s</a:t>
            </a:r>
            <a:r>
              <a:rPr b="1" lang="es">
                <a:solidFill>
                  <a:schemeClr val="dk1"/>
                </a:solidFill>
              </a:rPr>
              <a:t> </a:t>
            </a:r>
            <a:r>
              <a:rPr lang="es"/>
              <a:t>in a same react</a:t>
            </a:r>
            <a:endParaRPr/>
          </a:p>
          <a:p>
            <a:pPr indent="0" lvl="0" marL="0" rtl="0" algn="l">
              <a:spcBef>
                <a:spcPts val="0"/>
              </a:spcBef>
              <a:spcAft>
                <a:spcPts val="0"/>
              </a:spcAft>
              <a:buNone/>
            </a:pPr>
            <a:r>
              <a:rPr lang="es"/>
              <a:t>component; This can be very confuse for the developer;  To avoid that, the idea </a:t>
            </a:r>
            <a:endParaRPr/>
          </a:p>
          <a:p>
            <a:pPr indent="0" lvl="0" marL="0" rtl="0" algn="l">
              <a:spcBef>
                <a:spcPts val="0"/>
              </a:spcBef>
              <a:spcAft>
                <a:spcPts val="0"/>
              </a:spcAft>
              <a:buNone/>
            </a:pPr>
            <a:r>
              <a:rPr lang="es"/>
              <a:t>is use the next names convention to the handlers:</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 handle</a:t>
            </a:r>
            <a:r>
              <a:rPr b="1" lang="es">
                <a:solidFill>
                  <a:srgbClr val="F28042"/>
                </a:solidFill>
              </a:rPr>
              <a:t>Element</a:t>
            </a:r>
            <a:r>
              <a:rPr b="1" lang="es">
                <a:solidFill>
                  <a:schemeClr val="accent1"/>
                </a:solidFill>
              </a:rPr>
              <a:t>Event</a:t>
            </a:r>
            <a:endParaRPr/>
          </a:p>
          <a:p>
            <a:pPr indent="0" lvl="0" marL="0" rtl="0" algn="l">
              <a:spcBef>
                <a:spcPts val="0"/>
              </a:spcBef>
              <a:spcAft>
                <a:spcPts val="0"/>
              </a:spcAft>
              <a:buNone/>
            </a:pPr>
            <a:r>
              <a:rPr lang="es"/>
              <a:t>     Example:</a:t>
            </a:r>
            <a:endParaRPr/>
          </a:p>
          <a:p>
            <a:pPr indent="0" lvl="0" marL="457200" rtl="0" algn="l">
              <a:spcBef>
                <a:spcPts val="0"/>
              </a:spcBef>
              <a:spcAft>
                <a:spcPts val="0"/>
              </a:spcAft>
              <a:buNone/>
            </a:pPr>
            <a:r>
              <a:t/>
            </a:r>
            <a:endParaRPr/>
          </a:p>
          <a:p>
            <a:pPr indent="0" lvl="0" marL="457200" rtl="0" algn="l">
              <a:lnSpc>
                <a:spcPct val="135714"/>
              </a:lnSpc>
              <a:spcBef>
                <a:spcPts val="0"/>
              </a:spcBef>
              <a:spcAft>
                <a:spcPts val="0"/>
              </a:spcAft>
              <a:buNone/>
            </a:pPr>
            <a:r>
              <a:rPr lang="es" sz="1050">
                <a:solidFill>
                  <a:schemeClr val="dk1"/>
                </a:solidFill>
                <a:highlight>
                  <a:srgbClr val="FFFFFF"/>
                </a:highlight>
                <a:latin typeface="Consolas"/>
                <a:ea typeface="Consolas"/>
                <a:cs typeface="Consolas"/>
                <a:sym typeface="Consolas"/>
              </a:rPr>
              <a:t> </a:t>
            </a:r>
            <a:r>
              <a:rPr lang="es" sz="1050">
                <a:solidFill>
                  <a:srgbClr val="0000FF"/>
                </a:solidFill>
                <a:highlight>
                  <a:srgbClr val="FFFFFF"/>
                </a:highlight>
                <a:latin typeface="Consolas"/>
                <a:ea typeface="Consolas"/>
                <a:cs typeface="Consolas"/>
                <a:sym typeface="Consolas"/>
              </a:rPr>
              <a:t>const</a:t>
            </a:r>
            <a:r>
              <a:rPr lang="es" sz="1050">
                <a:solidFill>
                  <a:schemeClr val="dk1"/>
                </a:solidFill>
                <a:highlight>
                  <a:srgbClr val="FFFFFF"/>
                </a:highlight>
                <a:latin typeface="Consolas"/>
                <a:ea typeface="Consolas"/>
                <a:cs typeface="Consolas"/>
                <a:sym typeface="Consolas"/>
              </a:rPr>
              <a:t> handleSearchButtonClick = () </a:t>
            </a:r>
            <a:r>
              <a:rPr lang="es" sz="1050">
                <a:solidFill>
                  <a:srgbClr val="0000FF"/>
                </a:solidFill>
                <a:highlight>
                  <a:srgbClr val="FFFFFF"/>
                </a:highlight>
                <a:latin typeface="Consolas"/>
                <a:ea typeface="Consolas"/>
                <a:cs typeface="Consolas"/>
                <a:sym typeface="Consolas"/>
              </a:rPr>
              <a:t>=&gt;</a:t>
            </a:r>
            <a:r>
              <a:rPr lang="es" sz="1050">
                <a:solidFill>
                  <a:schemeClr val="dk1"/>
                </a:solidFill>
                <a:highlight>
                  <a:srgbClr val="FFFFFF"/>
                </a:highlight>
                <a:latin typeface="Consolas"/>
                <a:ea typeface="Consolas"/>
                <a:cs typeface="Consolas"/>
                <a:sym typeface="Consolas"/>
              </a:rPr>
              <a:t>{</a:t>
            </a:r>
            <a:endParaRPr sz="1050">
              <a:solidFill>
                <a:schemeClr val="dk1"/>
              </a:solidFill>
              <a:highlight>
                <a:srgbClr val="FFFFFF"/>
              </a:highlight>
              <a:latin typeface="Consolas"/>
              <a:ea typeface="Consolas"/>
              <a:cs typeface="Consolas"/>
              <a:sym typeface="Consolas"/>
            </a:endParaRPr>
          </a:p>
          <a:p>
            <a:pPr indent="0" lvl="0" marL="457200" rtl="0" algn="l">
              <a:lnSpc>
                <a:spcPct val="135714"/>
              </a:lnSpc>
              <a:spcBef>
                <a:spcPts val="0"/>
              </a:spcBef>
              <a:spcAft>
                <a:spcPts val="0"/>
              </a:spcAft>
              <a:buNone/>
            </a:pPr>
            <a:r>
              <a:t/>
            </a:r>
            <a:endParaRPr sz="1050">
              <a:solidFill>
                <a:schemeClr val="dk1"/>
              </a:solidFill>
              <a:highlight>
                <a:srgbClr val="FFFFFF"/>
              </a:highlight>
              <a:latin typeface="Consolas"/>
              <a:ea typeface="Consolas"/>
              <a:cs typeface="Consolas"/>
              <a:sym typeface="Consolas"/>
            </a:endParaRPr>
          </a:p>
          <a:p>
            <a:pPr indent="0" lvl="0" marL="457200" rtl="0" algn="l">
              <a:lnSpc>
                <a:spcPct val="135714"/>
              </a:lnSpc>
              <a:spcBef>
                <a:spcPts val="0"/>
              </a:spcBef>
              <a:spcAft>
                <a:spcPts val="0"/>
              </a:spcAft>
              <a:buNone/>
            </a:pPr>
            <a:r>
              <a:rPr lang="es" sz="1050">
                <a:solidFill>
                  <a:schemeClr val="dk1"/>
                </a:solidFill>
                <a:highlight>
                  <a:srgbClr val="FFFFFF"/>
                </a:highlight>
                <a:latin typeface="Consolas"/>
                <a:ea typeface="Consolas"/>
                <a:cs typeface="Consolas"/>
                <a:sym typeface="Consolas"/>
              </a:rPr>
              <a:t>        </a:t>
            </a:r>
            <a:r>
              <a:rPr lang="es" sz="1050">
                <a:solidFill>
                  <a:srgbClr val="008000"/>
                </a:solidFill>
                <a:highlight>
                  <a:srgbClr val="FFFFFF"/>
                </a:highlight>
                <a:latin typeface="Consolas"/>
                <a:ea typeface="Consolas"/>
                <a:cs typeface="Consolas"/>
                <a:sym typeface="Consolas"/>
              </a:rPr>
              <a:t>// here we can not put any business logic ** important</a:t>
            </a:r>
            <a:endParaRPr sz="1050">
              <a:solidFill>
                <a:srgbClr val="008000"/>
              </a:solidFill>
              <a:highlight>
                <a:srgbClr val="FFFFFF"/>
              </a:highlight>
              <a:latin typeface="Consolas"/>
              <a:ea typeface="Consolas"/>
              <a:cs typeface="Consolas"/>
              <a:sym typeface="Consolas"/>
            </a:endParaRPr>
          </a:p>
          <a:p>
            <a:pPr indent="0" lvl="0" marL="457200" rtl="0" algn="l">
              <a:lnSpc>
                <a:spcPct val="135714"/>
              </a:lnSpc>
              <a:spcBef>
                <a:spcPts val="0"/>
              </a:spcBef>
              <a:spcAft>
                <a:spcPts val="0"/>
              </a:spcAft>
              <a:buNone/>
            </a:pPr>
            <a:r>
              <a:rPr lang="es" sz="1050">
                <a:solidFill>
                  <a:schemeClr val="dk1"/>
                </a:solidFill>
                <a:highlight>
                  <a:srgbClr val="FFFFFF"/>
                </a:highlight>
                <a:latin typeface="Consolas"/>
                <a:ea typeface="Consolas"/>
                <a:cs typeface="Consolas"/>
                <a:sym typeface="Consolas"/>
              </a:rPr>
              <a:t>        </a:t>
            </a:r>
            <a:r>
              <a:rPr lang="es" sz="1050">
                <a:solidFill>
                  <a:srgbClr val="008000"/>
                </a:solidFill>
                <a:highlight>
                  <a:srgbClr val="FFFFFF"/>
                </a:highlight>
                <a:latin typeface="Consolas"/>
                <a:ea typeface="Consolas"/>
                <a:cs typeface="Consolas"/>
                <a:sym typeface="Consolas"/>
              </a:rPr>
              <a:t>// only we can have a SetState  of useState</a:t>
            </a:r>
            <a:endParaRPr sz="1050">
              <a:solidFill>
                <a:srgbClr val="008000"/>
              </a:solidFill>
              <a:highlight>
                <a:srgbClr val="FFFFFF"/>
              </a:highlight>
              <a:latin typeface="Consolas"/>
              <a:ea typeface="Consolas"/>
              <a:cs typeface="Consolas"/>
              <a:sym typeface="Consolas"/>
            </a:endParaRPr>
          </a:p>
          <a:p>
            <a:pPr indent="0" lvl="0" marL="457200" rtl="0" algn="l">
              <a:lnSpc>
                <a:spcPct val="135714"/>
              </a:lnSpc>
              <a:spcBef>
                <a:spcPts val="0"/>
              </a:spcBef>
              <a:spcAft>
                <a:spcPts val="0"/>
              </a:spcAft>
              <a:buNone/>
            </a:pPr>
            <a:r>
              <a:rPr lang="es" sz="1050">
                <a:solidFill>
                  <a:schemeClr val="dk1"/>
                </a:solidFill>
                <a:highlight>
                  <a:srgbClr val="FFFFFF"/>
                </a:highlight>
                <a:latin typeface="Consolas"/>
                <a:ea typeface="Consolas"/>
                <a:cs typeface="Consolas"/>
                <a:sym typeface="Consolas"/>
              </a:rPr>
              <a:t>        </a:t>
            </a:r>
            <a:r>
              <a:rPr lang="es" sz="1050">
                <a:solidFill>
                  <a:srgbClr val="008000"/>
                </a:solidFill>
                <a:highlight>
                  <a:srgbClr val="FFFFFF"/>
                </a:highlight>
                <a:latin typeface="Consolas"/>
                <a:ea typeface="Consolas"/>
                <a:cs typeface="Consolas"/>
                <a:sym typeface="Consolas"/>
              </a:rPr>
              <a:t>// the bussiness logic have to be in the helpers</a:t>
            </a:r>
            <a:endParaRPr sz="1050">
              <a:solidFill>
                <a:srgbClr val="008000"/>
              </a:solidFill>
              <a:highlight>
                <a:srgbClr val="FFFFFF"/>
              </a:highlight>
              <a:latin typeface="Consolas"/>
              <a:ea typeface="Consolas"/>
              <a:cs typeface="Consolas"/>
              <a:sym typeface="Consolas"/>
            </a:endParaRPr>
          </a:p>
          <a:p>
            <a:pPr indent="0" lvl="0" marL="457200" rtl="0" algn="l">
              <a:lnSpc>
                <a:spcPct val="135714"/>
              </a:lnSpc>
              <a:spcBef>
                <a:spcPts val="0"/>
              </a:spcBef>
              <a:spcAft>
                <a:spcPts val="0"/>
              </a:spcAft>
              <a:buNone/>
            </a:pPr>
            <a:r>
              <a:rPr lang="es" sz="1050">
                <a:solidFill>
                  <a:schemeClr val="dk1"/>
                </a:solidFill>
                <a:highlight>
                  <a:srgbClr val="FFFFFF"/>
                </a:highlight>
                <a:latin typeface="Consolas"/>
                <a:ea typeface="Consolas"/>
                <a:cs typeface="Consolas"/>
                <a:sym typeface="Consolas"/>
              </a:rPr>
              <a:t>        </a:t>
            </a:r>
            <a:r>
              <a:rPr lang="es" sz="1050">
                <a:solidFill>
                  <a:srgbClr val="008000"/>
                </a:solidFill>
                <a:highlight>
                  <a:srgbClr val="FFFFFF"/>
                </a:highlight>
                <a:latin typeface="Consolas"/>
                <a:ea typeface="Consolas"/>
                <a:cs typeface="Consolas"/>
                <a:sym typeface="Consolas"/>
              </a:rPr>
              <a:t>// Inside of any hook we can not put business logic</a:t>
            </a:r>
            <a:endParaRPr sz="1050">
              <a:solidFill>
                <a:srgbClr val="008000"/>
              </a:solidFill>
              <a:highlight>
                <a:srgbClr val="FFFFFF"/>
              </a:highlight>
              <a:latin typeface="Consolas"/>
              <a:ea typeface="Consolas"/>
              <a:cs typeface="Consolas"/>
              <a:sym typeface="Consolas"/>
            </a:endParaRPr>
          </a:p>
          <a:p>
            <a:pPr indent="0" lvl="0" marL="457200" rtl="0" algn="l">
              <a:lnSpc>
                <a:spcPct val="135714"/>
              </a:lnSpc>
              <a:spcBef>
                <a:spcPts val="0"/>
              </a:spcBef>
              <a:spcAft>
                <a:spcPts val="0"/>
              </a:spcAft>
              <a:buNone/>
            </a:pPr>
            <a:r>
              <a:t/>
            </a:r>
            <a:endParaRPr sz="1050">
              <a:solidFill>
                <a:schemeClr val="dk1"/>
              </a:solidFill>
              <a:highlight>
                <a:srgbClr val="FFFFFF"/>
              </a:highlight>
              <a:latin typeface="Consolas"/>
              <a:ea typeface="Consolas"/>
              <a:cs typeface="Consolas"/>
              <a:sym typeface="Consolas"/>
            </a:endParaRPr>
          </a:p>
          <a:p>
            <a:pPr indent="0" lvl="0" marL="457200" rtl="0" algn="l">
              <a:lnSpc>
                <a:spcPct val="135714"/>
              </a:lnSpc>
              <a:spcBef>
                <a:spcPts val="0"/>
              </a:spcBef>
              <a:spcAft>
                <a:spcPts val="0"/>
              </a:spcAft>
              <a:buNone/>
            </a:pPr>
            <a:r>
              <a:rPr lang="es" sz="1050">
                <a:solidFill>
                  <a:schemeClr val="dk1"/>
                </a:solidFill>
                <a:highlight>
                  <a:srgbClr val="FFFFFF"/>
                </a:highlight>
                <a:latin typeface="Consolas"/>
                <a:ea typeface="Consolas"/>
                <a:cs typeface="Consolas"/>
                <a:sym typeface="Consolas"/>
              </a:rPr>
              <a:t>        dispatch(getFactsData({value:</a:t>
            </a:r>
            <a:r>
              <a:rPr lang="es" sz="1050">
                <a:solidFill>
                  <a:srgbClr val="A31515"/>
                </a:solidFill>
                <a:highlight>
                  <a:srgbClr val="FFFFFF"/>
                </a:highlight>
                <a:latin typeface="Consolas"/>
                <a:ea typeface="Consolas"/>
                <a:cs typeface="Consolas"/>
                <a:sym typeface="Consolas"/>
              </a:rPr>
              <a:t>''</a:t>
            </a:r>
            <a:r>
              <a:rPr lang="es" sz="1050">
                <a:solidFill>
                  <a:schemeClr val="dk1"/>
                </a:solidFill>
                <a:highlight>
                  <a:srgbClr val="FFFFFF"/>
                </a:highlight>
                <a:latin typeface="Consolas"/>
                <a:ea typeface="Consolas"/>
                <a:cs typeface="Consolas"/>
                <a:sym typeface="Consolas"/>
              </a:rPr>
              <a:t>,key:</a:t>
            </a:r>
            <a:r>
              <a:rPr lang="es" sz="1050">
                <a:solidFill>
                  <a:srgbClr val="A31515"/>
                </a:solidFill>
                <a:highlight>
                  <a:srgbClr val="FFFFFF"/>
                </a:highlight>
                <a:latin typeface="Consolas"/>
                <a:ea typeface="Consolas"/>
                <a:cs typeface="Consolas"/>
                <a:sym typeface="Consolas"/>
              </a:rPr>
              <a:t>''</a:t>
            </a:r>
            <a:r>
              <a:rPr lang="es" sz="1050">
                <a:solidFill>
                  <a:schemeClr val="dk1"/>
                </a:solidFill>
                <a:highlight>
                  <a:srgbClr val="FFFFFF"/>
                </a:highlight>
                <a:latin typeface="Consolas"/>
                <a:ea typeface="Consolas"/>
                <a:cs typeface="Consolas"/>
                <a:sym typeface="Consolas"/>
              </a:rPr>
              <a:t>}))</a:t>
            </a:r>
            <a:endParaRPr sz="1050">
              <a:solidFill>
                <a:schemeClr val="dk1"/>
              </a:solidFill>
              <a:highlight>
                <a:srgbClr val="FFFFFF"/>
              </a:highlight>
              <a:latin typeface="Consolas"/>
              <a:ea typeface="Consolas"/>
              <a:cs typeface="Consolas"/>
              <a:sym typeface="Consolas"/>
            </a:endParaRPr>
          </a:p>
          <a:p>
            <a:pPr indent="0" lvl="0" marL="457200" rtl="0" algn="l">
              <a:lnSpc>
                <a:spcPct val="135714"/>
              </a:lnSpc>
              <a:spcBef>
                <a:spcPts val="0"/>
              </a:spcBef>
              <a:spcAft>
                <a:spcPts val="0"/>
              </a:spcAft>
              <a:buNone/>
            </a:pPr>
            <a:r>
              <a:t/>
            </a:r>
            <a:endParaRPr sz="1050">
              <a:solidFill>
                <a:schemeClr val="dk1"/>
              </a:solidFill>
              <a:highlight>
                <a:srgbClr val="FFFFFF"/>
              </a:highlight>
              <a:latin typeface="Consolas"/>
              <a:ea typeface="Consolas"/>
              <a:cs typeface="Consolas"/>
              <a:sym typeface="Consolas"/>
            </a:endParaRPr>
          </a:p>
          <a:p>
            <a:pPr indent="0" lvl="0" marL="457200" rtl="0" algn="l">
              <a:lnSpc>
                <a:spcPct val="135714"/>
              </a:lnSpc>
              <a:spcBef>
                <a:spcPts val="0"/>
              </a:spcBef>
              <a:spcAft>
                <a:spcPts val="0"/>
              </a:spcAft>
              <a:buNone/>
            </a:pPr>
            <a:r>
              <a:rPr lang="es" sz="1050">
                <a:solidFill>
                  <a:schemeClr val="dk1"/>
                </a:solidFill>
                <a:highlight>
                  <a:srgbClr val="FFFFFF"/>
                </a:highlight>
                <a:latin typeface="Consolas"/>
                <a:ea typeface="Consolas"/>
                <a:cs typeface="Consolas"/>
                <a:sym typeface="Consolas"/>
              </a:rPr>
              <a:t>    }</a:t>
            </a:r>
            <a:r>
              <a:rPr lang="es" sz="1050">
                <a:solidFill>
                  <a:srgbClr val="008000"/>
                </a:solidFill>
                <a:highlight>
                  <a:srgbClr val="FFFFFF"/>
                </a:highlight>
                <a:latin typeface="Consolas"/>
                <a:ea typeface="Consolas"/>
                <a:cs typeface="Consolas"/>
                <a:sym typeface="Consolas"/>
              </a:rPr>
              <a:t>//ok</a:t>
            </a:r>
            <a:endParaRPr sz="1050">
              <a:solidFill>
                <a:srgbClr val="008000"/>
              </a:solidFill>
              <a:highlight>
                <a:srgbClr val="FFFFFF"/>
              </a:highlight>
              <a:latin typeface="Consolas"/>
              <a:ea typeface="Consolas"/>
              <a:cs typeface="Consolas"/>
              <a:sym typeface="Consolas"/>
            </a:endParaRPr>
          </a:p>
          <a:p>
            <a:pPr indent="0" lvl="0" marL="0" rtl="0" algn="l">
              <a:spcBef>
                <a:spcPts val="0"/>
              </a:spcBef>
              <a:spcAft>
                <a:spcPts val="0"/>
              </a:spcAft>
              <a:buNone/>
            </a:pPr>
            <a:r>
              <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sp>
        <p:nvSpPr>
          <p:cNvPr id="416" name="Google Shape;416;g1dbe27d6359_0_4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When you are generate html element using a iterator, for</a:t>
            </a:r>
            <a:endParaRPr/>
          </a:p>
          <a:p>
            <a:pPr indent="0" lvl="0" marL="0" rtl="0" algn="l">
              <a:spcBef>
                <a:spcPts val="0"/>
              </a:spcBef>
              <a:spcAft>
                <a:spcPts val="0"/>
              </a:spcAft>
              <a:buNone/>
            </a:pPr>
            <a:r>
              <a:rPr lang="es"/>
              <a:t>example the .map; we have to make sure about not repeat </a:t>
            </a:r>
            <a:endParaRPr/>
          </a:p>
          <a:p>
            <a:pPr indent="0" lvl="0" marL="0" rtl="0" algn="l">
              <a:spcBef>
                <a:spcPts val="0"/>
              </a:spcBef>
              <a:spcAft>
                <a:spcPts val="0"/>
              </a:spcAft>
              <a:buNone/>
            </a:pPr>
            <a:r>
              <a:rPr lang="es"/>
              <a:t>the key of the element; for that reason we will implement the </a:t>
            </a:r>
            <a:endParaRPr/>
          </a:p>
          <a:p>
            <a:pPr indent="0" lvl="0" marL="0" rtl="0" algn="l">
              <a:spcBef>
                <a:spcPts val="0"/>
              </a:spcBef>
              <a:spcAft>
                <a:spcPts val="0"/>
              </a:spcAft>
              <a:buNone/>
            </a:pPr>
            <a:r>
              <a:rPr lang="es"/>
              <a:t>library: </a:t>
            </a:r>
            <a:endParaRPr/>
          </a:p>
          <a:p>
            <a:pPr indent="0" lvl="0" marL="0" rtl="0" algn="l">
              <a:spcBef>
                <a:spcPts val="0"/>
              </a:spcBef>
              <a:spcAft>
                <a:spcPts val="0"/>
              </a:spcAft>
              <a:buNone/>
            </a:pPr>
            <a:r>
              <a:rPr lang="es"/>
              <a:t>    </a:t>
            </a:r>
            <a:r>
              <a:rPr lang="es" sz="1200">
                <a:solidFill>
                  <a:schemeClr val="dk1"/>
                </a:solidFill>
                <a:highlight>
                  <a:srgbClr val="F7F7F7"/>
                </a:highlight>
                <a:latin typeface="Courier New"/>
                <a:ea typeface="Courier New"/>
                <a:cs typeface="Courier New"/>
                <a:sym typeface="Courier New"/>
              </a:rPr>
              <a:t>uuid</a:t>
            </a:r>
            <a:endParaRPr sz="1200">
              <a:solidFill>
                <a:schemeClr val="dk1"/>
              </a:solidFill>
              <a:highlight>
                <a:srgbClr val="F7F7F7"/>
              </a:highlight>
              <a:latin typeface="Courier New"/>
              <a:ea typeface="Courier New"/>
              <a:cs typeface="Courier New"/>
              <a:sym typeface="Courier New"/>
            </a:endParaRPr>
          </a:p>
          <a:p>
            <a:pPr indent="457200" lvl="0" marL="0" rtl="0" algn="l">
              <a:spcBef>
                <a:spcPts val="0"/>
              </a:spcBef>
              <a:spcAft>
                <a:spcPts val="0"/>
              </a:spcAft>
              <a:buNone/>
            </a:pPr>
            <a:r>
              <a:rPr lang="es" sz="1200" u="sng">
                <a:solidFill>
                  <a:schemeClr val="hlink"/>
                </a:solidFill>
                <a:highlight>
                  <a:srgbClr val="F7F7F7"/>
                </a:highlight>
                <a:latin typeface="Courier New"/>
                <a:ea typeface="Courier New"/>
                <a:cs typeface="Courier New"/>
                <a:sym typeface="Courier New"/>
                <a:hlinkClick r:id="rId3"/>
              </a:rPr>
              <a:t>https://www.npmjs.com/package/uuid</a:t>
            </a:r>
            <a:endParaRPr sz="1200">
              <a:solidFill>
                <a:schemeClr val="dk1"/>
              </a:solidFill>
              <a:highlight>
                <a:srgbClr val="F7F7F7"/>
              </a:highlight>
              <a:latin typeface="Courier New"/>
              <a:ea typeface="Courier New"/>
              <a:cs typeface="Courier New"/>
              <a:sym typeface="Courier New"/>
            </a:endParaRPr>
          </a:p>
          <a:p>
            <a:pPr indent="0" lvl="0" marL="0" rtl="0" algn="l">
              <a:spcBef>
                <a:spcPts val="0"/>
              </a:spcBef>
              <a:spcAft>
                <a:spcPts val="0"/>
              </a:spcAft>
              <a:buNone/>
            </a:pPr>
            <a:r>
              <a:t/>
            </a:r>
            <a:endParaRPr sz="1200">
              <a:solidFill>
                <a:schemeClr val="dk1"/>
              </a:solidFill>
              <a:highlight>
                <a:srgbClr val="F7F7F7"/>
              </a:highlight>
              <a:latin typeface="Courier New"/>
              <a:ea typeface="Courier New"/>
              <a:cs typeface="Courier New"/>
              <a:sym typeface="Courier New"/>
            </a:endParaRPr>
          </a:p>
          <a:p>
            <a:pPr indent="0" lvl="0" marL="0" rtl="0" algn="l">
              <a:spcBef>
                <a:spcPts val="0"/>
              </a:spcBef>
              <a:spcAft>
                <a:spcPts val="0"/>
              </a:spcAft>
              <a:buNone/>
            </a:pPr>
            <a:r>
              <a:rPr lang="es" sz="1200">
                <a:solidFill>
                  <a:schemeClr val="dk1"/>
                </a:solidFill>
                <a:highlight>
                  <a:srgbClr val="F7F7F7"/>
                </a:highlight>
                <a:latin typeface="Courier New"/>
                <a:ea typeface="Courier New"/>
                <a:cs typeface="Courier New"/>
                <a:sym typeface="Courier New"/>
              </a:rPr>
              <a:t>to use: </a:t>
            </a:r>
            <a:endParaRPr sz="1200">
              <a:solidFill>
                <a:schemeClr val="dk1"/>
              </a:solidFill>
              <a:highlight>
                <a:srgbClr val="F7F7F7"/>
              </a:highlight>
              <a:latin typeface="Courier New"/>
              <a:ea typeface="Courier New"/>
              <a:cs typeface="Courier New"/>
              <a:sym typeface="Courier New"/>
            </a:endParaRPr>
          </a:p>
          <a:p>
            <a:pPr indent="-304800" lvl="0" marL="457200" rtl="0" algn="l">
              <a:spcBef>
                <a:spcPts val="0"/>
              </a:spcBef>
              <a:spcAft>
                <a:spcPts val="0"/>
              </a:spcAft>
              <a:buClr>
                <a:schemeClr val="dk1"/>
              </a:buClr>
              <a:buSzPts val="1200"/>
              <a:buFont typeface="Courier New"/>
              <a:buAutoNum type="arabicPeriod"/>
            </a:pPr>
            <a:r>
              <a:rPr lang="es" sz="1200">
                <a:solidFill>
                  <a:schemeClr val="dk1"/>
                </a:solidFill>
                <a:highlight>
                  <a:srgbClr val="F7F7F7"/>
                </a:highlight>
                <a:latin typeface="Courier New"/>
                <a:ea typeface="Courier New"/>
                <a:cs typeface="Courier New"/>
                <a:sym typeface="Courier New"/>
              </a:rPr>
              <a:t>install -&gt; npm i uuid</a:t>
            </a:r>
            <a:endParaRPr sz="1200">
              <a:solidFill>
                <a:schemeClr val="dk1"/>
              </a:solidFill>
              <a:highlight>
                <a:srgbClr val="F7F7F7"/>
              </a:highlight>
              <a:latin typeface="Courier New"/>
              <a:ea typeface="Courier New"/>
              <a:cs typeface="Courier New"/>
              <a:sym typeface="Courier New"/>
            </a:endParaRPr>
          </a:p>
          <a:p>
            <a:pPr indent="0" lvl="0" marL="0" rtl="0" algn="l">
              <a:spcBef>
                <a:spcPts val="0"/>
              </a:spcBef>
              <a:spcAft>
                <a:spcPts val="0"/>
              </a:spcAft>
              <a:buNone/>
            </a:pPr>
            <a:r>
              <a:rPr lang="es" sz="1200">
                <a:solidFill>
                  <a:schemeClr val="dk1"/>
                </a:solidFill>
                <a:highlight>
                  <a:srgbClr val="F7F7F7"/>
                </a:highlight>
                <a:latin typeface="Courier New"/>
                <a:ea typeface="Courier New"/>
                <a:cs typeface="Courier New"/>
                <a:sym typeface="Courier New"/>
              </a:rPr>
              <a:t>  </a:t>
            </a:r>
            <a:r>
              <a:rPr lang="es" sz="1200">
                <a:solidFill>
                  <a:schemeClr val="dk1"/>
                </a:solidFill>
                <a:highlight>
                  <a:srgbClr val="F7F7F7"/>
                </a:highlight>
                <a:latin typeface="Courier New"/>
                <a:ea typeface="Courier New"/>
                <a:cs typeface="Courier New"/>
                <a:sym typeface="Courier New"/>
              </a:rPr>
              <a:t>   npm i </a:t>
            </a:r>
            <a:r>
              <a:rPr lang="es" sz="1200">
                <a:solidFill>
                  <a:schemeClr val="dk1"/>
                </a:solidFill>
                <a:highlight>
                  <a:srgbClr val="F7F7F7"/>
                </a:highlight>
                <a:latin typeface="Courier New"/>
                <a:ea typeface="Courier New"/>
                <a:cs typeface="Courier New"/>
                <a:sym typeface="Courier New"/>
              </a:rPr>
              <a:t>@types/uuid</a:t>
            </a:r>
            <a:endParaRPr sz="1200">
              <a:solidFill>
                <a:schemeClr val="dk1"/>
              </a:solidFill>
              <a:highlight>
                <a:srgbClr val="F7F7F7"/>
              </a:highlight>
              <a:latin typeface="Courier New"/>
              <a:ea typeface="Courier New"/>
              <a:cs typeface="Courier New"/>
              <a:sym typeface="Courier New"/>
            </a:endParaRPr>
          </a:p>
          <a:p>
            <a:pPr indent="-304800" lvl="0" marL="457200" rtl="0" algn="l">
              <a:spcBef>
                <a:spcPts val="0"/>
              </a:spcBef>
              <a:spcAft>
                <a:spcPts val="0"/>
              </a:spcAft>
              <a:buClr>
                <a:schemeClr val="dk1"/>
              </a:buClr>
              <a:buSzPts val="1200"/>
              <a:buFont typeface="Courier New"/>
              <a:buAutoNum type="arabicPeriod"/>
            </a:pPr>
            <a:r>
              <a:rPr lang="es" sz="1200">
                <a:solidFill>
                  <a:schemeClr val="dk1"/>
                </a:solidFill>
                <a:highlight>
                  <a:srgbClr val="F7F7F7"/>
                </a:highlight>
                <a:latin typeface="Courier New"/>
                <a:ea typeface="Courier New"/>
                <a:cs typeface="Courier New"/>
                <a:sym typeface="Courier New"/>
              </a:rPr>
              <a:t>import </a:t>
            </a:r>
            <a:r>
              <a:rPr lang="es" sz="1050">
                <a:solidFill>
                  <a:srgbClr val="0000FF"/>
                </a:solidFill>
                <a:highlight>
                  <a:srgbClr val="FFFFFF"/>
                </a:highlight>
                <a:latin typeface="Consolas"/>
                <a:ea typeface="Consolas"/>
                <a:cs typeface="Consolas"/>
                <a:sym typeface="Consolas"/>
              </a:rPr>
              <a:t>import</a:t>
            </a:r>
            <a:r>
              <a:rPr lang="es" sz="1050">
                <a:solidFill>
                  <a:schemeClr val="dk1"/>
                </a:solidFill>
                <a:highlight>
                  <a:srgbClr val="FFFFFF"/>
                </a:highlight>
                <a:latin typeface="Consolas"/>
                <a:ea typeface="Consolas"/>
                <a:cs typeface="Consolas"/>
                <a:sym typeface="Consolas"/>
              </a:rPr>
              <a:t> { v4 </a:t>
            </a:r>
            <a:r>
              <a:rPr lang="es" sz="1050">
                <a:solidFill>
                  <a:srgbClr val="0000FF"/>
                </a:solidFill>
                <a:highlight>
                  <a:srgbClr val="FFFFFF"/>
                </a:highlight>
                <a:latin typeface="Consolas"/>
                <a:ea typeface="Consolas"/>
                <a:cs typeface="Consolas"/>
                <a:sym typeface="Consolas"/>
              </a:rPr>
              <a:t>as</a:t>
            </a:r>
            <a:r>
              <a:rPr lang="es" sz="1050">
                <a:solidFill>
                  <a:schemeClr val="dk1"/>
                </a:solidFill>
                <a:highlight>
                  <a:srgbClr val="FFFFFF"/>
                </a:highlight>
                <a:latin typeface="Consolas"/>
                <a:ea typeface="Consolas"/>
                <a:cs typeface="Consolas"/>
                <a:sym typeface="Consolas"/>
              </a:rPr>
              <a:t> uuidv4 } </a:t>
            </a:r>
            <a:r>
              <a:rPr lang="es" sz="1050">
                <a:solidFill>
                  <a:srgbClr val="0000FF"/>
                </a:solidFill>
                <a:highlight>
                  <a:srgbClr val="FFFFFF"/>
                </a:highlight>
                <a:latin typeface="Consolas"/>
                <a:ea typeface="Consolas"/>
                <a:cs typeface="Consolas"/>
                <a:sym typeface="Consolas"/>
              </a:rPr>
              <a:t>from</a:t>
            </a:r>
            <a:r>
              <a:rPr lang="es" sz="1050">
                <a:solidFill>
                  <a:schemeClr val="dk1"/>
                </a:solidFill>
                <a:highlight>
                  <a:srgbClr val="FFFFFF"/>
                </a:highlight>
                <a:latin typeface="Consolas"/>
                <a:ea typeface="Consolas"/>
                <a:cs typeface="Consolas"/>
                <a:sym typeface="Consolas"/>
              </a:rPr>
              <a:t> </a:t>
            </a:r>
            <a:r>
              <a:rPr lang="es" sz="1050">
                <a:solidFill>
                  <a:srgbClr val="A31515"/>
                </a:solidFill>
                <a:highlight>
                  <a:srgbClr val="FFFFFF"/>
                </a:highlight>
                <a:latin typeface="Consolas"/>
                <a:ea typeface="Consolas"/>
                <a:cs typeface="Consolas"/>
                <a:sym typeface="Consolas"/>
              </a:rPr>
              <a:t>'uuid'</a:t>
            </a:r>
            <a:r>
              <a:rPr lang="es" sz="1050">
                <a:solidFill>
                  <a:schemeClr val="dk1"/>
                </a:solidFill>
                <a:highlight>
                  <a:srgbClr val="FFFFFF"/>
                </a:highlight>
                <a:latin typeface="Consolas"/>
                <a:ea typeface="Consolas"/>
                <a:cs typeface="Consolas"/>
                <a:sym typeface="Consolas"/>
              </a:rPr>
              <a:t>;</a:t>
            </a:r>
            <a:endParaRPr sz="1050">
              <a:solidFill>
                <a:schemeClr val="dk1"/>
              </a:solidFill>
              <a:highlight>
                <a:srgbClr val="FFFFFF"/>
              </a:highlight>
              <a:latin typeface="Consolas"/>
              <a:ea typeface="Consolas"/>
              <a:cs typeface="Consolas"/>
              <a:sym typeface="Consolas"/>
            </a:endParaRPr>
          </a:p>
          <a:p>
            <a:pPr indent="-304800" lvl="0" marL="457200" rtl="0" algn="l">
              <a:spcBef>
                <a:spcPts val="0"/>
              </a:spcBef>
              <a:spcAft>
                <a:spcPts val="0"/>
              </a:spcAft>
              <a:buClr>
                <a:schemeClr val="dk1"/>
              </a:buClr>
              <a:buSzPts val="1200"/>
              <a:buFont typeface="Courier New"/>
              <a:buAutoNum type="arabicPeriod"/>
            </a:pPr>
            <a:r>
              <a:rPr lang="es" sz="1200">
                <a:solidFill>
                  <a:schemeClr val="dk1"/>
                </a:solidFill>
                <a:highlight>
                  <a:srgbClr val="F7F7F7"/>
                </a:highlight>
                <a:latin typeface="Courier New"/>
                <a:ea typeface="Courier New"/>
                <a:cs typeface="Courier New"/>
                <a:sym typeface="Courier New"/>
              </a:rPr>
              <a:t>use: </a:t>
            </a:r>
            <a:r>
              <a:rPr lang="es" sz="1050">
                <a:solidFill>
                  <a:schemeClr val="dk1"/>
                </a:solidFill>
                <a:highlight>
                  <a:srgbClr val="FFFFFF"/>
                </a:highlight>
                <a:latin typeface="Consolas"/>
                <a:ea typeface="Consolas"/>
                <a:cs typeface="Consolas"/>
                <a:sym typeface="Consolas"/>
              </a:rPr>
              <a:t>facts.content.map((fact:FactModel, index) </a:t>
            </a:r>
            <a:r>
              <a:rPr lang="es" sz="1050">
                <a:solidFill>
                  <a:srgbClr val="0000FF"/>
                </a:solidFill>
                <a:highlight>
                  <a:srgbClr val="FFFFFF"/>
                </a:highlight>
                <a:latin typeface="Consolas"/>
                <a:ea typeface="Consolas"/>
                <a:cs typeface="Consolas"/>
                <a:sym typeface="Consolas"/>
              </a:rPr>
              <a:t>=&gt;</a:t>
            </a:r>
            <a:r>
              <a:rPr lang="es" sz="1050">
                <a:solidFill>
                  <a:schemeClr val="dk1"/>
                </a:solidFill>
                <a:highlight>
                  <a:srgbClr val="FFFFFF"/>
                </a:highlight>
                <a:latin typeface="Consolas"/>
                <a:ea typeface="Consolas"/>
                <a:cs typeface="Consolas"/>
                <a:sym typeface="Consolas"/>
              </a:rPr>
              <a:t> </a:t>
            </a:r>
            <a:r>
              <a:rPr lang="es" sz="1050">
                <a:solidFill>
                  <a:srgbClr val="800000"/>
                </a:solidFill>
                <a:highlight>
                  <a:srgbClr val="FFFFFF"/>
                </a:highlight>
                <a:latin typeface="Consolas"/>
                <a:ea typeface="Consolas"/>
                <a:cs typeface="Consolas"/>
                <a:sym typeface="Consolas"/>
              </a:rPr>
              <a:t>&lt;ul</a:t>
            </a:r>
            <a:r>
              <a:rPr lang="es" sz="1050">
                <a:solidFill>
                  <a:schemeClr val="dk1"/>
                </a:solidFill>
                <a:highlight>
                  <a:srgbClr val="FFFFFF"/>
                </a:highlight>
                <a:latin typeface="Consolas"/>
                <a:ea typeface="Consolas"/>
                <a:cs typeface="Consolas"/>
                <a:sym typeface="Consolas"/>
              </a:rPr>
              <a:t> </a:t>
            </a:r>
            <a:r>
              <a:rPr b="1" lang="es" sz="1450">
                <a:solidFill>
                  <a:srgbClr val="B45F06"/>
                </a:solidFill>
                <a:highlight>
                  <a:srgbClr val="FFFFFF"/>
                </a:highlight>
                <a:latin typeface="Consolas"/>
                <a:ea typeface="Consolas"/>
                <a:cs typeface="Consolas"/>
                <a:sym typeface="Consolas"/>
              </a:rPr>
              <a:t>key={uuidv4()}</a:t>
            </a:r>
            <a:r>
              <a:rPr lang="es" sz="1050">
                <a:solidFill>
                  <a:srgbClr val="800000"/>
                </a:solidFill>
                <a:highlight>
                  <a:srgbClr val="FFFFFF"/>
                </a:highlight>
                <a:latin typeface="Consolas"/>
                <a:ea typeface="Consolas"/>
                <a:cs typeface="Consolas"/>
                <a:sym typeface="Consolas"/>
              </a:rPr>
              <a:t>&gt;</a:t>
            </a:r>
            <a:r>
              <a:rPr lang="es" sz="1050">
                <a:solidFill>
                  <a:schemeClr val="dk1"/>
                </a:solidFill>
                <a:highlight>
                  <a:srgbClr val="FFFFFF"/>
                </a:highlight>
                <a:latin typeface="Consolas"/>
                <a:ea typeface="Consolas"/>
                <a:cs typeface="Consolas"/>
                <a:sym typeface="Consolas"/>
              </a:rPr>
              <a:t>😃</a:t>
            </a:r>
            <a:r>
              <a:rPr lang="es" sz="1050">
                <a:solidFill>
                  <a:srgbClr val="0000FF"/>
                </a:solidFill>
                <a:highlight>
                  <a:srgbClr val="FFFFFF"/>
                </a:highlight>
                <a:latin typeface="Consolas"/>
                <a:ea typeface="Consolas"/>
                <a:cs typeface="Consolas"/>
                <a:sym typeface="Consolas"/>
              </a:rPr>
              <a:t>{</a:t>
            </a:r>
            <a:r>
              <a:rPr lang="es" sz="1050">
                <a:solidFill>
                  <a:schemeClr val="dk1"/>
                </a:solidFill>
                <a:highlight>
                  <a:srgbClr val="FFFFFF"/>
                </a:highlight>
                <a:latin typeface="Consolas"/>
                <a:ea typeface="Consolas"/>
                <a:cs typeface="Consolas"/>
                <a:sym typeface="Consolas"/>
              </a:rPr>
              <a:t>fact.fact</a:t>
            </a:r>
            <a:r>
              <a:rPr lang="es" sz="1050">
                <a:solidFill>
                  <a:srgbClr val="0000FF"/>
                </a:solidFill>
                <a:highlight>
                  <a:srgbClr val="FFFFFF"/>
                </a:highlight>
                <a:latin typeface="Consolas"/>
                <a:ea typeface="Consolas"/>
                <a:cs typeface="Consolas"/>
                <a:sym typeface="Consolas"/>
              </a:rPr>
              <a:t>}</a:t>
            </a:r>
            <a:r>
              <a:rPr lang="es" sz="1050">
                <a:solidFill>
                  <a:srgbClr val="800000"/>
                </a:solidFill>
                <a:highlight>
                  <a:srgbClr val="FFFFFF"/>
                </a:highlight>
                <a:latin typeface="Consolas"/>
                <a:ea typeface="Consolas"/>
                <a:cs typeface="Consolas"/>
                <a:sym typeface="Consolas"/>
              </a:rPr>
              <a:t>&lt;/ul&gt;</a:t>
            </a:r>
            <a:r>
              <a:rPr lang="es" sz="1050">
                <a:solidFill>
                  <a:schemeClr val="dk1"/>
                </a:solidFill>
                <a:highlight>
                  <a:srgbClr val="FFFFFF"/>
                </a:highlight>
                <a:latin typeface="Consolas"/>
                <a:ea typeface="Consolas"/>
                <a:cs typeface="Consolas"/>
                <a:sym typeface="Consolas"/>
              </a:rPr>
              <a:t>)</a:t>
            </a:r>
            <a:endParaRPr sz="1200">
              <a:solidFill>
                <a:schemeClr val="dk1"/>
              </a:solidFill>
              <a:highlight>
                <a:srgbClr val="F7F7F7"/>
              </a:highlight>
              <a:latin typeface="Courier New"/>
              <a:ea typeface="Courier New"/>
              <a:cs typeface="Courier New"/>
              <a:sym typeface="Courier New"/>
            </a:endParaRPr>
          </a:p>
        </p:txBody>
      </p:sp>
      <p:sp>
        <p:nvSpPr>
          <p:cNvPr id="417" name="Google Shape;417;g1dbe27d6359_0_43"/>
          <p:cNvSpPr txBox="1"/>
          <p:nvPr>
            <p:ph type="title"/>
          </p:nvPr>
        </p:nvSpPr>
        <p:spPr>
          <a:xfrm>
            <a:off x="311700" y="350275"/>
            <a:ext cx="914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s" sz="2600"/>
              <a:t>16.</a:t>
            </a:r>
            <a:r>
              <a:rPr lang="es" sz="3500"/>
              <a:t> </a:t>
            </a:r>
            <a:r>
              <a:rPr b="1" lang="es" sz="2087">
                <a:solidFill>
                  <a:srgbClr val="1D242D"/>
                </a:solidFill>
                <a:latin typeface="Poppins"/>
                <a:ea typeface="Poppins"/>
                <a:cs typeface="Poppins"/>
                <a:sym typeface="Poppins"/>
              </a:rPr>
              <a:t>Library to handle the keys in HTML generated from a iteration</a:t>
            </a:r>
            <a:r>
              <a:rPr lang="es" sz="3600"/>
              <a:t> </a:t>
            </a:r>
            <a:endParaRPr sz="3600"/>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1" name="Shape 421"/>
        <p:cNvGrpSpPr/>
        <p:nvPr/>
      </p:nvGrpSpPr>
      <p:grpSpPr>
        <a:xfrm>
          <a:off x="0" y="0"/>
          <a:ext cx="0" cy="0"/>
          <a:chOff x="0" y="0"/>
          <a:chExt cx="0" cy="0"/>
        </a:xfrm>
      </p:grpSpPr>
      <p:sp>
        <p:nvSpPr>
          <p:cNvPr id="422" name="Google Shape;422;p10"/>
          <p:cNvSpPr txBox="1"/>
          <p:nvPr>
            <p:ph type="title"/>
          </p:nvPr>
        </p:nvSpPr>
        <p:spPr>
          <a:xfrm>
            <a:off x="2188050" y="1859000"/>
            <a:ext cx="4767900" cy="1553700"/>
          </a:xfrm>
          <a:prstGeom prst="rect">
            <a:avLst/>
          </a:prstGeom>
          <a:noFill/>
          <a:ln>
            <a:noFill/>
          </a:ln>
        </p:spPr>
        <p:txBody>
          <a:bodyPr anchorCtr="0" anchor="ctr" bIns="91425" lIns="91425" spcFirstLastPara="1" rIns="91425" wrap="square" tIns="91425">
            <a:normAutofit/>
          </a:bodyPr>
          <a:lstStyle/>
          <a:p>
            <a:pPr indent="0" lvl="0" marL="0" rtl="0" algn="ctr">
              <a:lnSpc>
                <a:spcPct val="100000"/>
              </a:lnSpc>
              <a:spcBef>
                <a:spcPts val="0"/>
              </a:spcBef>
              <a:spcAft>
                <a:spcPts val="0"/>
              </a:spcAft>
              <a:buSzPts val="3600"/>
              <a:buNone/>
            </a:pPr>
            <a:r>
              <a:rPr lang="es">
                <a:solidFill>
                  <a:schemeClr val="lt1"/>
                </a:solidFill>
              </a:rPr>
              <a:t>Thank You</a:t>
            </a:r>
            <a:endParaRPr>
              <a:solidFill>
                <a:schemeClr val="lt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5"/>
          <p:cNvSpPr txBox="1"/>
          <p:nvPr>
            <p:ph type="title"/>
          </p:nvPr>
        </p:nvSpPr>
        <p:spPr>
          <a:xfrm>
            <a:off x="311700" y="350275"/>
            <a:ext cx="7216200" cy="572700"/>
          </a:xfrm>
          <a:prstGeom prst="rect">
            <a:avLst/>
          </a:prstGeom>
          <a:noFill/>
          <a:ln>
            <a:noFill/>
          </a:ln>
        </p:spPr>
        <p:txBody>
          <a:bodyPr anchorCtr="0" anchor="t" bIns="91425" lIns="91425" spcFirstLastPara="1" rIns="91425" wrap="square" tIns="91425">
            <a:noAutofit/>
          </a:bodyPr>
          <a:lstStyle/>
          <a:p>
            <a:pPr indent="-393700" lvl="0" marL="457200" rtl="0" algn="l">
              <a:lnSpc>
                <a:spcPct val="100000"/>
              </a:lnSpc>
              <a:spcBef>
                <a:spcPts val="0"/>
              </a:spcBef>
              <a:spcAft>
                <a:spcPts val="0"/>
              </a:spcAft>
              <a:buSzPts val="2600"/>
              <a:buFont typeface="Poppins"/>
              <a:buAutoNum type="arabicPeriod"/>
            </a:pPr>
            <a:r>
              <a:rPr b="1" lang="es" sz="2600">
                <a:latin typeface="Poppins"/>
                <a:ea typeface="Poppins"/>
                <a:cs typeface="Poppins"/>
                <a:sym typeface="Poppins"/>
              </a:rPr>
              <a:t>Programming language</a:t>
            </a:r>
            <a:endParaRPr b="1" sz="2600">
              <a:latin typeface="Poppins"/>
              <a:ea typeface="Poppins"/>
              <a:cs typeface="Poppins"/>
              <a:sym typeface="Poppins"/>
            </a:endParaRPr>
          </a:p>
        </p:txBody>
      </p:sp>
      <p:sp>
        <p:nvSpPr>
          <p:cNvPr id="164" name="Google Shape;164;p5"/>
          <p:cNvSpPr txBox="1"/>
          <p:nvPr>
            <p:ph idx="1" type="body"/>
          </p:nvPr>
        </p:nvSpPr>
        <p:spPr>
          <a:xfrm>
            <a:off x="453850" y="1504000"/>
            <a:ext cx="2667600" cy="34719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SzPts val="1800"/>
              <a:buNone/>
            </a:pPr>
            <a:r>
              <a:rPr lang="es" sz="2690">
                <a:solidFill>
                  <a:srgbClr val="08213E"/>
                </a:solidFill>
                <a:latin typeface="Rubik"/>
                <a:ea typeface="Rubik"/>
                <a:cs typeface="Rubik"/>
                <a:sym typeface="Rubik"/>
              </a:rPr>
              <a:t>Typescript is a strongly typed programming language, </a:t>
            </a:r>
            <a:r>
              <a:rPr lang="es" sz="2690">
                <a:solidFill>
                  <a:srgbClr val="08213E"/>
                </a:solidFill>
                <a:latin typeface="Rubik"/>
                <a:ea typeface="Rubik"/>
                <a:cs typeface="Rubik"/>
                <a:sym typeface="Rubik"/>
              </a:rPr>
              <a:t>that's</a:t>
            </a:r>
            <a:r>
              <a:rPr lang="es" sz="2690">
                <a:solidFill>
                  <a:srgbClr val="08213E"/>
                </a:solidFill>
                <a:latin typeface="Rubik"/>
                <a:ea typeface="Rubik"/>
                <a:cs typeface="Rubik"/>
                <a:sym typeface="Rubik"/>
              </a:rPr>
              <a:t> the  reason why made the code more consistent.  </a:t>
            </a:r>
            <a:endParaRPr sz="2690">
              <a:solidFill>
                <a:srgbClr val="08213E"/>
              </a:solidFill>
              <a:latin typeface="Rubik"/>
              <a:ea typeface="Rubik"/>
              <a:cs typeface="Rubik"/>
              <a:sym typeface="Rubik"/>
            </a:endParaRPr>
          </a:p>
        </p:txBody>
      </p:sp>
      <p:pic>
        <p:nvPicPr>
          <p:cNvPr id="165" name="Google Shape;165;p5"/>
          <p:cNvPicPr preferRelativeResize="0"/>
          <p:nvPr/>
        </p:nvPicPr>
        <p:blipFill rotWithShape="1">
          <a:blip r:embed="rId3">
            <a:alphaModFix/>
          </a:blip>
          <a:srcRect b="0" l="0" r="0" t="0"/>
          <a:stretch/>
        </p:blipFill>
        <p:spPr>
          <a:xfrm>
            <a:off x="3321500" y="1503988"/>
            <a:ext cx="2909125" cy="29091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g1da4bcf4001_0_0"/>
          <p:cNvSpPr txBox="1"/>
          <p:nvPr>
            <p:ph type="title"/>
          </p:nvPr>
        </p:nvSpPr>
        <p:spPr>
          <a:xfrm>
            <a:off x="311700" y="350275"/>
            <a:ext cx="72162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b="1" lang="es" sz="2600">
                <a:latin typeface="Poppins"/>
                <a:ea typeface="Poppins"/>
                <a:cs typeface="Poppins"/>
                <a:sym typeface="Poppins"/>
              </a:rPr>
              <a:t>2. Interfaces</a:t>
            </a:r>
            <a:endParaRPr b="1" sz="2600">
              <a:latin typeface="Poppins"/>
              <a:ea typeface="Poppins"/>
              <a:cs typeface="Poppins"/>
              <a:sym typeface="Poppins"/>
            </a:endParaRPr>
          </a:p>
        </p:txBody>
      </p:sp>
      <p:pic>
        <p:nvPicPr>
          <p:cNvPr id="171" name="Google Shape;171;g1da4bcf4001_0_0"/>
          <p:cNvPicPr preferRelativeResize="0"/>
          <p:nvPr/>
        </p:nvPicPr>
        <p:blipFill rotWithShape="1">
          <a:blip r:embed="rId3">
            <a:alphaModFix/>
          </a:blip>
          <a:srcRect b="0" l="0" r="0" t="0"/>
          <a:stretch/>
        </p:blipFill>
        <p:spPr>
          <a:xfrm>
            <a:off x="3695650" y="1957138"/>
            <a:ext cx="2191225" cy="1229225"/>
          </a:xfrm>
          <a:prstGeom prst="rect">
            <a:avLst/>
          </a:prstGeom>
          <a:noFill/>
          <a:ln>
            <a:noFill/>
          </a:ln>
        </p:spPr>
      </p:pic>
      <p:pic>
        <p:nvPicPr>
          <p:cNvPr id="172" name="Google Shape;172;g1da4bcf4001_0_0"/>
          <p:cNvPicPr preferRelativeResize="0"/>
          <p:nvPr/>
        </p:nvPicPr>
        <p:blipFill rotWithShape="1">
          <a:blip r:embed="rId4">
            <a:alphaModFix/>
          </a:blip>
          <a:srcRect b="0" l="0" r="0" t="0"/>
          <a:stretch/>
        </p:blipFill>
        <p:spPr>
          <a:xfrm>
            <a:off x="192275" y="1567850"/>
            <a:ext cx="3101314" cy="22669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g1db175e3e72_0_12"/>
          <p:cNvSpPr txBox="1"/>
          <p:nvPr>
            <p:ph type="title"/>
          </p:nvPr>
        </p:nvSpPr>
        <p:spPr>
          <a:xfrm>
            <a:off x="311700" y="121675"/>
            <a:ext cx="9144000" cy="572700"/>
          </a:xfrm>
          <a:prstGeom prst="rect">
            <a:avLst/>
          </a:prstGeom>
          <a:noFill/>
          <a:ln>
            <a:noFill/>
          </a:ln>
        </p:spPr>
        <p:txBody>
          <a:bodyPr anchorCtr="0" anchor="t" bIns="91425" lIns="91425" spcFirstLastPara="1" rIns="91425" wrap="square" tIns="91425">
            <a:normAutofit fontScale="90000"/>
          </a:bodyPr>
          <a:lstStyle/>
          <a:p>
            <a:pPr indent="0" lvl="0" marL="0" marR="0" rtl="0" algn="l">
              <a:lnSpc>
                <a:spcPct val="100000"/>
              </a:lnSpc>
              <a:spcBef>
                <a:spcPts val="0"/>
              </a:spcBef>
              <a:spcAft>
                <a:spcPts val="0"/>
              </a:spcAft>
              <a:buSzPct val="128205"/>
              <a:buNone/>
            </a:pPr>
            <a:r>
              <a:rPr b="1" lang="es" sz="2600">
                <a:latin typeface="Poppins"/>
                <a:ea typeface="Poppins"/>
                <a:cs typeface="Poppins"/>
                <a:sym typeface="Poppins"/>
              </a:rPr>
              <a:t>3. Convention of the name of functions, pages</a:t>
            </a:r>
            <a:r>
              <a:rPr b="1" lang="es" sz="1430">
                <a:solidFill>
                  <a:srgbClr val="1D242D"/>
                </a:solidFill>
                <a:latin typeface="Poppins"/>
                <a:ea typeface="Poppins"/>
                <a:cs typeface="Poppins"/>
                <a:sym typeface="Poppins"/>
              </a:rPr>
              <a:t>, </a:t>
            </a:r>
            <a:r>
              <a:rPr b="1" lang="es" sz="2600">
                <a:latin typeface="Poppins"/>
                <a:ea typeface="Poppins"/>
                <a:cs typeface="Poppins"/>
                <a:sym typeface="Poppins"/>
              </a:rPr>
              <a:t>components</a:t>
            </a:r>
            <a:endParaRPr/>
          </a:p>
        </p:txBody>
      </p:sp>
      <p:sp>
        <p:nvSpPr>
          <p:cNvPr id="178" name="Google Shape;178;g1db175e3e72_0_12"/>
          <p:cNvSpPr txBox="1"/>
          <p:nvPr>
            <p:ph idx="1" type="body"/>
          </p:nvPr>
        </p:nvSpPr>
        <p:spPr>
          <a:xfrm>
            <a:off x="311700" y="1152475"/>
            <a:ext cx="5832600" cy="2148900"/>
          </a:xfrm>
          <a:prstGeom prst="rect">
            <a:avLst/>
          </a:prstGeom>
          <a:noFill/>
          <a:ln cap="flat" cmpd="sng" w="9525">
            <a:solidFill>
              <a:srgbClr val="9900FF"/>
            </a:solidFill>
            <a:prstDash val="solid"/>
            <a:round/>
            <a:headEnd len="sm" w="sm" type="none"/>
            <a:tailEnd len="sm" w="sm" type="none"/>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s"/>
              <a:t>convention: </a:t>
            </a:r>
            <a:r>
              <a:rPr b="1" lang="es"/>
              <a:t>instanceName</a:t>
            </a:r>
            <a:r>
              <a:rPr b="1" lang="es">
                <a:solidFill>
                  <a:srgbClr val="B61DF4"/>
                </a:solidFill>
              </a:rPr>
              <a:t>  </a:t>
            </a:r>
            <a:r>
              <a:rPr b="1" lang="es">
                <a:solidFill>
                  <a:srgbClr val="FF9900"/>
                </a:solidFill>
              </a:rPr>
              <a:t>-&gt; PascalCase</a:t>
            </a:r>
            <a:endParaRPr b="1">
              <a:solidFill>
                <a:srgbClr val="FF9900"/>
              </a:solidFill>
            </a:endParaRPr>
          </a:p>
          <a:p>
            <a:pPr indent="0" lvl="0" marL="457200" rtl="0" algn="l">
              <a:lnSpc>
                <a:spcPct val="115000"/>
              </a:lnSpc>
              <a:spcBef>
                <a:spcPts val="0"/>
              </a:spcBef>
              <a:spcAft>
                <a:spcPts val="0"/>
              </a:spcAft>
              <a:buSzPts val="1800"/>
              <a:buNone/>
            </a:pPr>
            <a:r>
              <a:rPr lang="es"/>
              <a:t>examples:      </a:t>
            </a:r>
            <a:endParaRPr/>
          </a:p>
          <a:p>
            <a:pPr indent="0" lvl="0" marL="0" rtl="0" algn="l">
              <a:lnSpc>
                <a:spcPct val="115000"/>
              </a:lnSpc>
              <a:spcBef>
                <a:spcPts val="0"/>
              </a:spcBef>
              <a:spcAft>
                <a:spcPts val="0"/>
              </a:spcAft>
              <a:buSzPts val="1800"/>
              <a:buNone/>
            </a:pPr>
            <a:r>
              <a:rPr lang="es"/>
              <a:t>                           class </a:t>
            </a:r>
            <a:r>
              <a:rPr b="1" lang="es"/>
              <a:t>0rder</a:t>
            </a:r>
            <a:r>
              <a:rPr b="1" lang="es">
                <a:solidFill>
                  <a:srgbClr val="B61DF4"/>
                </a:solidFill>
              </a:rPr>
              <a:t>Model</a:t>
            </a:r>
            <a:endParaRPr b="1">
              <a:solidFill>
                <a:srgbClr val="B61DF4"/>
              </a:solidFill>
            </a:endParaRPr>
          </a:p>
          <a:p>
            <a:pPr indent="0" lvl="0" marL="0" rtl="0" algn="l">
              <a:lnSpc>
                <a:spcPct val="115000"/>
              </a:lnSpc>
              <a:spcBef>
                <a:spcPts val="0"/>
              </a:spcBef>
              <a:spcAft>
                <a:spcPts val="0"/>
              </a:spcAft>
              <a:buSzPts val="1800"/>
              <a:buNone/>
            </a:pPr>
            <a:r>
              <a:rPr lang="es"/>
              <a:t>                                     </a:t>
            </a:r>
            <a:r>
              <a:rPr b="1" lang="es"/>
              <a:t> User</a:t>
            </a:r>
            <a:r>
              <a:rPr b="1" lang="es">
                <a:solidFill>
                  <a:srgbClr val="B61DF4"/>
                </a:solidFill>
              </a:rPr>
              <a:t>Page</a:t>
            </a:r>
            <a:endParaRPr b="1">
              <a:solidFill>
                <a:srgbClr val="B61DF4"/>
              </a:solidFill>
            </a:endParaRPr>
          </a:p>
          <a:p>
            <a:pPr indent="0" lvl="0" marL="0" rtl="0" algn="l">
              <a:lnSpc>
                <a:spcPct val="115000"/>
              </a:lnSpc>
              <a:spcBef>
                <a:spcPts val="0"/>
              </a:spcBef>
              <a:spcAft>
                <a:spcPts val="0"/>
              </a:spcAft>
              <a:buSzPts val="1800"/>
              <a:buNone/>
            </a:pPr>
            <a:r>
              <a:rPr lang="es"/>
              <a:t>                                     </a:t>
            </a:r>
            <a:r>
              <a:rPr b="1" lang="es"/>
              <a:t> Backdrop</a:t>
            </a:r>
            <a:r>
              <a:rPr b="1" lang="es">
                <a:solidFill>
                  <a:srgbClr val="B61DF4"/>
                </a:solidFill>
              </a:rPr>
              <a:t>Component</a:t>
            </a:r>
            <a:r>
              <a:rPr lang="es"/>
              <a:t>                        </a:t>
            </a:r>
            <a:endParaRPr/>
          </a:p>
          <a:p>
            <a:pPr indent="0" lvl="0" marL="0" rtl="0" algn="l">
              <a:lnSpc>
                <a:spcPct val="115000"/>
              </a:lnSpc>
              <a:spcBef>
                <a:spcPts val="0"/>
              </a:spcBef>
              <a:spcAft>
                <a:spcPts val="0"/>
              </a:spcAft>
              <a:buSzPts val="1800"/>
              <a:buNone/>
            </a:pPr>
            <a:r>
              <a:rPr lang="es"/>
              <a:t>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g1db175e3e72_0_25"/>
          <p:cNvSpPr txBox="1"/>
          <p:nvPr>
            <p:ph type="title"/>
          </p:nvPr>
        </p:nvSpPr>
        <p:spPr>
          <a:xfrm>
            <a:off x="235625" y="319500"/>
            <a:ext cx="9144000" cy="572700"/>
          </a:xfrm>
          <a:prstGeom prst="rect">
            <a:avLst/>
          </a:prstGeom>
          <a:noFill/>
          <a:ln>
            <a:noFill/>
          </a:ln>
        </p:spPr>
        <p:txBody>
          <a:bodyPr anchorCtr="0" anchor="t" bIns="91425" lIns="91425" spcFirstLastPara="1" rIns="91425" wrap="square" tIns="91425">
            <a:normAutofit fontScale="90000"/>
          </a:bodyPr>
          <a:lstStyle/>
          <a:p>
            <a:pPr indent="0" lvl="0" marL="0" marR="0" rtl="0" algn="l">
              <a:lnSpc>
                <a:spcPct val="100000"/>
              </a:lnSpc>
              <a:spcBef>
                <a:spcPts val="0"/>
              </a:spcBef>
              <a:spcAft>
                <a:spcPts val="0"/>
              </a:spcAft>
              <a:buSzPct val="128205"/>
              <a:buNone/>
            </a:pPr>
            <a:r>
              <a:rPr b="1" lang="es" sz="2600">
                <a:latin typeface="Poppins"/>
                <a:ea typeface="Poppins"/>
                <a:cs typeface="Poppins"/>
                <a:sym typeface="Poppins"/>
              </a:rPr>
              <a:t>3. Variable name convention - </a:t>
            </a:r>
            <a:r>
              <a:rPr b="1" lang="es" sz="2600">
                <a:solidFill>
                  <a:schemeClr val="accent1"/>
                </a:solidFill>
                <a:latin typeface="Poppins"/>
                <a:ea typeface="Poppins"/>
                <a:cs typeface="Poppins"/>
                <a:sym typeface="Poppins"/>
              </a:rPr>
              <a:t>Instance</a:t>
            </a:r>
            <a:endParaRPr/>
          </a:p>
        </p:txBody>
      </p:sp>
      <p:sp>
        <p:nvSpPr>
          <p:cNvPr id="184" name="Google Shape;184;g1db175e3e72_0_25"/>
          <p:cNvSpPr txBox="1"/>
          <p:nvPr>
            <p:ph idx="1" type="body"/>
          </p:nvPr>
        </p:nvSpPr>
        <p:spPr>
          <a:xfrm>
            <a:off x="311700" y="1152475"/>
            <a:ext cx="5832600" cy="2148900"/>
          </a:xfrm>
          <a:prstGeom prst="rect">
            <a:avLst/>
          </a:prstGeom>
          <a:noFill/>
          <a:ln cap="flat" cmpd="sng" w="9525">
            <a:solidFill>
              <a:srgbClr val="9900FF"/>
            </a:solidFill>
            <a:prstDash val="solid"/>
            <a:round/>
            <a:headEnd len="sm" w="sm" type="none"/>
            <a:tailEnd len="sm" w="sm" type="none"/>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s"/>
              <a:t>convention: </a:t>
            </a:r>
            <a:r>
              <a:rPr b="1" lang="es">
                <a:solidFill>
                  <a:schemeClr val="dk1"/>
                </a:solidFill>
              </a:rPr>
              <a:t>name</a:t>
            </a:r>
            <a:endParaRPr b="1">
              <a:solidFill>
                <a:schemeClr val="dk1"/>
              </a:solidFill>
            </a:endParaRPr>
          </a:p>
          <a:p>
            <a:pPr indent="-342900" lvl="0" marL="457200" rtl="0" algn="l">
              <a:lnSpc>
                <a:spcPct val="115000"/>
              </a:lnSpc>
              <a:spcBef>
                <a:spcPts val="0"/>
              </a:spcBef>
              <a:spcAft>
                <a:spcPts val="0"/>
              </a:spcAft>
              <a:buSzPts val="1800"/>
              <a:buChar char="-"/>
            </a:pPr>
            <a:r>
              <a:rPr lang="es"/>
              <a:t>examples:      </a:t>
            </a:r>
            <a:endParaRPr/>
          </a:p>
          <a:p>
            <a:pPr indent="0" lvl="0" marL="0" rtl="0" algn="l">
              <a:lnSpc>
                <a:spcPct val="115000"/>
              </a:lnSpc>
              <a:spcBef>
                <a:spcPts val="0"/>
              </a:spcBef>
              <a:spcAft>
                <a:spcPts val="0"/>
              </a:spcAft>
              <a:buSzPts val="1800"/>
              <a:buNone/>
            </a:pPr>
            <a:r>
              <a:rPr lang="es"/>
              <a:t>                 const fornitureOrder: OrderModel   = {}</a:t>
            </a:r>
            <a:endParaRPr/>
          </a:p>
          <a:p>
            <a:pPr indent="0" lvl="0" marL="0" rtl="0" algn="l">
              <a:lnSpc>
                <a:spcPct val="115000"/>
              </a:lnSpc>
              <a:spcBef>
                <a:spcPts val="0"/>
              </a:spcBef>
              <a:spcAft>
                <a:spcPts val="0"/>
              </a:spcAft>
              <a:buSzPts val="1800"/>
              <a:buNone/>
            </a:pPr>
            <a:r>
              <a:t/>
            </a:r>
            <a:endParaRPr/>
          </a:p>
        </p:txBody>
      </p:sp>
      <p:pic>
        <p:nvPicPr>
          <p:cNvPr id="185" name="Google Shape;185;g1db175e3e72_0_25"/>
          <p:cNvPicPr preferRelativeResize="0"/>
          <p:nvPr/>
        </p:nvPicPr>
        <p:blipFill rotWithShape="1">
          <a:blip r:embed="rId3">
            <a:alphaModFix/>
          </a:blip>
          <a:srcRect b="0" l="0" r="0" t="50832"/>
          <a:stretch/>
        </p:blipFill>
        <p:spPr>
          <a:xfrm>
            <a:off x="311700" y="3496775"/>
            <a:ext cx="3101325" cy="11146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g1d790982c78_0_1"/>
          <p:cNvSpPr txBox="1"/>
          <p:nvPr>
            <p:ph type="title"/>
          </p:nvPr>
        </p:nvSpPr>
        <p:spPr>
          <a:xfrm>
            <a:off x="311700" y="350275"/>
            <a:ext cx="72162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b="1" lang="es" sz="2600">
                <a:latin typeface="Poppins"/>
                <a:ea typeface="Poppins"/>
                <a:cs typeface="Poppins"/>
                <a:sym typeface="Poppins"/>
              </a:rPr>
              <a:t>4. Convention of the name of files</a:t>
            </a:r>
            <a:endParaRPr b="1" sz="2600">
              <a:latin typeface="Poppins"/>
              <a:ea typeface="Poppins"/>
              <a:cs typeface="Poppins"/>
              <a:sym typeface="Poppins"/>
            </a:endParaRPr>
          </a:p>
          <a:p>
            <a:pPr indent="0" lvl="0" marL="0" rtl="0" algn="l">
              <a:lnSpc>
                <a:spcPct val="100000"/>
              </a:lnSpc>
              <a:spcBef>
                <a:spcPts val="0"/>
              </a:spcBef>
              <a:spcAft>
                <a:spcPts val="0"/>
              </a:spcAft>
              <a:buSzPts val="3000"/>
              <a:buNone/>
            </a:pPr>
            <a:r>
              <a:t/>
            </a:r>
            <a:endParaRPr b="1" sz="2600">
              <a:latin typeface="Poppins"/>
              <a:ea typeface="Poppins"/>
              <a:cs typeface="Poppins"/>
              <a:sym typeface="Poppins"/>
            </a:endParaRPr>
          </a:p>
        </p:txBody>
      </p:sp>
      <p:pic>
        <p:nvPicPr>
          <p:cNvPr id="191" name="Google Shape;191;g1d790982c78_0_1"/>
          <p:cNvPicPr preferRelativeResize="0"/>
          <p:nvPr/>
        </p:nvPicPr>
        <p:blipFill rotWithShape="1">
          <a:blip r:embed="rId3">
            <a:alphaModFix/>
          </a:blip>
          <a:srcRect b="0" l="0" r="0" t="0"/>
          <a:stretch/>
        </p:blipFill>
        <p:spPr>
          <a:xfrm>
            <a:off x="813075" y="2218064"/>
            <a:ext cx="1621763" cy="1621763"/>
          </a:xfrm>
          <a:prstGeom prst="rect">
            <a:avLst/>
          </a:prstGeom>
          <a:noFill/>
          <a:ln>
            <a:noFill/>
          </a:ln>
        </p:spPr>
      </p:pic>
      <p:sp>
        <p:nvSpPr>
          <p:cNvPr id="192" name="Google Shape;192;g1d790982c78_0_1"/>
          <p:cNvSpPr txBox="1"/>
          <p:nvPr>
            <p:ph idx="1" type="body"/>
          </p:nvPr>
        </p:nvSpPr>
        <p:spPr>
          <a:xfrm>
            <a:off x="3337700" y="2218075"/>
            <a:ext cx="3305100" cy="2114100"/>
          </a:xfrm>
          <a:prstGeom prst="rect">
            <a:avLst/>
          </a:prstGeom>
          <a:noFill/>
          <a:ln cap="flat" cmpd="sng" w="9525">
            <a:solidFill>
              <a:srgbClr val="9900FF"/>
            </a:solidFill>
            <a:prstDash val="solid"/>
            <a:round/>
            <a:headEnd len="sm" w="sm" type="none"/>
            <a:tailEnd len="sm" w="sm" type="none"/>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s"/>
              <a:t>All the letters has to be in lower case</a:t>
            </a:r>
            <a:endParaRPr/>
          </a:p>
          <a:p>
            <a:pPr indent="-342900" lvl="0" marL="457200" rtl="0" algn="l">
              <a:lnSpc>
                <a:spcPct val="115000"/>
              </a:lnSpc>
              <a:spcBef>
                <a:spcPts val="0"/>
              </a:spcBef>
              <a:spcAft>
                <a:spcPts val="0"/>
              </a:spcAft>
              <a:buSzPts val="1800"/>
              <a:buChar char="-"/>
            </a:pPr>
            <a:r>
              <a:rPr lang="es"/>
              <a:t>name and kind has to be separate by a dot   </a:t>
            </a:r>
            <a:endParaRPr/>
          </a:p>
        </p:txBody>
      </p:sp>
      <p:sp>
        <p:nvSpPr>
          <p:cNvPr id="193" name="Google Shape;193;g1d790982c78_0_1"/>
          <p:cNvSpPr txBox="1"/>
          <p:nvPr>
            <p:ph idx="1" type="body"/>
          </p:nvPr>
        </p:nvSpPr>
        <p:spPr>
          <a:xfrm>
            <a:off x="690500" y="1152475"/>
            <a:ext cx="6131700" cy="884400"/>
          </a:xfrm>
          <a:prstGeom prst="rect">
            <a:avLst/>
          </a:prstGeom>
          <a:noFill/>
          <a:ln cap="flat" cmpd="sng" w="9525">
            <a:solidFill>
              <a:srgbClr val="9900FF"/>
            </a:solidFill>
            <a:prstDash val="solid"/>
            <a:round/>
            <a:headEnd len="sm" w="sm" type="none"/>
            <a:tailEnd len="sm" w="sm" type="none"/>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s" sz="2747"/>
              <a:t>convention: </a:t>
            </a:r>
            <a:r>
              <a:rPr b="1" lang="es" sz="2747"/>
              <a:t>name.</a:t>
            </a:r>
            <a:r>
              <a:rPr b="1" lang="es" sz="2747">
                <a:solidFill>
                  <a:srgbClr val="B61DF4"/>
                </a:solidFill>
              </a:rPr>
              <a:t>Kind.</a:t>
            </a:r>
            <a:r>
              <a:rPr b="1" lang="es" sz="2747">
                <a:solidFill>
                  <a:srgbClr val="F28042"/>
                </a:solidFill>
              </a:rPr>
              <a:t>format</a:t>
            </a:r>
            <a:r>
              <a:rPr b="1" lang="es" sz="2747">
                <a:solidFill>
                  <a:srgbClr val="B61DF4"/>
                </a:solidFill>
              </a:rPr>
              <a:t>  </a:t>
            </a:r>
            <a:r>
              <a:rPr lang="es" sz="2747"/>
              <a:t>                        </a:t>
            </a:r>
            <a:r>
              <a:rPr lang="es"/>
              <a:t>  </a:t>
            </a:r>
            <a:endParaRPr/>
          </a:p>
        </p:txBody>
      </p:sp>
      <p:sp>
        <p:nvSpPr>
          <p:cNvPr id="194" name="Google Shape;194;g1d790982c78_0_1"/>
          <p:cNvSpPr txBox="1"/>
          <p:nvPr/>
        </p:nvSpPr>
        <p:spPr>
          <a:xfrm>
            <a:off x="182913" y="4021025"/>
            <a:ext cx="2882100" cy="6075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2747"/>
              <a:buFont typeface="Arial"/>
              <a:buNone/>
            </a:pPr>
            <a:r>
              <a:rPr b="1" i="0" lang="es" sz="2747" u="none" cap="none" strike="noStrike">
                <a:solidFill>
                  <a:schemeClr val="dk2"/>
                </a:solidFill>
                <a:latin typeface="Poppins"/>
                <a:ea typeface="Poppins"/>
                <a:cs typeface="Poppins"/>
                <a:sym typeface="Poppins"/>
              </a:rPr>
              <a:t>users.</a:t>
            </a:r>
            <a:r>
              <a:rPr b="1" i="0" lang="es" sz="2747" u="none" cap="none" strike="noStrike">
                <a:solidFill>
                  <a:srgbClr val="B61DF4"/>
                </a:solidFill>
                <a:latin typeface="Poppins"/>
                <a:ea typeface="Poppins"/>
                <a:cs typeface="Poppins"/>
                <a:sym typeface="Poppins"/>
              </a:rPr>
              <a:t>page.</a:t>
            </a:r>
            <a:r>
              <a:rPr b="1" i="0" lang="es" sz="2747" u="none" cap="none" strike="noStrike">
                <a:solidFill>
                  <a:srgbClr val="F28042"/>
                </a:solidFill>
                <a:latin typeface="Poppins"/>
                <a:ea typeface="Poppins"/>
                <a:cs typeface="Poppins"/>
                <a:sym typeface="Poppins"/>
              </a:rPr>
              <a:t>tsx</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g1dc0c96278f_0_4"/>
          <p:cNvSpPr txBox="1"/>
          <p:nvPr>
            <p:ph type="title"/>
          </p:nvPr>
        </p:nvSpPr>
        <p:spPr>
          <a:xfrm>
            <a:off x="311700" y="350275"/>
            <a:ext cx="72162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b="1" lang="es" sz="2600">
                <a:latin typeface="Poppins"/>
                <a:ea typeface="Poppins"/>
                <a:cs typeface="Poppins"/>
                <a:sym typeface="Poppins"/>
              </a:rPr>
              <a:t>4. Convention of the composed names</a:t>
            </a:r>
            <a:endParaRPr b="1" sz="2600">
              <a:latin typeface="Poppins"/>
              <a:ea typeface="Poppins"/>
              <a:cs typeface="Poppins"/>
              <a:sym typeface="Poppins"/>
            </a:endParaRPr>
          </a:p>
          <a:p>
            <a:pPr indent="0" lvl="0" marL="0" rtl="0" algn="l">
              <a:lnSpc>
                <a:spcPct val="100000"/>
              </a:lnSpc>
              <a:spcBef>
                <a:spcPts val="0"/>
              </a:spcBef>
              <a:spcAft>
                <a:spcPts val="0"/>
              </a:spcAft>
              <a:buSzPts val="3000"/>
              <a:buNone/>
            </a:pPr>
            <a:r>
              <a:t/>
            </a:r>
            <a:endParaRPr b="1" sz="2600">
              <a:latin typeface="Poppins"/>
              <a:ea typeface="Poppins"/>
              <a:cs typeface="Poppins"/>
              <a:sym typeface="Poppins"/>
            </a:endParaRPr>
          </a:p>
        </p:txBody>
      </p:sp>
      <p:pic>
        <p:nvPicPr>
          <p:cNvPr id="200" name="Google Shape;200;g1dc0c96278f_0_4"/>
          <p:cNvPicPr preferRelativeResize="0"/>
          <p:nvPr/>
        </p:nvPicPr>
        <p:blipFill rotWithShape="1">
          <a:blip r:embed="rId3">
            <a:alphaModFix/>
          </a:blip>
          <a:srcRect b="0" l="0" r="0" t="0"/>
          <a:stretch/>
        </p:blipFill>
        <p:spPr>
          <a:xfrm>
            <a:off x="690500" y="2399264"/>
            <a:ext cx="1621763" cy="1621763"/>
          </a:xfrm>
          <a:prstGeom prst="rect">
            <a:avLst/>
          </a:prstGeom>
          <a:noFill/>
          <a:ln>
            <a:noFill/>
          </a:ln>
        </p:spPr>
      </p:pic>
      <p:sp>
        <p:nvSpPr>
          <p:cNvPr id="201" name="Google Shape;201;g1dc0c96278f_0_4"/>
          <p:cNvSpPr txBox="1"/>
          <p:nvPr>
            <p:ph idx="1" type="body"/>
          </p:nvPr>
        </p:nvSpPr>
        <p:spPr>
          <a:xfrm>
            <a:off x="3337700" y="2218075"/>
            <a:ext cx="3305100" cy="2114100"/>
          </a:xfrm>
          <a:prstGeom prst="rect">
            <a:avLst/>
          </a:prstGeom>
          <a:noFill/>
          <a:ln cap="flat" cmpd="sng" w="9525">
            <a:solidFill>
              <a:srgbClr val="9900FF"/>
            </a:solidFill>
            <a:prstDash val="solid"/>
            <a:round/>
            <a:headEnd len="sm" w="sm" type="none"/>
            <a:tailEnd len="sm" w="sm" type="none"/>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s"/>
              <a:t>All letters has to be in lower case</a:t>
            </a:r>
            <a:endParaRPr/>
          </a:p>
          <a:p>
            <a:pPr indent="-342900" lvl="0" marL="457200" rtl="0" algn="l">
              <a:lnSpc>
                <a:spcPct val="115000"/>
              </a:lnSpc>
              <a:spcBef>
                <a:spcPts val="0"/>
              </a:spcBef>
              <a:spcAft>
                <a:spcPts val="0"/>
              </a:spcAft>
              <a:buSzPts val="1800"/>
              <a:buChar char="-"/>
            </a:pPr>
            <a:r>
              <a:rPr lang="es"/>
              <a:t>name and kind has to be separate by a dot   </a:t>
            </a:r>
            <a:endParaRPr/>
          </a:p>
        </p:txBody>
      </p:sp>
      <p:sp>
        <p:nvSpPr>
          <p:cNvPr id="202" name="Google Shape;202;g1dc0c96278f_0_4"/>
          <p:cNvSpPr txBox="1"/>
          <p:nvPr>
            <p:ph idx="1" type="body"/>
          </p:nvPr>
        </p:nvSpPr>
        <p:spPr>
          <a:xfrm>
            <a:off x="690500" y="1152475"/>
            <a:ext cx="6131700" cy="884400"/>
          </a:xfrm>
          <a:prstGeom prst="rect">
            <a:avLst/>
          </a:prstGeom>
          <a:noFill/>
          <a:ln cap="flat" cmpd="sng" w="9525">
            <a:solidFill>
              <a:srgbClr val="9900FF"/>
            </a:solidFill>
            <a:prstDash val="solid"/>
            <a:round/>
            <a:headEnd len="sm" w="sm" type="none"/>
            <a:tailEnd len="sm" w="sm" type="none"/>
          </a:ln>
        </p:spPr>
        <p:txBody>
          <a:bodyPr anchorCtr="0" anchor="t" bIns="91425" lIns="91425" spcFirstLastPara="1" rIns="91425" wrap="square" tIns="91425">
            <a:normAutofit fontScale="85000" lnSpcReduction="20000"/>
          </a:bodyPr>
          <a:lstStyle/>
          <a:p>
            <a:pPr indent="0" lvl="0" marL="0" rtl="0" algn="l">
              <a:lnSpc>
                <a:spcPct val="115000"/>
              </a:lnSpc>
              <a:spcBef>
                <a:spcPts val="0"/>
              </a:spcBef>
              <a:spcAft>
                <a:spcPts val="0"/>
              </a:spcAft>
              <a:buSzPct val="65526"/>
              <a:buNone/>
            </a:pPr>
            <a:r>
              <a:rPr lang="es" sz="2747"/>
              <a:t>convention: </a:t>
            </a:r>
            <a:r>
              <a:rPr b="1" lang="es" sz="2747"/>
              <a:t>name-complement.</a:t>
            </a:r>
            <a:r>
              <a:rPr b="1" lang="es" sz="2747">
                <a:solidFill>
                  <a:srgbClr val="B61DF4"/>
                </a:solidFill>
              </a:rPr>
              <a:t>Kind.</a:t>
            </a:r>
            <a:r>
              <a:rPr b="1" lang="es" sz="2747">
                <a:solidFill>
                  <a:srgbClr val="F28042"/>
                </a:solidFill>
              </a:rPr>
              <a:t>format</a:t>
            </a:r>
            <a:r>
              <a:rPr b="1" lang="es" sz="2747">
                <a:solidFill>
                  <a:srgbClr val="B61DF4"/>
                </a:solidFill>
              </a:rPr>
              <a:t>  </a:t>
            </a:r>
            <a:r>
              <a:rPr lang="es" sz="2747"/>
              <a:t>                        </a:t>
            </a:r>
            <a:r>
              <a:rPr lang="es"/>
              <a:t>  </a:t>
            </a:r>
            <a:endParaRPr/>
          </a:p>
        </p:txBody>
      </p:sp>
      <p:sp>
        <p:nvSpPr>
          <p:cNvPr id="203" name="Google Shape;203;g1dc0c96278f_0_4"/>
          <p:cNvSpPr txBox="1"/>
          <p:nvPr/>
        </p:nvSpPr>
        <p:spPr>
          <a:xfrm>
            <a:off x="182925" y="4021025"/>
            <a:ext cx="2939700" cy="4536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2747"/>
              <a:buFont typeface="Arial"/>
              <a:buNone/>
            </a:pPr>
            <a:r>
              <a:rPr b="1" i="0" lang="es" sz="1746" u="none" cap="none" strike="noStrike">
                <a:solidFill>
                  <a:schemeClr val="dk2"/>
                </a:solidFill>
                <a:latin typeface="Poppins"/>
                <a:ea typeface="Poppins"/>
                <a:cs typeface="Poppins"/>
                <a:sym typeface="Poppins"/>
              </a:rPr>
              <a:t>users-client.</a:t>
            </a:r>
            <a:r>
              <a:rPr b="1" i="0" lang="es" sz="1746" u="none" cap="none" strike="noStrike">
                <a:solidFill>
                  <a:srgbClr val="B61DF4"/>
                </a:solidFill>
                <a:latin typeface="Poppins"/>
                <a:ea typeface="Poppins"/>
                <a:cs typeface="Poppins"/>
                <a:sym typeface="Poppins"/>
              </a:rPr>
              <a:t>page.</a:t>
            </a:r>
            <a:r>
              <a:rPr b="1" i="0" lang="es" sz="1746" u="none" cap="none" strike="noStrike">
                <a:solidFill>
                  <a:srgbClr val="F28042"/>
                </a:solidFill>
                <a:latin typeface="Poppins"/>
                <a:ea typeface="Poppins"/>
                <a:cs typeface="Poppins"/>
                <a:sym typeface="Poppins"/>
              </a:rPr>
              <a:t>tsx</a:t>
            </a:r>
            <a:endParaRPr b="0" i="0" sz="400" u="none" cap="none" strike="noStrik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Angelica</dc:creator>
</cp:coreProperties>
</file>