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E83B5-0362-2F41-CF73-43B4AF050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9E3DCB-A352-9692-0323-B3F71C1D8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458BC-9366-3D40-756C-7F49FC751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3BFA-BDA2-450C-AF6D-770C128ECF8F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F8937-D8B4-5FAE-3145-7390BAA7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DCBB8-0B83-D0C2-8225-B8E387B6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9A9-521E-4290-80A8-B27EBF9672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619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0E1E9-EE9C-B1BE-1020-55045A48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C32E00-8051-82AB-8FFC-57A88AA5E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0CF43-D411-44EB-11E3-F61D0557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3BFA-BDA2-450C-AF6D-770C128ECF8F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717DB6-8329-D9C2-4FA1-F44B23DA7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04E98C-8081-CFFD-8654-4EA5CBBD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9A9-521E-4290-80A8-B27EBF9672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314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393D79-FE56-2741-4038-A633FA229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45DFB8-27F7-87C0-B9FC-9E83B4E7F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8D84B-434E-A2F3-851D-0BD457FD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3BFA-BDA2-450C-AF6D-770C128ECF8F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5474A3-8B2C-07BF-F0E9-9BFF5A29E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89063B-FF0A-03B8-0873-57D2982A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9A9-521E-4290-80A8-B27EBF9672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606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F5D55-B898-D09A-545C-BF1121D3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D71DC-B823-9317-52F1-4009F32D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C24FD9-8E4F-1964-AF2C-0D330611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3BFA-BDA2-450C-AF6D-770C128ECF8F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541F7-F31B-40B0-12DC-AE9A54A5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C8D1A2-39E7-3836-AACA-7DC6F781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9A9-521E-4290-80A8-B27EBF9672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53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3AD61-5D97-32A4-F1C0-FE08281EC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9361D9-F559-4BEB-76E5-24C566158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20A2C4-B171-816A-5C2D-8EFA63B0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3BFA-BDA2-450C-AF6D-770C128ECF8F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A80866-D693-B2D6-83C6-B17DE9E1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F649DB-7BBA-BDE7-0AD4-291FA1DD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9A9-521E-4290-80A8-B27EBF9672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75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621BB-F3AA-2AE3-C4DA-979F4E69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F697D-84FB-6304-8BB2-BBBE5EE86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5792CE-20F3-DD99-262B-922D2BFF6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F980D9-93F7-C126-D7A9-4C73CA22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3BFA-BDA2-450C-AF6D-770C128ECF8F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A2F5F8-8B44-DAF8-1063-BC20A2DB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DA8101-8A55-E009-D849-91BF3C8B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9A9-521E-4290-80A8-B27EBF9672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663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67529-B367-3639-8494-9E8DA569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426D61-2F05-474F-2265-C2F5DD57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E3C043-9E01-51C6-AE3A-2126482A3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BFFD08-0C39-3B8C-50BC-ED8545D38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A93D54-76EB-7709-FC5B-6841D7B4B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14F3FC-5115-A9D1-273B-7E555A23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3BFA-BDA2-450C-AF6D-770C128ECF8F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A004DD-6FFA-4834-E117-713E19DD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EE623B-DE54-FC1F-D230-7ECFEF14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9A9-521E-4290-80A8-B27EBF9672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603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E5166-20CC-F9F8-7332-5F332B90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DC1AF6-DF2F-2190-137F-2E03FFBF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3BFA-BDA2-450C-AF6D-770C128ECF8F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3E9303-D5B3-79C5-0C0E-0C96F7041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F3D0EA-1760-39AA-9881-139DAC8D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9A9-521E-4290-80A8-B27EBF9672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443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66A921-88F2-E148-3E68-962E9EA7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3BFA-BDA2-450C-AF6D-770C128ECF8F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27963C-DCCE-4766-8B46-6BC9D587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AC9E69-8C92-369A-63A9-D62DA8DB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9A9-521E-4290-80A8-B27EBF9672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959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F3436C-4DC5-E352-64F8-542C7FF7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5A3C24-0294-3FD9-D5E3-6137D33B0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71DC98-0482-7E9F-CBC5-7D17AF40B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F974CB-A347-26F0-7D44-E60B0889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3BFA-BDA2-450C-AF6D-770C128ECF8F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33E0EF-6168-4804-4A31-FB525EE5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2A4075-FB2E-0D68-1CDF-24AD3AFD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9A9-521E-4290-80A8-B27EBF9672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62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2EFAF-45E4-2E1A-5057-1B1A29836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D74E38-8E9F-8545-33D8-F3F9180EB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E1D0E0-9889-E6BC-132A-C99BC879A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081402-A55E-0BE1-B3B8-50D43803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13BFA-BDA2-450C-AF6D-770C128ECF8F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A05B36-3138-9300-17B8-78CEEFC7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12B317-E12D-8A2E-1C39-8E9CFA10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49A9-521E-4290-80A8-B27EBF9672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93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553D19-0F32-8F5A-BAD8-99D465C0C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50DC62-D147-9491-BB53-8A2DEE9A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3CA39E-40B6-6A07-3DD1-F8D634FF0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13BFA-BDA2-450C-AF6D-770C128ECF8F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3FE5A3-FC07-6E8A-465F-F833A458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67013F-EEC4-8F90-FBB5-B791D1D56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B49A9-521E-4290-80A8-B27EBF96726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799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54819-3EE7-3794-FFCF-1EE86F941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832CF3-F520-0CFE-E24A-C1457615B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 descr="Imagen digital de una ciudad&#10;&#10;El contenido generado por IA puede ser incorrecto.">
            <a:extLst>
              <a:ext uri="{FF2B5EF4-FFF2-40B4-BE49-F238E27FC236}">
                <a16:creationId xmlns:a16="http://schemas.microsoft.com/office/drawing/2014/main" id="{184F8A0A-DA5F-461E-971A-7E22E09E7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1263DF4E-CD53-06A9-8506-F4203BBC5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09" y="1122363"/>
            <a:ext cx="10935855" cy="50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27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Espinoza</dc:creator>
  <cp:lastModifiedBy>José Espinoza</cp:lastModifiedBy>
  <cp:revision>1</cp:revision>
  <dcterms:created xsi:type="dcterms:W3CDTF">2025-05-20T21:29:28Z</dcterms:created>
  <dcterms:modified xsi:type="dcterms:W3CDTF">2025-05-20T21:29:55Z</dcterms:modified>
</cp:coreProperties>
</file>