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0E0BD61-2223-45D6-832B-E3B5DF4187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1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F30F-4C3E-A2EE-6980F1CB9AB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F30F-4C3E-A2EE-6980F1CB9A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3.3</c:v>
                </c:pt>
                <c:pt idx="1">
                  <c:v>2.5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85.3</c:v>
                </c:pt>
                <c:pt idx="1">
                  <c:v>1.5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718750000000002E-2"/>
          <c:y val="4.6260686687775852E-2"/>
          <c:w val="0.94509374999999995"/>
          <c:h val="0.57705987415377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Hoja1!$A$2:$A$9</c:f>
              <c:strCache>
                <c:ptCount val="8"/>
                <c:pt idx="0">
                  <c:v>Horarios</c:v>
                </c:pt>
                <c:pt idx="1">
                  <c:v>Permisos</c:v>
                </c:pt>
                <c:pt idx="2">
                  <c:v>Incapacidades</c:v>
                </c:pt>
                <c:pt idx="3">
                  <c:v>Solicitudes</c:v>
                </c:pt>
                <c:pt idx="4">
                  <c:v>Mensajes</c:v>
                </c:pt>
                <c:pt idx="5">
                  <c:v>Datos</c:v>
                </c:pt>
                <c:pt idx="6">
                  <c:v>Anuncios</c:v>
                </c:pt>
                <c:pt idx="7">
                  <c:v>C. datos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0.98</c:v>
                </c:pt>
                <c:pt idx="1">
                  <c:v>1</c:v>
                </c:pt>
                <c:pt idx="2">
                  <c:v>0.97</c:v>
                </c:pt>
                <c:pt idx="3">
                  <c:v>0.85</c:v>
                </c:pt>
                <c:pt idx="4">
                  <c:v>0.8</c:v>
                </c:pt>
                <c:pt idx="5">
                  <c:v>1</c:v>
                </c:pt>
                <c:pt idx="6">
                  <c:v>0.72</c:v>
                </c:pt>
                <c:pt idx="7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D-43D4-A4B2-53407A69E98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Hoja1!$A$2:$A$9</c:f>
              <c:strCache>
                <c:ptCount val="8"/>
                <c:pt idx="0">
                  <c:v>Horarios</c:v>
                </c:pt>
                <c:pt idx="1">
                  <c:v>Permisos</c:v>
                </c:pt>
                <c:pt idx="2">
                  <c:v>Incapacidades</c:v>
                </c:pt>
                <c:pt idx="3">
                  <c:v>Solicitudes</c:v>
                </c:pt>
                <c:pt idx="4">
                  <c:v>Mensajes</c:v>
                </c:pt>
                <c:pt idx="5">
                  <c:v>Datos</c:v>
                </c:pt>
                <c:pt idx="6">
                  <c:v>Anuncios</c:v>
                </c:pt>
                <c:pt idx="7">
                  <c:v>C. datos</c:v>
                </c:pt>
              </c:strCache>
            </c:strRef>
          </c:cat>
          <c:val>
            <c:numRef>
              <c:f>Hoja1!$C$2:$C$9</c:f>
              <c:numCache>
                <c:formatCode>General</c:formatCode>
                <c:ptCount val="8"/>
                <c:pt idx="0">
                  <c:v>0.02</c:v>
                </c:pt>
                <c:pt idx="1">
                  <c:v>0</c:v>
                </c:pt>
                <c:pt idx="2">
                  <c:v>0.03</c:v>
                </c:pt>
                <c:pt idx="3">
                  <c:v>0.15</c:v>
                </c:pt>
                <c:pt idx="4">
                  <c:v>0.2</c:v>
                </c:pt>
                <c:pt idx="5">
                  <c:v>0</c:v>
                </c:pt>
                <c:pt idx="6">
                  <c:v>0.28000000000000003</c:v>
                </c:pt>
                <c:pt idx="7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D-43D4-A4B2-53407A69E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483504"/>
        <c:axId val="359438256"/>
      </c:barChart>
      <c:catAx>
        <c:axId val="3534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9438256"/>
        <c:crosses val="autoZero"/>
        <c:auto val="1"/>
        <c:lblAlgn val="ctr"/>
        <c:lblOffset val="100"/>
        <c:noMultiLvlLbl val="0"/>
      </c:catAx>
      <c:valAx>
        <c:axId val="35943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348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75.3</c:v>
                </c:pt>
                <c:pt idx="1">
                  <c:v>25.5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85.3</c:v>
                </c:pt>
                <c:pt idx="1">
                  <c:v>5.5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70.3</c:v>
                </c:pt>
                <c:pt idx="1">
                  <c:v>30.5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85.3</c:v>
                </c:pt>
                <c:pt idx="1">
                  <c:v>15.5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67.3</c:v>
                </c:pt>
                <c:pt idx="1">
                  <c:v>43.5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54.3</c:v>
                </c:pt>
                <c:pt idx="1">
                  <c:v>46.5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90.3</c:v>
                </c:pt>
                <c:pt idx="1">
                  <c:v>10.5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92.3</c:v>
                </c:pt>
                <c:pt idx="1">
                  <c:v>8.5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2EF1-48F1-A2F8-73852836922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2EF1-48F1-A2F8-7385283692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20.3</c:v>
                </c:pt>
                <c:pt idx="1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836B-4871-8DD5-AA87092A30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836B-4871-8DD5-AA87092A30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16.3</c:v>
                </c:pt>
                <c:pt idx="1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0439-45F7-A1B6-983A57F219F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0439-45F7-A1B6-983A57F219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20.3</c:v>
                </c:pt>
                <c:pt idx="1">
                  <c:v>1.5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7DFA-4350-93BA-DA4467859C5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7DFA-4350-93BA-DA4467859C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30.3</c:v>
                </c:pt>
                <c:pt idx="1">
                  <c:v>1.5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AB4-4B31-8F89-4AB2980B944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AB4-4B31-8F89-4AB2980B94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45.3</c:v>
                </c:pt>
                <c:pt idx="1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262B-4704-854B-CFDDB25D827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262B-4704-854B-CFDDB25D82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21.3</c:v>
                </c:pt>
                <c:pt idx="1">
                  <c:v>13.5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9AC9-4B06-B6E3-257EDB32C49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9AC9-4B06-B6E3-257EDB32C4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17.3</c:v>
                </c:pt>
                <c:pt idx="1">
                  <c:v>29.5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10.3</c:v>
                </c:pt>
                <c:pt idx="1">
                  <c:v>100.5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E56D7-667C-407E-80F4-E8F93531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52" y="457199"/>
            <a:ext cx="8001000" cy="2971801"/>
          </a:xfrm>
        </p:spPr>
        <p:txBody>
          <a:bodyPr>
            <a:normAutofit/>
          </a:bodyPr>
          <a:lstStyle/>
          <a:p>
            <a:r>
              <a:rPr lang="es-ES" sz="8000" dirty="0"/>
              <a:t>ENCUESTA</a:t>
            </a:r>
            <a:endParaRPr lang="es-CO" sz="8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D758D4-C757-42C5-B154-2F0CDC8D6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770" y="3222049"/>
            <a:ext cx="4164541" cy="381970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0F768E3-53BA-472F-A6DA-9E5A9AC7F5CF}"/>
              </a:ext>
            </a:extLst>
          </p:cNvPr>
          <p:cNvSpPr txBox="1">
            <a:spLocks/>
          </p:cNvSpPr>
          <p:nvPr/>
        </p:nvSpPr>
        <p:spPr>
          <a:xfrm>
            <a:off x="410770" y="3429000"/>
            <a:ext cx="5950273" cy="18063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DF2DCA-F190-4765-9F2D-8C2C332269AC}"/>
              </a:ext>
            </a:extLst>
          </p:cNvPr>
          <p:cNvSpPr txBox="1"/>
          <p:nvPr/>
        </p:nvSpPr>
        <p:spPr>
          <a:xfrm>
            <a:off x="422318" y="3750366"/>
            <a:ext cx="5539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Samuel Martínez</a:t>
            </a:r>
          </a:p>
          <a:p>
            <a:r>
              <a:rPr lang="es-ES" dirty="0"/>
              <a:t>Fabian López</a:t>
            </a:r>
          </a:p>
          <a:p>
            <a:r>
              <a:rPr lang="es-ES" dirty="0"/>
              <a:t>Ángel Pulido</a:t>
            </a:r>
          </a:p>
          <a:p>
            <a:r>
              <a:rPr lang="es-ES" dirty="0"/>
              <a:t>Luis Arteaga</a:t>
            </a:r>
          </a:p>
          <a:p>
            <a:endParaRPr lang="es-ES" dirty="0"/>
          </a:p>
          <a:p>
            <a:r>
              <a:rPr lang="es-ES" dirty="0"/>
              <a:t>1803184 G1 / Mauricio Estupiñán Fino</a:t>
            </a:r>
          </a:p>
          <a:p>
            <a:r>
              <a:rPr lang="es-ES" dirty="0"/>
              <a:t>SENA / ADSI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44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9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¿Está vinculado(a) a alguna institución donde este implementado este dispositivo?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220852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112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10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¿Cree usted conveniente implementar un sistema de base de datos en la institución donde trabaja, teniendo en cuenta que agiliza el método de registro y entrada en la institución?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394089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017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3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11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¿Quisiera tener una base de datos en donde se registre: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AAA3DB0-20C3-43E6-978F-2FA1310F7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491628"/>
              </p:ext>
            </p:extLst>
          </p:nvPr>
        </p:nvGraphicFramePr>
        <p:xfrm>
          <a:off x="1665358" y="2073045"/>
          <a:ext cx="8861283" cy="4399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400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12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¿Desea tener un método de registro en la institución educativa a través de un equipo biométrico, de esta manera evitando registro en planilla?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046179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028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13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¿Desea virtualizar la metodología de registro de invitados, evitando así el papel y la pérdida de tiempo y agilizar la atención?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711110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54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14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¿Le interesaría conocer acerca de tener facilitación por medio de un software y un hardware eficiente?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70123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733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15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La seguridad en la institución es importante y fundamental para tanto el personal como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los estudiantes, padres de familia e invitados, a través de esta implementación tecnológica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de software, ¿le gustaría tener un control más avanzado, teniendo en cuenta que todo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dato personal de personal administrativo, docente e invitado quedaría almacenado en la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nube?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513843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9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16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¿Le interesaría que un administrador tenga un control de sus datos personales en la nube?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204626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82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17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 de su preferencia el sistema global? 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(por medio de internet)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846330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7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18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 de su preferencia el sistema local?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(sin necesidad de acceso a internet)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218882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670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6" y="0"/>
            <a:ext cx="8931966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¿frecuenta mucho con equipos de computación?</a:t>
            </a:r>
            <a:endParaRPr lang="es-CO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547696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19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¿Le interesa la nueva metodología que se desea implementar en la institución donde trabaja?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931870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160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69" y="0"/>
            <a:ext cx="9515060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2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¿Tiene conocimiento y dominio de la computación?</a:t>
            </a:r>
            <a:endParaRPr lang="es-CO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209189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10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69" y="0"/>
            <a:ext cx="9515060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3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¿Está de acuerdo con la implementación de software en la metodología de trabajo?</a:t>
            </a:r>
            <a:endParaRPr lang="es-CO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474646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788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4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¿Estaría de acuerdo en reemplazar el registro por medio de planilla e implementarlo a una base de datos?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96150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23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5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¿Quisiera un control más eficiente en el registro de la institución?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559304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21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6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¿Conoce instituciones educativas en donde tengan un control de acceso?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474243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067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7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¿Conoce acerca de equipo biométrico? (reconocimiento por medio de huella)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271121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16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8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¿Conoce de instituciones donde trabajen con este tipo de equipos?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417752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08658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</TotalTime>
  <Words>393</Words>
  <Application>Microsoft Office PowerPoint</Application>
  <PresentationFormat>Panorámica</PresentationFormat>
  <Paragraphs>52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Century Gothic</vt:lpstr>
      <vt:lpstr>Georgia</vt:lpstr>
      <vt:lpstr>Wingdings 3</vt:lpstr>
      <vt:lpstr>Sector</vt:lpstr>
      <vt:lpstr>ENCUESTA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ENCUESTA</dc:title>
  <dc:creator>APRENDIZ</dc:creator>
  <cp:lastModifiedBy>APRENDIZ</cp:lastModifiedBy>
  <cp:revision>14</cp:revision>
  <dcterms:created xsi:type="dcterms:W3CDTF">2019-03-30T20:32:36Z</dcterms:created>
  <dcterms:modified xsi:type="dcterms:W3CDTF">2019-03-31T17:12:41Z</dcterms:modified>
</cp:coreProperties>
</file>