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arcía" userId="58c4f3bf78e3fc70" providerId="LiveId" clId="{4B05DE31-C5EF-49FC-A1EC-C9B7DE6E46FA}"/>
    <pc:docChg chg="modSld">
      <pc:chgData name="alejandro garcía" userId="58c4f3bf78e3fc70" providerId="LiveId" clId="{4B05DE31-C5EF-49FC-A1EC-C9B7DE6E46FA}" dt="2022-12-14T10:58:29.289" v="7" actId="1076"/>
      <pc:docMkLst>
        <pc:docMk/>
      </pc:docMkLst>
      <pc:sldChg chg="addSp modSp">
        <pc:chgData name="alejandro garcía" userId="58c4f3bf78e3fc70" providerId="LiveId" clId="{4B05DE31-C5EF-49FC-A1EC-C9B7DE6E46FA}" dt="2022-12-14T10:58:29.289" v="7" actId="1076"/>
        <pc:sldMkLst>
          <pc:docMk/>
          <pc:sldMk cId="442519911" sldId="280"/>
        </pc:sldMkLst>
        <pc:picChg chg="add mod">
          <ac:chgData name="alejandro garcía" userId="58c4f3bf78e3fc70" providerId="LiveId" clId="{4B05DE31-C5EF-49FC-A1EC-C9B7DE6E46FA}" dt="2022-12-14T10:57:55.473" v="1" actId="1076"/>
          <ac:picMkLst>
            <pc:docMk/>
            <pc:sldMk cId="442519911" sldId="280"/>
            <ac:picMk id="1026" creationId="{893F1E99-39A1-41A7-53C3-E1F874348501}"/>
          </ac:picMkLst>
        </pc:picChg>
        <pc:picChg chg="add mod">
          <ac:chgData name="alejandro garcía" userId="58c4f3bf78e3fc70" providerId="LiveId" clId="{4B05DE31-C5EF-49FC-A1EC-C9B7DE6E46FA}" dt="2022-12-14T10:58:29.289" v="7" actId="1076"/>
          <ac:picMkLst>
            <pc:docMk/>
            <pc:sldMk cId="442519911" sldId="280"/>
            <ac:picMk id="1028" creationId="{FB9F88E3-82D3-3084-26DC-382F839E8B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1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50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629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73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9654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5739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367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6312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143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45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901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489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220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082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352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595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82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5EFB0E-EB4B-4A1B-851E-BF8520F7DEB1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2DA454-0F04-44F3-9342-B7A3321C22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753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DDB7-772E-735D-8C0F-2D39A33CC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CASO KAGGLE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18E9C-04CB-B323-1C25-9C847EDAE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Alejandro García </a:t>
            </a:r>
            <a:r>
              <a:rPr lang="ca-ES" dirty="0" err="1"/>
              <a:t>García</a:t>
            </a:r>
            <a:endParaRPr lang="ca-ES" dirty="0"/>
          </a:p>
          <a:p>
            <a:r>
              <a:rPr lang="ca-ES" dirty="0"/>
              <a:t>1564537</a:t>
            </a:r>
          </a:p>
        </p:txBody>
      </p:sp>
    </p:spTree>
    <p:extLst>
      <p:ext uri="{BB962C8B-B14F-4D97-AF65-F5344CB8AC3E}">
        <p14:creationId xmlns:p14="http://schemas.microsoft.com/office/powerpoint/2010/main" val="203781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4. Preprocessing</a:t>
            </a:r>
            <a:endParaRPr lang="en-US" i="0" dirty="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1E3700-7162-33E6-241C-46E2D7E3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22" y="1580050"/>
            <a:ext cx="3956108" cy="44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1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71C0754-53E7-E058-3A6A-6AD17EEA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6" y="442912"/>
            <a:ext cx="3505200" cy="5972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4B9E47-D622-A0AB-9FBC-2A62942A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42912"/>
            <a:ext cx="3429000" cy="59721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492C4E-29FE-6EFE-1425-2B5BC8A0F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483" y="461962"/>
            <a:ext cx="33528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F8A099-E3BB-2A52-B99D-C9761A3C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3" y="447675"/>
            <a:ext cx="3457575" cy="5962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AB5818-F3E3-E13B-0799-977BF070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423862"/>
            <a:ext cx="3419475" cy="6010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07B856-3AAE-2CF3-75B6-D98068333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371" y="423862"/>
            <a:ext cx="3381375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1301FF-4D8B-040B-F60C-C3E064CB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27" y="471487"/>
            <a:ext cx="3457575" cy="5915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567F6B-F6AC-D1EA-51B1-10DCD3C6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73" y="471487"/>
            <a:ext cx="34099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</a:rPr>
              <a:t>5. Model S</a:t>
            </a:r>
            <a:r>
              <a:rPr lang="en-US" dirty="0">
                <a:effectLst/>
              </a:rPr>
              <a:t>election</a:t>
            </a:r>
            <a:endParaRPr lang="en-US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D60AE4-4009-5F11-20FE-39AD24572B38}"/>
              </a:ext>
            </a:extLst>
          </p:cNvPr>
          <p:cNvSpPr txBox="1"/>
          <p:nvPr/>
        </p:nvSpPr>
        <p:spPr>
          <a:xfrm>
            <a:off x="1526191" y="1859340"/>
            <a:ext cx="93039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• 	Regresión lineal </a:t>
            </a:r>
            <a:r>
              <a:rPr lang="es-ES" sz="2400" dirty="0" err="1"/>
              <a:t>univariable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•	Regresión lineal multivariable</a:t>
            </a:r>
          </a:p>
        </p:txBody>
      </p:sp>
    </p:spTree>
    <p:extLst>
      <p:ext uri="{BB962C8B-B14F-4D97-AF65-F5344CB8AC3E}">
        <p14:creationId xmlns:p14="http://schemas.microsoft.com/office/powerpoint/2010/main" val="406023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6</a:t>
            </a:r>
            <a:r>
              <a:rPr lang="en-US" i="0" dirty="0">
                <a:effectLst/>
              </a:rPr>
              <a:t>. Cross-Validation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7BB81F-B152-AB36-C63F-48BA83C4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51" y="2103277"/>
            <a:ext cx="4897498" cy="34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i="0" dirty="0">
                <a:effectLst/>
              </a:rPr>
              <a:t>7. </a:t>
            </a:r>
            <a:r>
              <a:rPr lang="es-ES" i="0" dirty="0" err="1">
                <a:effectLst/>
              </a:rPr>
              <a:t>Metric</a:t>
            </a:r>
            <a:r>
              <a:rPr lang="es-ES" i="0" dirty="0">
                <a:effectLst/>
              </a:rPr>
              <a:t> </a:t>
            </a:r>
            <a:r>
              <a:rPr lang="es-ES" i="0" dirty="0" err="1">
                <a:effectLst/>
              </a:rPr>
              <a:t>Analysis</a:t>
            </a:r>
            <a:endParaRPr lang="es-ES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C82EA-EBC2-2340-F988-EAF4F64B5AE3}"/>
              </a:ext>
            </a:extLst>
          </p:cNvPr>
          <p:cNvSpPr txBox="1"/>
          <p:nvPr/>
        </p:nvSpPr>
        <p:spPr>
          <a:xfrm>
            <a:off x="913795" y="17280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Regresión lineal </a:t>
            </a:r>
            <a:r>
              <a:rPr lang="es-ES" b="1" i="0" dirty="0" err="1">
                <a:effectLst/>
                <a:latin typeface="-apple-system"/>
              </a:rPr>
              <a:t>univariable</a:t>
            </a:r>
            <a:endParaRPr lang="es-ES" b="1" i="0" dirty="0">
              <a:effectLst/>
              <a:latin typeface="-apple-syste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F6825E-28B9-2047-CC02-778D370F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64" y="2457450"/>
            <a:ext cx="3810000" cy="2533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2A6279-EEAA-78FB-27C4-15E27297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38" y="3259560"/>
            <a:ext cx="33718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6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s-ES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C82EA-EBC2-2340-F988-EAF4F64B5AE3}"/>
              </a:ext>
            </a:extLst>
          </p:cNvPr>
          <p:cNvSpPr txBox="1"/>
          <p:nvPr/>
        </p:nvSpPr>
        <p:spPr>
          <a:xfrm>
            <a:off x="913795" y="17280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Regresión lineal </a:t>
            </a:r>
            <a:r>
              <a:rPr lang="es-ES" b="1" dirty="0">
                <a:latin typeface="-apple-system"/>
              </a:rPr>
              <a:t>mult</a:t>
            </a:r>
            <a:r>
              <a:rPr lang="es-ES" b="1" i="0" dirty="0">
                <a:effectLst/>
                <a:latin typeface="-apple-system"/>
              </a:rPr>
              <a:t>ivariable con 3 atributos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0E1129-87B6-5EC7-4E24-2AB448EE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80" y="2459853"/>
            <a:ext cx="3886200" cy="2676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298DF3-AB65-1DC0-FEE4-32C54A4A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81" y="3131191"/>
            <a:ext cx="426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2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s-ES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C82EA-EBC2-2340-F988-EAF4F64B5AE3}"/>
              </a:ext>
            </a:extLst>
          </p:cNvPr>
          <p:cNvSpPr txBox="1"/>
          <p:nvPr/>
        </p:nvSpPr>
        <p:spPr>
          <a:xfrm>
            <a:off x="913795" y="17280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Regresión lineal </a:t>
            </a:r>
            <a:r>
              <a:rPr lang="es-ES" b="1" dirty="0">
                <a:latin typeface="-apple-system"/>
              </a:rPr>
              <a:t>mult</a:t>
            </a:r>
            <a:r>
              <a:rPr lang="es-ES" b="1" i="0" dirty="0">
                <a:effectLst/>
                <a:latin typeface="-apple-system"/>
              </a:rPr>
              <a:t>ivariable con 4 atributos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72D849-75CF-318F-6B16-AE3D02D5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0" y="2451465"/>
            <a:ext cx="3905250" cy="26003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BA1624-6992-4A30-97BC-14734DA5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40" y="2983553"/>
            <a:ext cx="4238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6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72" y="591509"/>
            <a:ext cx="10353762" cy="970450"/>
          </a:xfrm>
        </p:spPr>
        <p:txBody>
          <a:bodyPr/>
          <a:lstStyle/>
          <a:p>
            <a:pPr algn="l"/>
            <a:endParaRPr lang="es-ES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C82EA-EBC2-2340-F988-EAF4F64B5AE3}"/>
              </a:ext>
            </a:extLst>
          </p:cNvPr>
          <p:cNvSpPr txBox="1"/>
          <p:nvPr/>
        </p:nvSpPr>
        <p:spPr>
          <a:xfrm>
            <a:off x="913795" y="17280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Regresión lineal </a:t>
            </a:r>
            <a:r>
              <a:rPr lang="es-ES" b="1" dirty="0">
                <a:latin typeface="-apple-system"/>
              </a:rPr>
              <a:t>mult</a:t>
            </a:r>
            <a:r>
              <a:rPr lang="es-ES" b="1" i="0" dirty="0">
                <a:effectLst/>
                <a:latin typeface="-apple-system"/>
              </a:rPr>
              <a:t>ivariable con 5 atributos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FBC9B1-2964-551F-E975-643C79A0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96" y="2429487"/>
            <a:ext cx="3895725" cy="2552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28E79A-1A66-22B4-8B85-E76CEB1C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53" y="2788072"/>
            <a:ext cx="42862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a-ES" dirty="0"/>
              <a:t>1. </a:t>
            </a:r>
            <a:r>
              <a:rPr lang="ca-ES" dirty="0" err="1"/>
              <a:t>Introducción</a:t>
            </a:r>
            <a:endParaRPr lang="ca-ES" dirty="0"/>
          </a:p>
        </p:txBody>
      </p:sp>
      <p:pic>
        <p:nvPicPr>
          <p:cNvPr id="1026" name="Picture 2" descr="Fórmula 1 2022: calendario y resultados de la temporada | Sporting News  Spain">
            <a:extLst>
              <a:ext uri="{FF2B5EF4-FFF2-40B4-BE49-F238E27FC236}">
                <a16:creationId xmlns:a16="http://schemas.microsoft.com/office/drawing/2014/main" id="{3A51F2E0-A337-9381-8A0F-A38BAF99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" y="2198937"/>
            <a:ext cx="5556929" cy="312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vimientos calientes en la F1 - AS.com">
            <a:extLst>
              <a:ext uri="{FF2B5EF4-FFF2-40B4-BE49-F238E27FC236}">
                <a16:creationId xmlns:a16="http://schemas.microsoft.com/office/drawing/2014/main" id="{617B4C18-9501-49D4-4F9D-932AFBCF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69" y="2198936"/>
            <a:ext cx="5556929" cy="312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6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s-ES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C82EA-EBC2-2340-F988-EAF4F64B5AE3}"/>
              </a:ext>
            </a:extLst>
          </p:cNvPr>
          <p:cNvSpPr txBox="1"/>
          <p:nvPr/>
        </p:nvSpPr>
        <p:spPr>
          <a:xfrm>
            <a:off x="913795" y="17280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Regresión lineal </a:t>
            </a:r>
            <a:r>
              <a:rPr lang="es-ES" b="1" dirty="0">
                <a:latin typeface="-apple-system"/>
              </a:rPr>
              <a:t>mult</a:t>
            </a:r>
            <a:r>
              <a:rPr lang="es-ES" b="1" i="0" dirty="0">
                <a:effectLst/>
                <a:latin typeface="-apple-system"/>
              </a:rPr>
              <a:t>ivariable con 6 atributos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F9AEDC-4DA4-1047-2001-5EBBDE20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89" y="2571181"/>
            <a:ext cx="3876675" cy="2638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922027-1AAC-D89D-C512-D287A490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97" y="2981456"/>
            <a:ext cx="4257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s-ES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C82EA-EBC2-2340-F988-EAF4F64B5AE3}"/>
              </a:ext>
            </a:extLst>
          </p:cNvPr>
          <p:cNvSpPr txBox="1"/>
          <p:nvPr/>
        </p:nvSpPr>
        <p:spPr>
          <a:xfrm>
            <a:off x="913795" y="17280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Regresión lineal </a:t>
            </a:r>
            <a:r>
              <a:rPr lang="es-ES" b="1" dirty="0">
                <a:latin typeface="-apple-system"/>
              </a:rPr>
              <a:t>mult</a:t>
            </a:r>
            <a:r>
              <a:rPr lang="es-ES" b="1" i="0" dirty="0">
                <a:effectLst/>
                <a:latin typeface="-apple-system"/>
              </a:rPr>
              <a:t>ivariable con 7 atributos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98A373-0BCE-8FD5-222B-FD740784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06" y="2443993"/>
            <a:ext cx="3867150" cy="2590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3BBB12-8D0A-8C4A-D14F-3517AC01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43" y="2753555"/>
            <a:ext cx="4286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i="0" dirty="0">
                <a:effectLst/>
              </a:rPr>
              <a:t>8. Conclusiones finales</a:t>
            </a:r>
          </a:p>
        </p:txBody>
      </p:sp>
      <p:pic>
        <p:nvPicPr>
          <p:cNvPr id="1026" name="Picture 2" descr="Museo de Cera de Madrid: ¿Museo de cera o de los horrores? El desopilante  hilo sobre las figuras más irreconocibles | Tremending">
            <a:extLst>
              <a:ext uri="{FF2B5EF4-FFF2-40B4-BE49-F238E27FC236}">
                <a16:creationId xmlns:a16="http://schemas.microsoft.com/office/drawing/2014/main" id="{893F1E99-39A1-41A7-53C3-E1F87434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" y="1640208"/>
            <a:ext cx="6286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complicada tarea de Fernando Alonso para evitar perder por segunda vez  en su vida">
            <a:extLst>
              <a:ext uri="{FF2B5EF4-FFF2-40B4-BE49-F238E27FC236}">
                <a16:creationId xmlns:a16="http://schemas.microsoft.com/office/drawing/2014/main" id="{FB9F88E3-82D3-3084-26DC-382F839E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89" y="1838025"/>
            <a:ext cx="5047785" cy="37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51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a-ES" dirty="0"/>
              <a:t>2. </a:t>
            </a:r>
            <a:r>
              <a:rPr lang="ca-ES" dirty="0" err="1"/>
              <a:t>Objetivos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5BE594-227F-7B2D-C0EA-1009F87A9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6" y="1732449"/>
            <a:ext cx="6180580" cy="41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1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9CFD-5CE2-CA5E-065A-E961AE98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</a:rPr>
              <a:t>3. EDA (exploratory data analysis)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37F47A-DB36-BD61-EA5E-C79A498B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13" y="2038961"/>
            <a:ext cx="8162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649ED3-F581-3A6E-9D67-9CEE34A6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7" y="1861832"/>
            <a:ext cx="3317408" cy="3333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28407B-2831-FF30-D245-743BF4E2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46" y="1861832"/>
            <a:ext cx="3317407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F3E3C-B94F-D29B-A2A9-CB66362A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13" y="1311982"/>
            <a:ext cx="5697173" cy="42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5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6B0BF0-7F54-DE1A-3553-442CD06F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83" y="2119312"/>
            <a:ext cx="3762375" cy="2619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DE7BD7-EDE6-55BA-0E9D-A6FB855C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2049"/>
            <a:ext cx="5362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9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4F62A8-4E10-FCB8-BB9C-EC6182E1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54" y="1019175"/>
            <a:ext cx="4067175" cy="4819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627909-9E5A-1146-B014-3DC8DEFD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73" y="1728787"/>
            <a:ext cx="4200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868665-75C4-6C9A-B936-7E6FA1A2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28" y="1733550"/>
            <a:ext cx="3505200" cy="3390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1A461F-8D21-F7BE-0577-402375A3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2" y="2119312"/>
            <a:ext cx="3905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2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94</TotalTime>
  <Words>81</Words>
  <Application>Microsoft Office PowerPoint</Application>
  <PresentationFormat>Panorámica</PresentationFormat>
  <Paragraphs>21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-apple-system</vt:lpstr>
      <vt:lpstr>Calisto MT</vt:lpstr>
      <vt:lpstr>Wingdings 2</vt:lpstr>
      <vt:lpstr>Pizarra</vt:lpstr>
      <vt:lpstr>CASO KAGGLE</vt:lpstr>
      <vt:lpstr>1. Introducción</vt:lpstr>
      <vt:lpstr>2. Objetivos</vt:lpstr>
      <vt:lpstr>3. EDA (exploratory data analysis)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Preprocessing</vt:lpstr>
      <vt:lpstr>Presentación de PowerPoint</vt:lpstr>
      <vt:lpstr>Presentación de PowerPoint</vt:lpstr>
      <vt:lpstr>Presentación de PowerPoint</vt:lpstr>
      <vt:lpstr>5. Model Selection</vt:lpstr>
      <vt:lpstr>6. Cross-Validation</vt:lpstr>
      <vt:lpstr>7. Metric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8. Conclusiones finales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KAGGLE</dc:title>
  <dc:creator>alejandro garcía</dc:creator>
  <cp:lastModifiedBy>alejandro garcía</cp:lastModifiedBy>
  <cp:revision>1</cp:revision>
  <dcterms:created xsi:type="dcterms:W3CDTF">2022-12-13T14:51:13Z</dcterms:created>
  <dcterms:modified xsi:type="dcterms:W3CDTF">2022-12-14T11:00:12Z</dcterms:modified>
</cp:coreProperties>
</file>