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f7c02bc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f7c02bc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7c02bc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f7c02bc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f7c02bc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f7c02bc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f7ed8ed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f7ed8ed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7ed8ed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f7ed8ed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f7ed8ed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f7ed8ed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f7ed8ed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f7ed8ed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10050" y="1756600"/>
            <a:ext cx="36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print(“hola mundo”)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>
            <a:off x="3338150" y="2101100"/>
            <a:ext cx="88200" cy="79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2264650" y="2894300"/>
            <a:ext cx="23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 Slab"/>
                <a:ea typeface="Roboto Slab"/>
                <a:cs typeface="Roboto Slab"/>
                <a:sym typeface="Roboto Slab"/>
              </a:rPr>
              <a:t>palabra reservada de Python para definir una función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4091525" y="1507875"/>
            <a:ext cx="748200" cy="3210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4948725" y="1107875"/>
            <a:ext cx="23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 Slab"/>
                <a:ea typeface="Roboto Slab"/>
                <a:cs typeface="Roboto Slab"/>
                <a:sym typeface="Roboto Slab"/>
              </a:rPr>
              <a:t>Nombre de la </a:t>
            </a:r>
            <a:r>
              <a:rPr lang="es" sz="1000">
                <a:latin typeface="Roboto Slab"/>
                <a:ea typeface="Roboto Slab"/>
                <a:cs typeface="Roboto Slab"/>
                <a:sym typeface="Roboto Slab"/>
              </a:rPr>
              <a:t>función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37350" y="2048400"/>
            <a:ext cx="366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print(“hola mundo”)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saludar()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737350" y="1735950"/>
            <a:ext cx="366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print(“hola ”, 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saludar(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“Pepe”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hola 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Pepe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667943" y="1570517"/>
            <a:ext cx="1723225" cy="1058950"/>
          </a:xfrm>
          <a:custGeom>
            <a:rect b="b" l="l" r="r" t="t"/>
            <a:pathLst>
              <a:path extrusionOk="0" h="42358" w="68929">
                <a:moveTo>
                  <a:pt x="50983" y="42358"/>
                </a:moveTo>
                <a:cubicBezTo>
                  <a:pt x="45083" y="30559"/>
                  <a:pt x="25860" y="33947"/>
                  <a:pt x="12847" y="31782"/>
                </a:cubicBezTo>
                <a:cubicBezTo>
                  <a:pt x="8886" y="31123"/>
                  <a:pt x="4499" y="29355"/>
                  <a:pt x="2272" y="26014"/>
                </a:cubicBezTo>
                <a:cubicBezTo>
                  <a:pt x="-529" y="21813"/>
                  <a:pt x="-234" y="15920"/>
                  <a:pt x="669" y="10952"/>
                </a:cubicBezTo>
                <a:cubicBezTo>
                  <a:pt x="1756" y="4976"/>
                  <a:pt x="11405" y="4899"/>
                  <a:pt x="17334" y="3581"/>
                </a:cubicBezTo>
                <a:cubicBezTo>
                  <a:pt x="23233" y="2270"/>
                  <a:pt x="29246" y="1336"/>
                  <a:pt x="35280" y="1018"/>
                </a:cubicBezTo>
                <a:cubicBezTo>
                  <a:pt x="46724" y="415"/>
                  <a:pt x="65312" y="-2806"/>
                  <a:pt x="68929" y="8068"/>
                </a:cubicBezTo>
              </a:path>
            </a:pathLst>
          </a:cu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737350" y="1735950"/>
            <a:ext cx="366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num_1, </a:t>
            </a:r>
            <a:r>
              <a:rPr b="1"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num_2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num_1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num_2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10, 2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4200350" y="1209575"/>
            <a:ext cx="2160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 rot="10800000">
            <a:off x="4712275" y="1233575"/>
            <a:ext cx="2640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6"/>
          <p:cNvSpPr txBox="1"/>
          <p:nvPr/>
        </p:nvSpPr>
        <p:spPr>
          <a:xfrm>
            <a:off x="3960350" y="8655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parámetros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 flipH="1" rot="10800000">
            <a:off x="3960350" y="2833350"/>
            <a:ext cx="1440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4312250" y="2849250"/>
            <a:ext cx="128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3708350" y="24901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argumentos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737350" y="1735950"/>
            <a:ext cx="366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num_1, </a:t>
            </a:r>
            <a:r>
              <a:rPr b="1"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num_2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s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num_1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num_2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10, 2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4200350" y="1209575"/>
            <a:ext cx="2160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rot="10800000">
            <a:off x="4712275" y="1233575"/>
            <a:ext cx="2640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3960350" y="8655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parámetros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3960350" y="2833350"/>
            <a:ext cx="1440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 rot="10800000">
            <a:off x="4312250" y="2849250"/>
            <a:ext cx="128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708350" y="24901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argumentos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848750" y="1725150"/>
            <a:ext cx="544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apellido=”lopez”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print(“Hola!”, </a:t>
            </a:r>
            <a:r>
              <a:rPr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nombre=”juan”, </a:t>
            </a:r>
            <a:r>
              <a:rPr b="1" lang="e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apellido=”perez”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Hola! juan perez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nombre=”juan”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Hola! juan lopez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812300" y="1596300"/>
            <a:ext cx="5519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imprimir_info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(**datos)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clave, valor in datos.items()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f"{clave}: {valor}"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imprimir_info(nombre="Juan", edad=30, ciudad="Bogotá")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 nombre: Juan</a:t>
            </a:r>
            <a:endParaRPr sz="12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 edad: 30</a:t>
            </a:r>
            <a:endParaRPr sz="12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 ciudad: Bogotá</a:t>
            </a:r>
            <a:endParaRPr sz="12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44465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812300" y="1596300"/>
            <a:ext cx="5519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imprimir_info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(**datos)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clave, valor in datos.items()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f"{clave}: {valor}"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" sz="11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imprimir_info(nombre="Juan", edad=30, ciudad="Bogotá")</a:t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 nombre: Juan</a:t>
            </a:r>
            <a:endParaRPr sz="12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 edad: 30</a:t>
            </a:r>
            <a:endParaRPr sz="12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 ciudad: Bogotá</a:t>
            </a:r>
            <a:endParaRPr sz="12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44465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12400" y="661938"/>
            <a:ext cx="2757500" cy="1811450"/>
          </a:xfrm>
          <a:custGeom>
            <a:rect b="b" l="l" r="r" t="t"/>
            <a:pathLst>
              <a:path extrusionOk="0" h="72458" w="110300">
                <a:moveTo>
                  <a:pt x="68154" y="72458"/>
                </a:moveTo>
                <a:cubicBezTo>
                  <a:pt x="80191" y="68445"/>
                  <a:pt x="96093" y="66834"/>
                  <a:pt x="102390" y="55819"/>
                </a:cubicBezTo>
                <a:cubicBezTo>
                  <a:pt x="110171" y="42208"/>
                  <a:pt x="115136" y="18345"/>
                  <a:pt x="102710" y="8784"/>
                </a:cubicBezTo>
                <a:cubicBezTo>
                  <a:pt x="87519" y="-2904"/>
                  <a:pt x="64032" y="-980"/>
                  <a:pt x="45436" y="3665"/>
                </a:cubicBezTo>
                <a:cubicBezTo>
                  <a:pt x="35970" y="6030"/>
                  <a:pt x="25397" y="6252"/>
                  <a:pt x="17279" y="11664"/>
                </a:cubicBezTo>
                <a:cubicBezTo>
                  <a:pt x="8787" y="17325"/>
                  <a:pt x="0" y="26735"/>
                  <a:pt x="0" y="36941"/>
                </a:cubicBezTo>
              </a:path>
            </a:pathLst>
          </a:custGeom>
          <a:noFill/>
          <a:ln cap="flat" cmpd="sng" w="19050">
            <a:solidFill>
              <a:srgbClr val="E9950C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8" name="Google Shape;108;p20"/>
          <p:cNvSpPr txBox="1"/>
          <p:nvPr/>
        </p:nvSpPr>
        <p:spPr>
          <a:xfrm>
            <a:off x="6384125" y="569575"/>
            <a:ext cx="236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	“nombre”: “juan”,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“edad”: 30,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“ciudad”: “Bogotá”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