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2" r:id="rId5"/>
    <p:sldMasterId id="214748367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5143500" cx="9144000"/>
  <p:notesSz cx="6858000" cy="9144000"/>
  <p:embeddedFontLst>
    <p:embeddedFont>
      <p:font typeface="Rajdhani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gedxFG8dYHt9X2sLWVCzvuX25u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jdhani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Rajdhani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customschemas.google.com/relationships/presentationmetadata" Target="metadata"/><Relationship Id="rId25" Type="http://schemas.openxmlformats.org/officeDocument/2006/relationships/font" Target="fonts/OpenSans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48bfaac81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c48bfaac8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b40fda7b3_4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b40fda7b3_4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951d8317c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951d8317c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c48bfaac81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c48bfaac81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48bfaac81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c48bfaac81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316d693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316d693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b40fda7b3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b40fda7b3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b40fda7b3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b40fda7b3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b40fda7b3_4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b40fda7b3_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d4dab437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dd4dab437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951d8317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951d8317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951d8317c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951d8317c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gc48bfaac81_0_79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" name="Google Shape;8;gc48bfaac81_0_79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c48bfaac81_0_7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c48bfaac81_0_7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gc48bfaac81_0_7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c48bfaac81_0_76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gc48bfaac81_0_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c48bfaac81_0_1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gc48bfaac81_0_1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c48bfaac81_0_17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gc48bfaac81_0_17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48bfaac81_0_17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48bfaac81_0_1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gc48bfaac81_0_17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gc48bfaac81_0_17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48bfaac81_0_1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48bfaac81_0_18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gc48bfaac81_0_18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c48bfaac81_0_4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gc48bfaac81_0_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48bfaac81_0_18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48bfaac81_0_18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c48bfaac81_0_18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gc48bfaac81_0_18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gc48bfaac81_0_18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48bfaac81_0_19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48bfaac81_0_19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gc48bfaac81_0_19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48bfaac81_0_200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gc48bfaac81_0_20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48bfaac81_0_203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1" name="Google Shape;81;gc48bfaac81_0_2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48bfaac81_0_489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gc48bfaac81_0_48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48bfaac81_0_45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gc48bfaac81_0_45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48bfaac81_0_46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c48bfaac81_0_4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48bfaac81_0_4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gc48bfaac81_0_4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48bfaac81_0_4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gc48bfaac81_0_46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gc48bfaac81_0_46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48bfaac81_0_4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48bfaac81_0_47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gc48bfaac81_0_47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48bfaac81_0_47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48bfaac81_0_478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c48bfaac81_0_47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gc48bfaac81_0_47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gc48bfaac81_0_47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48bfaac81_0_48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48bfaac81_0_48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gc48bfaac81_0_48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48bfaac81_0_492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125" name="Google Shape;125;gc48bfaac81_0_4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c48bfaac81_0_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gc48bfaac81_0_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c48bfaac81_0_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gc48bfaac81_0_5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gc48bfaac81_0_5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c48bfaac81_0_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c48bfaac81_0_6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gc48bfaac81_0_6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c48bfaac81_0_6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c48bfaac81_0_65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gc48bfaac81_0_6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gc48bfaac81_0_6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gc48bfaac81_0_6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7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c48bfaac81_0_162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gc48bfaac81_0_162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con</a:t>
            </a: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terminal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5" name="Google Shape;45;gc48bfaac81_0_16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oogle Shape;83;gc48bfaac81_0_451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4" name="Google Shape;84;gc48bfaac81_0_451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5" name="Google Shape;85;gc48bfaac81_0_451"/>
          <p:cNvCxnSpPr/>
          <p:nvPr/>
        </p:nvCxnSpPr>
        <p:spPr>
          <a:xfrm flipH="1" rot="10800000">
            <a:off x="-8000" y="11784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6" name="Google Shape;86;gc48bfaac81_0_45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87" name="Google Shape;87;gc48bfaac81_0_45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c48bfaac81_0_45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Título del ppt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9" name="Google Shape;89;gc48bfaac81_0_45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xataka.com/basics/como-hacer-captura-pantalla-screenshot-rapida-windows-tener-que-usar-paint" TargetMode="External"/><Relationship Id="rId4" Type="http://schemas.openxmlformats.org/officeDocument/2006/relationships/hyperlink" Target="https://www.xataka.com/basics/como-usar-nuevas-capturas-pantalla-windows-10-como-remapearlas-impr-pant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xataka.com/basics/como-hacer-captura-pantalla-screenshot-rapida-windows-tener-que-usar-paint" TargetMode="External"/><Relationship Id="rId4" Type="http://schemas.openxmlformats.org/officeDocument/2006/relationships/hyperlink" Target="https://www.xataka.com/basics/como-usar-nuevas-capturas-pantalla-windows-10-como-remapearlas-impr-pan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48bfaac81_0_41"/>
          <p:cNvSpPr txBox="1"/>
          <p:nvPr>
            <p:ph type="title"/>
          </p:nvPr>
        </p:nvSpPr>
        <p:spPr>
          <a:xfrm>
            <a:off x="4289805" y="1256945"/>
            <a:ext cx="40581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18000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Actividad con terminal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b40fda7b3_4_30"/>
          <p:cNvSpPr txBox="1"/>
          <p:nvPr/>
        </p:nvSpPr>
        <p:spPr>
          <a:xfrm>
            <a:off x="559025" y="1296150"/>
            <a:ext cx="8347500" cy="3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1) Abriremos el 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VSCode 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y abriremos una nueva terminal con 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Git Bash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dentro del mismo (Ver guía de instalación de Git Bash).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2) Mover los archivos 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que no correspondan en esa carpeta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la 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carpeta con la categoría de 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película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correspondiente.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3) Renombrar los archivos 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que están mal nombrados debido a faltas ortográficas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4) Remover los archivos 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que no sean peliculas y corresponden a canciones.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9" name="Google Shape;209;g7b40fda7b3_4_30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Integrando en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VSCode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951d8317c_1_27"/>
          <p:cNvSpPr txBox="1"/>
          <p:nvPr/>
        </p:nvSpPr>
        <p:spPr>
          <a:xfrm>
            <a:off x="559025" y="1296150"/>
            <a:ext cx="8347500" cy="3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 Una vez realizada la actividad deberemos corroborar el resultado obtenido en 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Visual Studio Code 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mostrando el </a:t>
            </a:r>
            <a:r>
              <a:rPr i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explorador de archivos 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y expandiendo las carpetas.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6) Realizar una </a:t>
            </a:r>
            <a:r>
              <a:rPr lang="es" sz="1600" u="sng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captura de pantalla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lang="es" sz="1600" u="sng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recorte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del resultado en el 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VSCode 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y guardarla con la siguiente nomenclatura: </a:t>
            </a:r>
            <a:r>
              <a:rPr i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Apellido-Nombre-ComisionX-parte</a:t>
            </a:r>
            <a:r>
              <a:rPr b="1" i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i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.png</a:t>
            </a:r>
            <a:endParaRPr i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7) Por último subir la imagen con la captura a la carpeta en drive que será provista por tu profe y/o tutor.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5" name="Google Shape;215;gd951d8317c_1_27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Resultado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Final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48bfaac81_0_495"/>
          <p:cNvSpPr txBox="1"/>
          <p:nvPr/>
        </p:nvSpPr>
        <p:spPr>
          <a:xfrm>
            <a:off x="3897550" y="1756575"/>
            <a:ext cx="4505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3"/>
              </a:rPr>
              <a:t>Consigna</a:t>
            </a:r>
            <a:endParaRPr b="1" i="0" sz="20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/>
              </a:rPr>
              <a:t>Plantilla guia</a:t>
            </a:r>
            <a:r>
              <a:rPr b="1" lang="es" sz="2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/>
              </a:rPr>
              <a:t>Comandos de ayuda</a:t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6" name="Google Shape;136;gc48bfaac81_0_495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s" sz="31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i="0" sz="27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37" name="Google Shape;137;gc48bfaac81_0_495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316d69379_0_0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Consigna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3" name="Google Shape;143;gc316d69379_0_0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4" name="Google Shape;144;gc316d69379_0_0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b40fda7b3_4_10"/>
          <p:cNvSpPr txBox="1"/>
          <p:nvPr/>
        </p:nvSpPr>
        <p:spPr>
          <a:xfrm>
            <a:off x="530400" y="782550"/>
            <a:ext cx="8347500" cy="38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AutoNum type="arabicParenR"/>
            </a:pP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Utilizando la CLI de Git Bash 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realizar las siguientes consignas.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AutoNum type="arabicParenR"/>
            </a:pP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Crear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en tu carpeta de 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DH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el directorio 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Películas</a:t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AutoNum type="arabicParenR"/>
            </a:pP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Crear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en tu carpeta 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Peliculas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cinco directorios llamados: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Infantiles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Accion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Terror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Comedia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Romanticas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AutoNum type="arabicParenR"/>
            </a:pP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Crear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en la carpeta 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Infantiles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cuatro archivos llamados: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Intenzamente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El juego del miedo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Rapido y furioso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Titanic</a:t>
            </a:r>
            <a:endParaRPr sz="15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g7b40fda7b3_4_10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Consigna para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trabajo en clase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b40fda7b3_4_20"/>
          <p:cNvSpPr txBox="1"/>
          <p:nvPr/>
        </p:nvSpPr>
        <p:spPr>
          <a:xfrm>
            <a:off x="559025" y="1296150"/>
            <a:ext cx="8347500" cy="3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5) 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rear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en la carpeta 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Accion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cuatro archivos llamados: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137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Smooth criminal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Diario de una pasion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El hexorcista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Cars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6) 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Crear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en la carpeta 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Terror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cuatro archivos llamados: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137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 dama y el bagavundo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Yo antes de ti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Que paso ayer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will rock you </a:t>
            </a:r>
            <a:endParaRPr sz="15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g7b40fda7b3_4_20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Consigna para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trabajo en clase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b40fda7b3_4_25"/>
          <p:cNvSpPr txBox="1"/>
          <p:nvPr/>
        </p:nvSpPr>
        <p:spPr>
          <a:xfrm>
            <a:off x="559025" y="1296150"/>
            <a:ext cx="8347500" cy="3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 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Crear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en la carpeta 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Comedia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cuatro archivos llamados: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137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Madagaskar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Orgullo y prejuicio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IT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Mision imposible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8) 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Crear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en la carpeta 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Romantica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cuatro archivos llamados: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137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Pocahontas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Annabelle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Los vengadores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 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mascara</a:t>
            </a:r>
            <a:endParaRPr sz="15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g7b40fda7b3_4_25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Consigna para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trabajo en clase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d4dab4374_0_5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s" sz="33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Plantilla </a:t>
            </a:r>
            <a:r>
              <a:rPr b="1" i="0" lang="es" sz="33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guía </a:t>
            </a:r>
            <a:endParaRPr b="1" i="0" sz="44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8" name="Google Shape;168;gdd4dab4374_0_5"/>
          <p:cNvSpPr/>
          <p:nvPr/>
        </p:nvSpPr>
        <p:spPr>
          <a:xfrm>
            <a:off x="3851550" y="990938"/>
            <a:ext cx="1440900" cy="49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Open Sans"/>
                <a:ea typeface="Open Sans"/>
                <a:cs typeface="Open Sans"/>
                <a:sym typeface="Open Sans"/>
              </a:rPr>
              <a:t>📂 DH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" name="Google Shape;169;gdd4dab4374_0_5"/>
          <p:cNvSpPr/>
          <p:nvPr/>
        </p:nvSpPr>
        <p:spPr>
          <a:xfrm>
            <a:off x="3651150" y="1701575"/>
            <a:ext cx="1841700" cy="49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📂 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Peliculas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gdd4dab4374_0_5"/>
          <p:cNvSpPr/>
          <p:nvPr/>
        </p:nvSpPr>
        <p:spPr>
          <a:xfrm>
            <a:off x="6980350" y="2654975"/>
            <a:ext cx="1564200" cy="72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📂</a:t>
            </a:r>
            <a:r>
              <a:rPr b="1" lang="es">
                <a:solidFill>
                  <a:schemeClr val="dk1"/>
                </a:solidFill>
              </a:rPr>
              <a:t>Romanticas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gdd4dab4374_0_5"/>
          <p:cNvSpPr/>
          <p:nvPr/>
        </p:nvSpPr>
        <p:spPr>
          <a:xfrm>
            <a:off x="5415613" y="2654975"/>
            <a:ext cx="1440900" cy="72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📂 </a:t>
            </a:r>
            <a:r>
              <a:rPr b="1" lang="es">
                <a:solidFill>
                  <a:schemeClr val="dk1"/>
                </a:solidFill>
              </a:rPr>
              <a:t>Comedia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" name="Google Shape;172;gdd4dab4374_0_5"/>
          <p:cNvSpPr/>
          <p:nvPr/>
        </p:nvSpPr>
        <p:spPr>
          <a:xfrm>
            <a:off x="3850875" y="2654975"/>
            <a:ext cx="1440900" cy="72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📂 </a:t>
            </a:r>
            <a:r>
              <a:rPr b="1" lang="es">
                <a:solidFill>
                  <a:schemeClr val="dk1"/>
                </a:solidFill>
              </a:rPr>
              <a:t>Terror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3" name="Google Shape;173;gdd4dab4374_0_5"/>
          <p:cNvSpPr/>
          <p:nvPr/>
        </p:nvSpPr>
        <p:spPr>
          <a:xfrm>
            <a:off x="2286138" y="2654975"/>
            <a:ext cx="1440900" cy="72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📂</a:t>
            </a:r>
            <a:r>
              <a:rPr b="1" lang="es">
                <a:solidFill>
                  <a:schemeClr val="dk1"/>
                </a:solidFill>
              </a:rPr>
              <a:t>Accion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" name="Google Shape;174;gdd4dab4374_0_5"/>
          <p:cNvSpPr/>
          <p:nvPr/>
        </p:nvSpPr>
        <p:spPr>
          <a:xfrm>
            <a:off x="722300" y="2654975"/>
            <a:ext cx="1440000" cy="72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Open Sans"/>
                <a:ea typeface="Open Sans"/>
                <a:cs typeface="Open Sans"/>
                <a:sym typeface="Open Sans"/>
              </a:rPr>
              <a:t>📂 </a:t>
            </a:r>
            <a:r>
              <a:rPr b="1" lang="es">
                <a:solidFill>
                  <a:schemeClr val="dk1"/>
                </a:solidFill>
              </a:rPr>
              <a:t>Infantiles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" name="Google Shape;175;gdd4dab4374_0_5"/>
          <p:cNvSpPr/>
          <p:nvPr/>
        </p:nvSpPr>
        <p:spPr>
          <a:xfrm>
            <a:off x="328150" y="3559475"/>
            <a:ext cx="1908000" cy="986400"/>
          </a:xfrm>
          <a:prstGeom prst="roundRect">
            <a:avLst>
              <a:gd fmla="val 2676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dk1"/>
                </a:solidFill>
              </a:rPr>
              <a:t>📋</a:t>
            </a:r>
            <a:r>
              <a:rPr lang="es" sz="1300">
                <a:solidFill>
                  <a:schemeClr val="dk1"/>
                </a:solidFill>
              </a:rPr>
              <a:t>Intenzamente</a:t>
            </a:r>
            <a:br>
              <a:rPr lang="es" sz="1300">
                <a:solidFill>
                  <a:schemeClr val="dk1"/>
                </a:solidFill>
              </a:rPr>
            </a:br>
            <a:r>
              <a:rPr lang="es" sz="1300">
                <a:solidFill>
                  <a:schemeClr val="dk1"/>
                </a:solidFill>
              </a:rPr>
              <a:t>📋 El juego del miedo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dk1"/>
                </a:solidFill>
              </a:rPr>
              <a:t>📋Rapido y Furioso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dk1"/>
                </a:solidFill>
              </a:rPr>
              <a:t>📋 Titanic</a:t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176" name="Google Shape;176;gdd4dab4374_0_5"/>
          <p:cNvCxnSpPr/>
          <p:nvPr/>
        </p:nvCxnSpPr>
        <p:spPr>
          <a:xfrm flipH="1" rot="-5400000">
            <a:off x="1290500" y="3351350"/>
            <a:ext cx="3033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gdd4dab4374_0_5"/>
          <p:cNvCxnSpPr>
            <a:stCxn id="169" idx="2"/>
            <a:endCxn id="174" idx="0"/>
          </p:cNvCxnSpPr>
          <p:nvPr/>
        </p:nvCxnSpPr>
        <p:spPr>
          <a:xfrm rot="5400000">
            <a:off x="2778600" y="861575"/>
            <a:ext cx="457200" cy="31296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gdd4dab4374_0_5"/>
          <p:cNvCxnSpPr>
            <a:stCxn id="169" idx="2"/>
            <a:endCxn id="173" idx="0"/>
          </p:cNvCxnSpPr>
          <p:nvPr/>
        </p:nvCxnSpPr>
        <p:spPr>
          <a:xfrm rot="5400000">
            <a:off x="3560700" y="1643675"/>
            <a:ext cx="457200" cy="15654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gdd4dab4374_0_5"/>
          <p:cNvCxnSpPr>
            <a:stCxn id="168" idx="2"/>
            <a:endCxn id="169" idx="0"/>
          </p:cNvCxnSpPr>
          <p:nvPr/>
        </p:nvCxnSpPr>
        <p:spPr>
          <a:xfrm flipH="1" rot="-5400000">
            <a:off x="4465050" y="1594088"/>
            <a:ext cx="214500" cy="600"/>
          </a:xfrm>
          <a:prstGeom prst="curvedConnector3">
            <a:avLst>
              <a:gd fmla="val 49985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gdd4dab4374_0_5"/>
          <p:cNvCxnSpPr>
            <a:stCxn id="169" idx="2"/>
            <a:endCxn id="172" idx="0"/>
          </p:cNvCxnSpPr>
          <p:nvPr/>
        </p:nvCxnSpPr>
        <p:spPr>
          <a:xfrm rot="5400000">
            <a:off x="4343100" y="2426075"/>
            <a:ext cx="457200" cy="6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gdd4dab4374_0_5"/>
          <p:cNvCxnSpPr>
            <a:stCxn id="169" idx="2"/>
            <a:endCxn id="171" idx="0"/>
          </p:cNvCxnSpPr>
          <p:nvPr/>
        </p:nvCxnSpPr>
        <p:spPr>
          <a:xfrm flipH="1" rot="-5400000">
            <a:off x="5125500" y="1644275"/>
            <a:ext cx="457200" cy="15642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gdd4dab4374_0_5"/>
          <p:cNvCxnSpPr>
            <a:stCxn id="169" idx="2"/>
            <a:endCxn id="170" idx="0"/>
          </p:cNvCxnSpPr>
          <p:nvPr/>
        </p:nvCxnSpPr>
        <p:spPr>
          <a:xfrm flipH="1" rot="-5400000">
            <a:off x="5938650" y="831125"/>
            <a:ext cx="457200" cy="31905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gdd4dab4374_0_5"/>
          <p:cNvCxnSpPr/>
          <p:nvPr/>
        </p:nvCxnSpPr>
        <p:spPr>
          <a:xfrm flipH="1" rot="-5400000">
            <a:off x="2840838" y="3393125"/>
            <a:ext cx="3321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gdd4dab4374_0_5"/>
          <p:cNvCxnSpPr/>
          <p:nvPr/>
        </p:nvCxnSpPr>
        <p:spPr>
          <a:xfrm flipH="1" rot="-5400000">
            <a:off x="4523875" y="3351350"/>
            <a:ext cx="303300" cy="600"/>
          </a:xfrm>
          <a:prstGeom prst="bentConnector3">
            <a:avLst>
              <a:gd fmla="val 4997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gdd4dab4374_0_5"/>
          <p:cNvCxnSpPr/>
          <p:nvPr/>
        </p:nvCxnSpPr>
        <p:spPr>
          <a:xfrm flipH="1" rot="-5400000">
            <a:off x="6136925" y="3351350"/>
            <a:ext cx="303300" cy="600"/>
          </a:xfrm>
          <a:prstGeom prst="bentConnector3">
            <a:avLst>
              <a:gd fmla="val 4997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gdd4dab4374_0_5"/>
          <p:cNvCxnSpPr/>
          <p:nvPr/>
        </p:nvCxnSpPr>
        <p:spPr>
          <a:xfrm flipH="1" rot="-5400000">
            <a:off x="7777450" y="3351350"/>
            <a:ext cx="303300" cy="600"/>
          </a:xfrm>
          <a:prstGeom prst="bentConnector3">
            <a:avLst>
              <a:gd fmla="val 4997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Google Shape;187;gdd4dab4374_0_5"/>
          <p:cNvSpPr/>
          <p:nvPr/>
        </p:nvSpPr>
        <p:spPr>
          <a:xfrm>
            <a:off x="2162300" y="3655700"/>
            <a:ext cx="1756200" cy="88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📋</a:t>
            </a:r>
            <a:r>
              <a:rPr lang="es" sz="1200">
                <a:solidFill>
                  <a:schemeClr val="dk1"/>
                </a:solidFill>
              </a:rPr>
              <a:t>Smooth criminal</a:t>
            </a:r>
            <a:br>
              <a:rPr lang="es" sz="1200">
                <a:solidFill>
                  <a:schemeClr val="dk1"/>
                </a:solidFill>
              </a:rPr>
            </a:br>
            <a:r>
              <a:rPr lang="es" sz="1200">
                <a:solidFill>
                  <a:schemeClr val="dk1"/>
                </a:solidFill>
              </a:rPr>
              <a:t>📋 </a:t>
            </a:r>
            <a:r>
              <a:rPr lang="es" sz="1200">
                <a:solidFill>
                  <a:schemeClr val="dk1"/>
                </a:solidFill>
              </a:rPr>
              <a:t>Diario de una pasion</a:t>
            </a:r>
            <a:br>
              <a:rPr lang="es" sz="1200">
                <a:solidFill>
                  <a:schemeClr val="dk1"/>
                </a:solidFill>
              </a:rPr>
            </a:br>
            <a:r>
              <a:rPr lang="es" sz="1200">
                <a:solidFill>
                  <a:schemeClr val="dk1"/>
                </a:solidFill>
              </a:rPr>
              <a:t>📋 </a:t>
            </a:r>
            <a:r>
              <a:rPr lang="es" sz="1200">
                <a:solidFill>
                  <a:schemeClr val="dk1"/>
                </a:solidFill>
              </a:rPr>
              <a:t>El hexorcista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📋 Cars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88" name="Google Shape;188;gdd4dab4374_0_5"/>
          <p:cNvSpPr/>
          <p:nvPr/>
        </p:nvSpPr>
        <p:spPr>
          <a:xfrm>
            <a:off x="3765825" y="3655700"/>
            <a:ext cx="1841700" cy="88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📋</a:t>
            </a:r>
            <a:r>
              <a:rPr lang="es" sz="1200">
                <a:solidFill>
                  <a:schemeClr val="dk1"/>
                </a:solidFill>
              </a:rPr>
              <a:t>La dama y el bagavundo</a:t>
            </a:r>
            <a:br>
              <a:rPr lang="es" sz="1200">
                <a:solidFill>
                  <a:schemeClr val="dk1"/>
                </a:solidFill>
              </a:rPr>
            </a:br>
            <a:r>
              <a:rPr lang="es" sz="1200">
                <a:solidFill>
                  <a:schemeClr val="dk1"/>
                </a:solidFill>
              </a:rPr>
              <a:t>📋 </a:t>
            </a:r>
            <a:r>
              <a:rPr lang="es" sz="1200">
                <a:solidFill>
                  <a:schemeClr val="dk1"/>
                </a:solidFill>
              </a:rPr>
              <a:t>Yo antes de ti</a:t>
            </a:r>
            <a:br>
              <a:rPr lang="es" sz="1200">
                <a:solidFill>
                  <a:schemeClr val="dk1"/>
                </a:solidFill>
              </a:rPr>
            </a:br>
            <a:r>
              <a:rPr lang="es" sz="1200">
                <a:solidFill>
                  <a:schemeClr val="dk1"/>
                </a:solidFill>
              </a:rPr>
              <a:t>📋 </a:t>
            </a:r>
            <a:r>
              <a:rPr lang="es" sz="1200">
                <a:solidFill>
                  <a:schemeClr val="dk1"/>
                </a:solidFill>
              </a:rPr>
              <a:t>Que paso ayer</a:t>
            </a:r>
            <a:r>
              <a:rPr lang="es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📋 We will rock you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89" name="Google Shape;189;gdd4dab4374_0_5"/>
          <p:cNvSpPr/>
          <p:nvPr/>
        </p:nvSpPr>
        <p:spPr>
          <a:xfrm>
            <a:off x="5415625" y="3676075"/>
            <a:ext cx="1756200" cy="88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📋</a:t>
            </a:r>
            <a:r>
              <a:rPr lang="es" sz="1200">
                <a:solidFill>
                  <a:schemeClr val="dk1"/>
                </a:solidFill>
              </a:rPr>
              <a:t>Madagaskar</a:t>
            </a:r>
            <a:br>
              <a:rPr lang="es" sz="1200">
                <a:solidFill>
                  <a:schemeClr val="dk1"/>
                </a:solidFill>
              </a:rPr>
            </a:br>
            <a:r>
              <a:rPr lang="es" sz="1200">
                <a:solidFill>
                  <a:schemeClr val="dk1"/>
                </a:solidFill>
              </a:rPr>
              <a:t>📋 </a:t>
            </a:r>
            <a:r>
              <a:rPr lang="es" sz="1200">
                <a:solidFill>
                  <a:schemeClr val="dk1"/>
                </a:solidFill>
              </a:rPr>
              <a:t>Orgullo y prejuicio</a:t>
            </a:r>
            <a:br>
              <a:rPr lang="es" sz="1200">
                <a:solidFill>
                  <a:schemeClr val="dk1"/>
                </a:solidFill>
              </a:rPr>
            </a:br>
            <a:r>
              <a:rPr lang="es" sz="1200">
                <a:solidFill>
                  <a:schemeClr val="dk1"/>
                </a:solidFill>
              </a:rPr>
              <a:t>📋 </a:t>
            </a:r>
            <a:r>
              <a:rPr lang="es" sz="1200">
                <a:solidFill>
                  <a:schemeClr val="dk1"/>
                </a:solidFill>
              </a:rPr>
              <a:t>IT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📋Mision imposible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90" name="Google Shape;190;gdd4dab4374_0_5"/>
          <p:cNvSpPr/>
          <p:nvPr/>
        </p:nvSpPr>
        <p:spPr>
          <a:xfrm>
            <a:off x="7042450" y="3655700"/>
            <a:ext cx="1841700" cy="88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📋</a:t>
            </a:r>
            <a:r>
              <a:rPr lang="es" sz="1200">
                <a:solidFill>
                  <a:schemeClr val="dk1"/>
                </a:solidFill>
              </a:rPr>
              <a:t>Pocahontas</a:t>
            </a:r>
            <a:br>
              <a:rPr lang="es" sz="1200">
                <a:solidFill>
                  <a:schemeClr val="dk1"/>
                </a:solidFill>
              </a:rPr>
            </a:br>
            <a:r>
              <a:rPr lang="es" sz="1200">
                <a:solidFill>
                  <a:schemeClr val="dk1"/>
                </a:solidFill>
              </a:rPr>
              <a:t>📋 </a:t>
            </a:r>
            <a:r>
              <a:rPr lang="es" sz="1200">
                <a:solidFill>
                  <a:schemeClr val="dk1"/>
                </a:solidFill>
              </a:rPr>
              <a:t>Annabelle</a:t>
            </a:r>
            <a:br>
              <a:rPr lang="es" sz="1200">
                <a:solidFill>
                  <a:schemeClr val="dk1"/>
                </a:solidFill>
              </a:rPr>
            </a:br>
            <a:r>
              <a:rPr lang="es" sz="1200">
                <a:solidFill>
                  <a:schemeClr val="dk1"/>
                </a:solidFill>
              </a:rPr>
              <a:t>📋 </a:t>
            </a:r>
            <a:r>
              <a:rPr lang="es" sz="1200">
                <a:solidFill>
                  <a:schemeClr val="dk1"/>
                </a:solidFill>
              </a:rPr>
              <a:t>Los vengadores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📋 </a:t>
            </a:r>
            <a:r>
              <a:rPr lang="es" sz="1200">
                <a:solidFill>
                  <a:schemeClr val="dk1"/>
                </a:solidFill>
              </a:rPr>
              <a:t>La mascara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951d8317c_1_10"/>
          <p:cNvSpPr txBox="1"/>
          <p:nvPr/>
        </p:nvSpPr>
        <p:spPr>
          <a:xfrm>
            <a:off x="559025" y="1296150"/>
            <a:ext cx="8347500" cy="28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9) 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Una vez realizada la actividad deberemos corroborar el resultado obtenido ubicándonos en la carpeta 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peliculas 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y utilizando el comando: 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ls -R</a:t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10) Si el resultado coincide con la plantilla guía de la diapositiva anterior realizar una </a:t>
            </a:r>
            <a:r>
              <a:rPr lang="e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captura de pantalla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lang="e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recorte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del resultado en la terminal y guardarla con la siguiente nomenclatura: </a:t>
            </a:r>
            <a:r>
              <a:rPr i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Apellido-Nombre-ComisionX-parte</a:t>
            </a:r>
            <a:r>
              <a:rPr b="1" i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i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.png</a:t>
            </a:r>
            <a:endParaRPr i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11) Por último subir la imagen con la captura a la carpeta en drive que será provista por tu profe y/o tutor.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6" name="Google Shape;196;gd951d8317c_1_10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Validando el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Resultado 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951d8317c_1_16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Trabajando con VSCode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2" name="Google Shape;202;gd951d8317c_1_16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3" name="Google Shape;203;gd951d8317c_1_16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