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Nuni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Nunito-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italic.fntdata"/><Relationship Id="rId25" Type="http://schemas.openxmlformats.org/officeDocument/2006/relationships/font" Target="fonts/Nunito-bold.fntdata"/><Relationship Id="rId27"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deea6e1648_1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6" name="Google Shape;196;gdeea6e1648_1_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deea6e1648_1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3" name="Google Shape;203;gdeea6e1648_1_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deea6e1648_1_1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3" name="Google Shape;213;gdeea6e1648_1_1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deea6e1648_1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9" name="Google Shape;219;gdeea6e1648_1_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deea6e1648_1_3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6" name="Google Shape;226;gdeea6e1648_1_3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deeb47ac5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2" name="Google Shape;232;gdeeb47ac5c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deeb47ac5c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8" name="Google Shape;238;gdeeb47ac5c_0_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deea6e1648_1_2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4" name="Google Shape;244;gdeea6e1648_1_2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d62fcfd924_1_33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gd62fcfd924_1_3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deea6e1648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gdeea6e1648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deea6e1648_1_1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gdeea6e1648_1_1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deea6e1648_1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1" name="Google Shape;171;gdeea6e1648_1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deea6e1648_1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9" name="Google Shape;179;gdeea6e1648_1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deea6e1648_1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5" name="Google Shape;185;gdeea6e1648_1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deea6e1648_1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1" name="Google Shape;191;gdeea6e1648_1_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9" name="Shape 9"/>
        <p:cNvGrpSpPr/>
        <p:nvPr/>
      </p:nvGrpSpPr>
      <p:grpSpPr>
        <a:xfrm>
          <a:off x="0" y="0"/>
          <a:ext cx="0" cy="0"/>
          <a:chOff x="0" y="0"/>
          <a:chExt cx="0" cy="0"/>
        </a:xfrm>
      </p:grpSpPr>
      <p:sp>
        <p:nvSpPr>
          <p:cNvPr id="10" name="Google Shape;10;p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showMasterSp="0">
  <p:cSld name="CAPTION_ONLY">
    <p:spTree>
      <p:nvGrpSpPr>
        <p:cNvPr id="105" name="Shape 105"/>
        <p:cNvGrpSpPr/>
        <p:nvPr/>
      </p:nvGrpSpPr>
      <p:grpSpPr>
        <a:xfrm>
          <a:off x="0" y="0"/>
          <a:ext cx="0" cy="0"/>
          <a:chOff x="0" y="0"/>
          <a:chExt cx="0" cy="0"/>
        </a:xfrm>
      </p:grpSpPr>
      <p:sp>
        <p:nvSpPr>
          <p:cNvPr id="106" name="Google Shape;106;p11"/>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1"/>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1"/>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1"/>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10" name="Google Shape;110;p1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showMasterSp="0">
  <p:cSld name="BIG_NUMBER">
    <p:spTree>
      <p:nvGrpSpPr>
        <p:cNvPr id="111" name="Shape 111"/>
        <p:cNvGrpSpPr/>
        <p:nvPr/>
      </p:nvGrpSpPr>
      <p:grpSpPr>
        <a:xfrm>
          <a:off x="0" y="0"/>
          <a:ext cx="0" cy="0"/>
          <a:chOff x="0" y="0"/>
          <a:chExt cx="0" cy="0"/>
        </a:xfrm>
      </p:grpSpPr>
      <p:sp>
        <p:nvSpPr>
          <p:cNvPr id="112" name="Google Shape;112;p12"/>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3" name="Google Shape;113;p12"/>
          <p:cNvGrpSpPr/>
          <p:nvPr/>
        </p:nvGrpSpPr>
        <p:grpSpPr>
          <a:xfrm>
            <a:off x="5959222" y="4119576"/>
            <a:ext cx="2520951" cy="1024165"/>
            <a:chOff x="6917201" y="0"/>
            <a:chExt cx="2227777" cy="863400"/>
          </a:xfrm>
        </p:grpSpPr>
        <p:sp>
          <p:nvSpPr>
            <p:cNvPr id="114" name="Google Shape;114;p12"/>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2"/>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2"/>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 name="Google Shape;117;p12"/>
          <p:cNvGrpSpPr/>
          <p:nvPr/>
        </p:nvGrpSpPr>
        <p:grpSpPr>
          <a:xfrm>
            <a:off x="199149" y="2"/>
            <a:ext cx="2795413" cy="1083308"/>
            <a:chOff x="6917201" y="0"/>
            <a:chExt cx="2227777" cy="863400"/>
          </a:xfrm>
        </p:grpSpPr>
        <p:sp>
          <p:nvSpPr>
            <p:cNvPr id="118" name="Google Shape;118;p1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1" name="Google Shape;121;p12"/>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2" name="Google Shape;122;p12"/>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1600"/>
              </a:spcBef>
              <a:spcAft>
                <a:spcPts val="0"/>
              </a:spcAft>
              <a:buSzPts val="1100"/>
              <a:buChar char="○"/>
              <a:defRPr/>
            </a:lvl2pPr>
            <a:lvl3pPr indent="-298450" lvl="2" marL="1371600" algn="ctr">
              <a:lnSpc>
                <a:spcPct val="115000"/>
              </a:lnSpc>
              <a:spcBef>
                <a:spcPts val="1600"/>
              </a:spcBef>
              <a:spcAft>
                <a:spcPts val="0"/>
              </a:spcAft>
              <a:buSzPts val="1100"/>
              <a:buChar char="■"/>
              <a:defRPr/>
            </a:lvl3pPr>
            <a:lvl4pPr indent="-298450" lvl="3" marL="1828800" algn="ctr">
              <a:lnSpc>
                <a:spcPct val="115000"/>
              </a:lnSpc>
              <a:spcBef>
                <a:spcPts val="1600"/>
              </a:spcBef>
              <a:spcAft>
                <a:spcPts val="0"/>
              </a:spcAft>
              <a:buSzPts val="1100"/>
              <a:buChar char="●"/>
              <a:defRPr/>
            </a:lvl4pPr>
            <a:lvl5pPr indent="-298450" lvl="4" marL="2286000" algn="ctr">
              <a:lnSpc>
                <a:spcPct val="115000"/>
              </a:lnSpc>
              <a:spcBef>
                <a:spcPts val="1600"/>
              </a:spcBef>
              <a:spcAft>
                <a:spcPts val="0"/>
              </a:spcAft>
              <a:buSzPts val="1100"/>
              <a:buChar char="○"/>
              <a:defRPr/>
            </a:lvl5pPr>
            <a:lvl6pPr indent="-298450" lvl="5" marL="2743200" algn="ctr">
              <a:lnSpc>
                <a:spcPct val="115000"/>
              </a:lnSpc>
              <a:spcBef>
                <a:spcPts val="1600"/>
              </a:spcBef>
              <a:spcAft>
                <a:spcPts val="0"/>
              </a:spcAft>
              <a:buSzPts val="1100"/>
              <a:buChar char="■"/>
              <a:defRPr/>
            </a:lvl6pPr>
            <a:lvl7pPr indent="-298450" lvl="6" marL="3200400" algn="ctr">
              <a:lnSpc>
                <a:spcPct val="115000"/>
              </a:lnSpc>
              <a:spcBef>
                <a:spcPts val="1600"/>
              </a:spcBef>
              <a:spcAft>
                <a:spcPts val="0"/>
              </a:spcAft>
              <a:buSzPts val="1100"/>
              <a:buChar char="●"/>
              <a:defRPr/>
            </a:lvl7pPr>
            <a:lvl8pPr indent="-298450" lvl="7" marL="3657600" algn="ctr">
              <a:lnSpc>
                <a:spcPct val="115000"/>
              </a:lnSpc>
              <a:spcBef>
                <a:spcPts val="1600"/>
              </a:spcBef>
              <a:spcAft>
                <a:spcPts val="0"/>
              </a:spcAft>
              <a:buSzPts val="1100"/>
              <a:buChar char="○"/>
              <a:defRPr/>
            </a:lvl8pPr>
            <a:lvl9pPr indent="-298450" lvl="8" marL="4114800" algn="ctr">
              <a:lnSpc>
                <a:spcPct val="115000"/>
              </a:lnSpc>
              <a:spcBef>
                <a:spcPts val="1600"/>
              </a:spcBef>
              <a:spcAft>
                <a:spcPts val="1600"/>
              </a:spcAft>
              <a:buSzPts val="1100"/>
              <a:buChar char="■"/>
              <a:defRPr/>
            </a:lvl9pPr>
          </a:lstStyle>
          <a:p/>
        </p:txBody>
      </p:sp>
      <p:sp>
        <p:nvSpPr>
          <p:cNvPr id="123" name="Google Shape;123;p1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1" showMasterSp="0">
  <p:cSld name="SECTION_HEADER_1">
    <p:spTree>
      <p:nvGrpSpPr>
        <p:cNvPr id="124" name="Shape 124"/>
        <p:cNvGrpSpPr/>
        <p:nvPr/>
      </p:nvGrpSpPr>
      <p:grpSpPr>
        <a:xfrm>
          <a:off x="0" y="0"/>
          <a:ext cx="0" cy="0"/>
          <a:chOff x="0" y="0"/>
          <a:chExt cx="0" cy="0"/>
        </a:xfrm>
      </p:grpSpPr>
      <p:pic>
        <p:nvPicPr>
          <p:cNvPr descr="OBJETO DE ESTUDIO DE LA LÓGICA" id="125" name="Google Shape;125;p13"/>
          <p:cNvPicPr preferRelativeResize="0"/>
          <p:nvPr/>
        </p:nvPicPr>
        <p:blipFill rotWithShape="1">
          <a:blip r:embed="rId2">
            <a:alphaModFix/>
          </a:blip>
          <a:srcRect b="0" l="0" r="0" t="0"/>
          <a:stretch/>
        </p:blipFill>
        <p:spPr>
          <a:xfrm>
            <a:off x="0" y="24493"/>
            <a:ext cx="9144000" cy="5143502"/>
          </a:xfrm>
          <a:prstGeom prst="rect">
            <a:avLst/>
          </a:prstGeom>
          <a:noFill/>
          <a:ln>
            <a:noFill/>
          </a:ln>
          <a:effectLst>
            <a:outerShdw blurRad="50800" rotWithShape="0" algn="ctr" dir="5400000" dist="50800">
              <a:srgbClr val="000000">
                <a:alpha val="0"/>
              </a:srgbClr>
            </a:outerShdw>
          </a:effectLst>
        </p:spPr>
      </p:pic>
      <p:sp>
        <p:nvSpPr>
          <p:cNvPr id="126" name="Google Shape;126;p13"/>
          <p:cNvSpPr/>
          <p:nvPr/>
        </p:nvSpPr>
        <p:spPr>
          <a:xfrm>
            <a:off x="2381" y="4800600"/>
            <a:ext cx="91416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3"/>
          <p:cNvSpPr/>
          <p:nvPr/>
        </p:nvSpPr>
        <p:spPr>
          <a:xfrm>
            <a:off x="11" y="4750737"/>
            <a:ext cx="9141600" cy="4800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3"/>
          <p:cNvSpPr txBox="1"/>
          <p:nvPr>
            <p:ph type="title"/>
          </p:nvPr>
        </p:nvSpPr>
        <p:spPr>
          <a:xfrm>
            <a:off x="822960" y="569214"/>
            <a:ext cx="7543800" cy="26745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262626"/>
              </a:buClr>
              <a:buSzPts val="6000"/>
              <a:buFont typeface="Calibri"/>
              <a:buNone/>
              <a:defRPr b="0" sz="6000">
                <a:solidFill>
                  <a:srgbClr val="262626"/>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9" name="Google Shape;129;p13"/>
          <p:cNvSpPr txBox="1"/>
          <p:nvPr>
            <p:ph idx="1" type="body"/>
          </p:nvPr>
        </p:nvSpPr>
        <p:spPr>
          <a:xfrm>
            <a:off x="822960" y="3339846"/>
            <a:ext cx="7543800" cy="8574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900"/>
              </a:spcBef>
              <a:spcAft>
                <a:spcPts val="0"/>
              </a:spcAft>
              <a:buSzPts val="1800"/>
              <a:buNone/>
              <a:defRPr sz="18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400"/>
              <a:buNone/>
              <a:defRPr sz="1400">
                <a:solidFill>
                  <a:srgbClr val="888888"/>
                </a:solidFill>
              </a:defRPr>
            </a:lvl2pPr>
            <a:lvl3pPr indent="-228600" lvl="2" marL="1371600" algn="l">
              <a:lnSpc>
                <a:spcPct val="90000"/>
              </a:lnSpc>
              <a:spcBef>
                <a:spcPts val="300"/>
              </a:spcBef>
              <a:spcAft>
                <a:spcPts val="0"/>
              </a:spcAft>
              <a:buSzPts val="1200"/>
              <a:buNone/>
              <a:defRPr sz="1200">
                <a:solidFill>
                  <a:srgbClr val="888888"/>
                </a:solidFill>
              </a:defRPr>
            </a:lvl3pPr>
            <a:lvl4pPr indent="-228600" lvl="3" marL="1828800" algn="l">
              <a:lnSpc>
                <a:spcPct val="90000"/>
              </a:lnSpc>
              <a:spcBef>
                <a:spcPts val="300"/>
              </a:spcBef>
              <a:spcAft>
                <a:spcPts val="0"/>
              </a:spcAft>
              <a:buSzPts val="1100"/>
              <a:buNone/>
              <a:defRPr sz="1100">
                <a:solidFill>
                  <a:srgbClr val="888888"/>
                </a:solidFill>
              </a:defRPr>
            </a:lvl4pPr>
            <a:lvl5pPr indent="-228600" lvl="4" marL="2286000" algn="l">
              <a:lnSpc>
                <a:spcPct val="90000"/>
              </a:lnSpc>
              <a:spcBef>
                <a:spcPts val="300"/>
              </a:spcBef>
              <a:spcAft>
                <a:spcPts val="0"/>
              </a:spcAft>
              <a:buSzPts val="1100"/>
              <a:buNone/>
              <a:defRPr sz="1100">
                <a:solidFill>
                  <a:srgbClr val="888888"/>
                </a:solidFill>
              </a:defRPr>
            </a:lvl5pPr>
            <a:lvl6pPr indent="-228600" lvl="5" marL="2743200" algn="l">
              <a:lnSpc>
                <a:spcPct val="90000"/>
              </a:lnSpc>
              <a:spcBef>
                <a:spcPts val="300"/>
              </a:spcBef>
              <a:spcAft>
                <a:spcPts val="0"/>
              </a:spcAft>
              <a:buSzPts val="1100"/>
              <a:buNone/>
              <a:defRPr sz="1100">
                <a:solidFill>
                  <a:srgbClr val="888888"/>
                </a:solidFill>
              </a:defRPr>
            </a:lvl6pPr>
            <a:lvl7pPr indent="-228600" lvl="6" marL="3200400" algn="l">
              <a:lnSpc>
                <a:spcPct val="90000"/>
              </a:lnSpc>
              <a:spcBef>
                <a:spcPts val="300"/>
              </a:spcBef>
              <a:spcAft>
                <a:spcPts val="0"/>
              </a:spcAft>
              <a:buSzPts val="1100"/>
              <a:buNone/>
              <a:defRPr sz="1100">
                <a:solidFill>
                  <a:srgbClr val="888888"/>
                </a:solidFill>
              </a:defRPr>
            </a:lvl7pPr>
            <a:lvl8pPr indent="-228600" lvl="7" marL="3657600" algn="l">
              <a:lnSpc>
                <a:spcPct val="90000"/>
              </a:lnSpc>
              <a:spcBef>
                <a:spcPts val="300"/>
              </a:spcBef>
              <a:spcAft>
                <a:spcPts val="0"/>
              </a:spcAft>
              <a:buSzPts val="1100"/>
              <a:buNone/>
              <a:defRPr sz="1100">
                <a:solidFill>
                  <a:srgbClr val="888888"/>
                </a:solidFill>
              </a:defRPr>
            </a:lvl8pPr>
            <a:lvl9pPr indent="-228600" lvl="8" marL="4114800" algn="l">
              <a:lnSpc>
                <a:spcPct val="90000"/>
              </a:lnSpc>
              <a:spcBef>
                <a:spcPts val="300"/>
              </a:spcBef>
              <a:spcAft>
                <a:spcPts val="300"/>
              </a:spcAft>
              <a:buSzPts val="1100"/>
              <a:buNone/>
              <a:defRPr sz="1100">
                <a:solidFill>
                  <a:srgbClr val="888888"/>
                </a:solidFill>
              </a:defRPr>
            </a:lvl9pPr>
          </a:lstStyle>
          <a:p/>
        </p:txBody>
      </p:sp>
      <p:sp>
        <p:nvSpPr>
          <p:cNvPr id="130" name="Google Shape;130;p13"/>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1" name="Google Shape;131;p13"/>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2" name="Google Shape;132;p13"/>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cxnSp>
        <p:nvCxnSpPr>
          <p:cNvPr id="133" name="Google Shape;133;p13"/>
          <p:cNvCxnSpPr/>
          <p:nvPr/>
        </p:nvCxnSpPr>
        <p:spPr>
          <a:xfrm>
            <a:off x="905744" y="3257550"/>
            <a:ext cx="740640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showMasterSp="0" type="obj">
  <p:cSld name="OBJECT">
    <p:spTree>
      <p:nvGrpSpPr>
        <p:cNvPr id="134" name="Shape 134"/>
        <p:cNvGrpSpPr/>
        <p:nvPr/>
      </p:nvGrpSpPr>
      <p:grpSpPr>
        <a:xfrm>
          <a:off x="0" y="0"/>
          <a:ext cx="0" cy="0"/>
          <a:chOff x="0" y="0"/>
          <a:chExt cx="0" cy="0"/>
        </a:xfrm>
      </p:grpSpPr>
      <p:sp>
        <p:nvSpPr>
          <p:cNvPr id="135" name="Google Shape;135;p14"/>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3F3F3F"/>
              </a:buClr>
              <a:buSzPts val="3600"/>
              <a:buFont typeface="Calibri"/>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6" name="Google Shape;136;p14"/>
          <p:cNvSpPr txBox="1"/>
          <p:nvPr>
            <p:ph idx="1" type="body"/>
          </p:nvPr>
        </p:nvSpPr>
        <p:spPr>
          <a:xfrm>
            <a:off x="822960" y="1384300"/>
            <a:ext cx="7543800" cy="3017400"/>
          </a:xfrm>
          <a:prstGeom prst="rect">
            <a:avLst/>
          </a:prstGeom>
          <a:noFill/>
          <a:ln>
            <a:noFill/>
          </a:ln>
        </p:spPr>
        <p:txBody>
          <a:bodyPr anchorCtr="0" anchor="t" bIns="34275" lIns="0" spcFirstLastPara="1" rIns="0" wrap="square" tIns="34275">
            <a:noAutofit/>
          </a:bodyPr>
          <a:lstStyle>
            <a:lvl1pPr indent="-317500" lvl="0" marL="457200" algn="l">
              <a:lnSpc>
                <a:spcPct val="90000"/>
              </a:lnSpc>
              <a:spcBef>
                <a:spcPts val="900"/>
              </a:spcBef>
              <a:spcAft>
                <a:spcPts val="0"/>
              </a:spcAft>
              <a:buSzPts val="1400"/>
              <a:buChar char="●"/>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137" name="Google Shape;137;p14"/>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8" name="Google Shape;138;p14"/>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9" name="Google Shape;139;p14"/>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1" name="Shape 11"/>
        <p:cNvGrpSpPr/>
        <p:nvPr/>
      </p:nvGrpSpPr>
      <p:grpSpPr>
        <a:xfrm>
          <a:off x="0" y="0"/>
          <a:ext cx="0" cy="0"/>
          <a:chOff x="0" y="0"/>
          <a:chExt cx="0" cy="0"/>
        </a:xfrm>
      </p:grpSpPr>
      <p:sp>
        <p:nvSpPr>
          <p:cNvPr id="12" name="Google Shape;12;p3"/>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 name="Google Shape;16;p3"/>
          <p:cNvGrpSpPr/>
          <p:nvPr/>
        </p:nvGrpSpPr>
        <p:grpSpPr>
          <a:xfrm>
            <a:off x="255200" y="592"/>
            <a:ext cx="2250363" cy="1044300"/>
            <a:chOff x="255200" y="592"/>
            <a:chExt cx="2250363" cy="1044300"/>
          </a:xfrm>
        </p:grpSpPr>
        <p:sp>
          <p:nvSpPr>
            <p:cNvPr id="17" name="Google Shape;17;p3"/>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 name="Google Shape;20;p3"/>
          <p:cNvGrpSpPr/>
          <p:nvPr/>
        </p:nvGrpSpPr>
        <p:grpSpPr>
          <a:xfrm>
            <a:off x="905395" y="592"/>
            <a:ext cx="2250363" cy="1044300"/>
            <a:chOff x="905395" y="592"/>
            <a:chExt cx="2250363" cy="1044300"/>
          </a:xfrm>
        </p:grpSpPr>
        <p:sp>
          <p:nvSpPr>
            <p:cNvPr id="21" name="Google Shape;21;p3"/>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 name="Google Shape;24;p3"/>
          <p:cNvGrpSpPr/>
          <p:nvPr/>
        </p:nvGrpSpPr>
        <p:grpSpPr>
          <a:xfrm>
            <a:off x="7057468" y="5088"/>
            <a:ext cx="1851282" cy="752108"/>
            <a:chOff x="6917201" y="0"/>
            <a:chExt cx="2227777" cy="863400"/>
          </a:xfrm>
        </p:grpSpPr>
        <p:sp>
          <p:nvSpPr>
            <p:cNvPr id="25" name="Google Shape;25;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 name="Google Shape;28;p3"/>
          <p:cNvGrpSpPr/>
          <p:nvPr/>
        </p:nvGrpSpPr>
        <p:grpSpPr>
          <a:xfrm>
            <a:off x="6553032" y="4217852"/>
            <a:ext cx="2389068" cy="925737"/>
            <a:chOff x="6917201" y="0"/>
            <a:chExt cx="2227777" cy="863400"/>
          </a:xfrm>
        </p:grpSpPr>
        <p:sp>
          <p:nvSpPr>
            <p:cNvPr id="29" name="Google Shape;29;p3"/>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3"/>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3"/>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 name="Google Shape;32;p3"/>
          <p:cNvGrpSpPr/>
          <p:nvPr/>
        </p:nvGrpSpPr>
        <p:grpSpPr>
          <a:xfrm>
            <a:off x="199149" y="4055652"/>
            <a:ext cx="2795413" cy="1083308"/>
            <a:chOff x="6917201" y="0"/>
            <a:chExt cx="2227777" cy="863400"/>
          </a:xfrm>
        </p:grpSpPr>
        <p:sp>
          <p:nvSpPr>
            <p:cNvPr id="33" name="Google Shape;33;p3"/>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3"/>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3"/>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7" name="Google Shape;37;p3"/>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8" name="Google Shape;38;p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39" name="Shape 39"/>
        <p:cNvGrpSpPr/>
        <p:nvPr/>
      </p:nvGrpSpPr>
      <p:grpSpPr>
        <a:xfrm>
          <a:off x="0" y="0"/>
          <a:ext cx="0" cy="0"/>
          <a:chOff x="0" y="0"/>
          <a:chExt cx="0" cy="0"/>
        </a:xfrm>
      </p:grpSpPr>
      <p:sp>
        <p:nvSpPr>
          <p:cNvPr id="40" name="Google Shape;4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4" name="Google Shape;44;p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showMasterSp="0">
  <p:cSld name="MAIN_POINT">
    <p:spTree>
      <p:nvGrpSpPr>
        <p:cNvPr id="45" name="Shape 45"/>
        <p:cNvGrpSpPr/>
        <p:nvPr/>
      </p:nvGrpSpPr>
      <p:grpSpPr>
        <a:xfrm>
          <a:off x="0" y="0"/>
          <a:ext cx="0" cy="0"/>
          <a:chOff x="0" y="0"/>
          <a:chExt cx="0" cy="0"/>
        </a:xfrm>
      </p:grpSpPr>
      <p:sp>
        <p:nvSpPr>
          <p:cNvPr id="46" name="Google Shape;46;p5"/>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5"/>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8" name="Google Shape;48;p5"/>
          <p:cNvGrpSpPr/>
          <p:nvPr/>
        </p:nvGrpSpPr>
        <p:grpSpPr>
          <a:xfrm>
            <a:off x="255991" y="-118"/>
            <a:ext cx="2251347" cy="1043408"/>
            <a:chOff x="3961956" y="4383950"/>
            <a:chExt cx="1160548" cy="548700"/>
          </a:xfrm>
        </p:grpSpPr>
        <p:sp>
          <p:nvSpPr>
            <p:cNvPr id="49" name="Google Shape;49;p5"/>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5"/>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5"/>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 name="Google Shape;53;p5"/>
          <p:cNvGrpSpPr/>
          <p:nvPr/>
        </p:nvGrpSpPr>
        <p:grpSpPr>
          <a:xfrm>
            <a:off x="34934" y="4522125"/>
            <a:ext cx="1593306" cy="617072"/>
            <a:chOff x="6917201" y="0"/>
            <a:chExt cx="2227777" cy="863400"/>
          </a:xfrm>
        </p:grpSpPr>
        <p:sp>
          <p:nvSpPr>
            <p:cNvPr id="54" name="Google Shape;54;p5"/>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5"/>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5"/>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 name="Google Shape;57;p5"/>
          <p:cNvGrpSpPr/>
          <p:nvPr/>
        </p:nvGrpSpPr>
        <p:grpSpPr>
          <a:xfrm>
            <a:off x="5886353" y="1243"/>
            <a:ext cx="3257454" cy="1261514"/>
            <a:chOff x="6917201" y="0"/>
            <a:chExt cx="2227777" cy="863400"/>
          </a:xfrm>
        </p:grpSpPr>
        <p:sp>
          <p:nvSpPr>
            <p:cNvPr id="58" name="Google Shape;58;p5"/>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5"/>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5"/>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 name="Google Shape;61;p5"/>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62" name="Google Shape;62;p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63" name="Shape 63"/>
        <p:cNvGrpSpPr/>
        <p:nvPr/>
      </p:nvGrpSpPr>
      <p:grpSpPr>
        <a:xfrm>
          <a:off x="0" y="0"/>
          <a:ext cx="0" cy="0"/>
          <a:chOff x="0" y="0"/>
          <a:chExt cx="0" cy="0"/>
        </a:xfrm>
      </p:grpSpPr>
      <p:sp>
        <p:nvSpPr>
          <p:cNvPr id="64" name="Google Shape;64;p6"/>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5" name="Google Shape;65;p6"/>
          <p:cNvGrpSpPr/>
          <p:nvPr/>
        </p:nvGrpSpPr>
        <p:grpSpPr>
          <a:xfrm>
            <a:off x="5594190" y="3961115"/>
            <a:ext cx="2910144" cy="1182340"/>
            <a:chOff x="6917201" y="0"/>
            <a:chExt cx="2227777" cy="863400"/>
          </a:xfrm>
        </p:grpSpPr>
        <p:sp>
          <p:nvSpPr>
            <p:cNvPr id="66" name="Google Shape;66;p6"/>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6"/>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6"/>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 name="Google Shape;69;p6"/>
          <p:cNvGrpSpPr/>
          <p:nvPr/>
        </p:nvGrpSpPr>
        <p:grpSpPr>
          <a:xfrm>
            <a:off x="199149" y="2"/>
            <a:ext cx="2795413" cy="1083308"/>
            <a:chOff x="6917201" y="0"/>
            <a:chExt cx="2227777" cy="863400"/>
          </a:xfrm>
        </p:grpSpPr>
        <p:sp>
          <p:nvSpPr>
            <p:cNvPr id="70" name="Google Shape;70;p6"/>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6"/>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6"/>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3" name="Google Shape;73;p6"/>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74" name="Google Shape;74;p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showMasterSp="0" type="tx">
  <p:cSld name="TITLE_AND_BODY">
    <p:spTree>
      <p:nvGrpSpPr>
        <p:cNvPr id="75" name="Shape 75"/>
        <p:cNvGrpSpPr/>
        <p:nvPr/>
      </p:nvGrpSpPr>
      <p:grpSpPr>
        <a:xfrm>
          <a:off x="0" y="0"/>
          <a:ext cx="0" cy="0"/>
          <a:chOff x="0" y="0"/>
          <a:chExt cx="0" cy="0"/>
        </a:xfrm>
      </p:grpSpPr>
      <p:sp>
        <p:nvSpPr>
          <p:cNvPr id="76" name="Google Shape;76;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7"/>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0" name="Google Shape;80;p7"/>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1" name="Google Shape;81;p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showMasterSp="0" type="twoColTx">
  <p:cSld name="TITLE_AND_TWO_COLUMNS">
    <p:spTree>
      <p:nvGrpSpPr>
        <p:cNvPr id="82" name="Shape 82"/>
        <p:cNvGrpSpPr/>
        <p:nvPr/>
      </p:nvGrpSpPr>
      <p:grpSpPr>
        <a:xfrm>
          <a:off x="0" y="0"/>
          <a:ext cx="0" cy="0"/>
          <a:chOff x="0" y="0"/>
          <a:chExt cx="0" cy="0"/>
        </a:xfrm>
      </p:grpSpPr>
      <p:sp>
        <p:nvSpPr>
          <p:cNvPr id="83" name="Google Shape;83;p8"/>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8"/>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8"/>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7" name="Google Shape;87;p8"/>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8" name="Google Shape;88;p8"/>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9" name="Google Shape;89;p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showMasterSp="0">
  <p:cSld name="ONE_COLUMN_TEXT">
    <p:spTree>
      <p:nvGrpSpPr>
        <p:cNvPr id="90" name="Shape 90"/>
        <p:cNvGrpSpPr/>
        <p:nvPr/>
      </p:nvGrpSpPr>
      <p:grpSpPr>
        <a:xfrm>
          <a:off x="0" y="0"/>
          <a:ext cx="0" cy="0"/>
          <a:chOff x="0" y="0"/>
          <a:chExt cx="0" cy="0"/>
        </a:xfrm>
      </p:grpSpPr>
      <p:sp>
        <p:nvSpPr>
          <p:cNvPr id="91" name="Google Shape;91;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9"/>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9"/>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95" name="Google Shape;95;p9"/>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6" name="Google Shape;96;p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showMasterSp="0">
  <p:cSld name="SECTION_TITLE_AND_DESCRIPTION">
    <p:spTree>
      <p:nvGrpSpPr>
        <p:cNvPr id="97" name="Shape 97"/>
        <p:cNvGrpSpPr/>
        <p:nvPr/>
      </p:nvGrpSpPr>
      <p:grpSpPr>
        <a:xfrm>
          <a:off x="0" y="0"/>
          <a:ext cx="0" cy="0"/>
          <a:chOff x="0" y="0"/>
          <a:chExt cx="0" cy="0"/>
        </a:xfrm>
      </p:grpSpPr>
      <p:sp>
        <p:nvSpPr>
          <p:cNvPr id="98" name="Google Shape;98;p1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0"/>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0"/>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2" name="Google Shape;102;p10"/>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03" name="Google Shape;103;p10"/>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04" name="Google Shape;104;p1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2.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1600"/>
              </a:spcBef>
              <a:spcAft>
                <a:spcPts val="160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jpg"/><Relationship Id="rId4" Type="http://schemas.openxmlformats.org/officeDocument/2006/relationships/image" Target="../media/image6.png"/><Relationship Id="rId5"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jpg"/><Relationship Id="rId4" Type="http://schemas.openxmlformats.org/officeDocument/2006/relationships/image" Target="../media/image14.png"/><Relationship Id="rId5"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1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jpg"/><Relationship Id="rId4" Type="http://schemas.openxmlformats.org/officeDocument/2006/relationships/image" Target="../media/image10.png"/><Relationship Id="rId5" Type="http://schemas.openxmlformats.org/officeDocument/2006/relationships/hyperlink" Target="http://www.oracle.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jp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jp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jp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3" name="Shape 143"/>
        <p:cNvGrpSpPr/>
        <p:nvPr/>
      </p:nvGrpSpPr>
      <p:grpSpPr>
        <a:xfrm>
          <a:off x="0" y="0"/>
          <a:ext cx="0" cy="0"/>
          <a:chOff x="0" y="0"/>
          <a:chExt cx="0" cy="0"/>
        </a:xfrm>
      </p:grpSpPr>
      <p:sp>
        <p:nvSpPr>
          <p:cNvPr id="144" name="Google Shape;144;p15"/>
          <p:cNvSpPr txBox="1"/>
          <p:nvPr>
            <p:ph idx="4294967295" type="ctrTitle"/>
          </p:nvPr>
        </p:nvSpPr>
        <p:spPr>
          <a:xfrm>
            <a:off x="3818307" y="883350"/>
            <a:ext cx="3793200" cy="2309400"/>
          </a:xfrm>
          <a:prstGeom prst="rect">
            <a:avLst/>
          </a:prstGeom>
          <a:noFill/>
          <a:ln>
            <a:noFill/>
          </a:ln>
        </p:spPr>
        <p:txBody>
          <a:bodyPr anchorCtr="0" anchor="b" bIns="34275" lIns="68575" spcFirstLastPara="1" rIns="68575" wrap="square" tIns="34275">
            <a:noAutofit/>
          </a:bodyPr>
          <a:lstStyle/>
          <a:p>
            <a:pPr indent="0" lvl="0" marL="0" marR="0" rtl="0" algn="r">
              <a:lnSpc>
                <a:spcPct val="85000"/>
              </a:lnSpc>
              <a:spcBef>
                <a:spcPts val="0"/>
              </a:spcBef>
              <a:spcAft>
                <a:spcPts val="0"/>
              </a:spcAft>
              <a:buClr>
                <a:srgbClr val="262626"/>
              </a:buClr>
              <a:buSzPts val="6000"/>
              <a:buFont typeface="Calibri"/>
              <a:buNone/>
            </a:pPr>
            <a:r>
              <a:rPr b="1" i="0" lang="es" sz="3200" u="none" cap="none" strike="noStrike">
                <a:solidFill>
                  <a:srgbClr val="E83464"/>
                </a:solidFill>
                <a:latin typeface="Arial"/>
                <a:ea typeface="Arial"/>
                <a:cs typeface="Arial"/>
                <a:sym typeface="Arial"/>
              </a:rPr>
              <a:t>CICLO II:</a:t>
            </a:r>
            <a:br>
              <a:rPr b="1" i="0" lang="es" sz="3200" u="none" cap="none" strike="noStrike">
                <a:solidFill>
                  <a:srgbClr val="E83464"/>
                </a:solidFill>
                <a:latin typeface="Arial"/>
                <a:ea typeface="Arial"/>
                <a:cs typeface="Arial"/>
                <a:sym typeface="Arial"/>
              </a:rPr>
            </a:br>
            <a:r>
              <a:rPr lang="es" sz="2400">
                <a:solidFill>
                  <a:srgbClr val="3D63AB"/>
                </a:solidFill>
                <a:latin typeface="Arial"/>
                <a:ea typeface="Arial"/>
                <a:cs typeface="Arial"/>
                <a:sym typeface="Arial"/>
              </a:rPr>
              <a:t>Programación </a:t>
            </a:r>
            <a:br>
              <a:rPr lang="es" sz="2400">
                <a:solidFill>
                  <a:srgbClr val="3D63AB"/>
                </a:solidFill>
                <a:latin typeface="Arial"/>
                <a:ea typeface="Arial"/>
                <a:cs typeface="Arial"/>
                <a:sym typeface="Arial"/>
              </a:rPr>
            </a:br>
            <a:r>
              <a:rPr lang="es" sz="2400">
                <a:solidFill>
                  <a:srgbClr val="3D63AB"/>
                </a:solidFill>
                <a:latin typeface="Arial"/>
                <a:ea typeface="Arial"/>
                <a:cs typeface="Arial"/>
                <a:sym typeface="Arial"/>
              </a:rPr>
              <a:t>Básica en Java </a:t>
            </a:r>
            <a:endParaRPr b="1" i="0" sz="2400" u="none" cap="none" strike="noStrike">
              <a:solidFill>
                <a:srgbClr val="3D63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7" name="Shape 197"/>
        <p:cNvGrpSpPr/>
        <p:nvPr/>
      </p:nvGrpSpPr>
      <p:grpSpPr>
        <a:xfrm>
          <a:off x="0" y="0"/>
          <a:ext cx="0" cy="0"/>
          <a:chOff x="0" y="0"/>
          <a:chExt cx="0" cy="0"/>
        </a:xfrm>
      </p:grpSpPr>
      <p:sp>
        <p:nvSpPr>
          <p:cNvPr id="198" name="Google Shape;198;p24"/>
          <p:cNvSpPr txBox="1"/>
          <p:nvPr/>
        </p:nvSpPr>
        <p:spPr>
          <a:xfrm>
            <a:off x="526205" y="359918"/>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s" sz="3000">
                <a:solidFill>
                  <a:srgbClr val="E83464"/>
                </a:solidFill>
              </a:rPr>
              <a:t>Estructura de una aplicación GUI</a:t>
            </a:r>
            <a:endParaRPr sz="2800">
              <a:solidFill>
                <a:srgbClr val="AF7B51"/>
              </a:solidFill>
              <a:latin typeface="Nunito"/>
              <a:ea typeface="Nunito"/>
              <a:cs typeface="Nunito"/>
              <a:sym typeface="Nunito"/>
            </a:endParaRPr>
          </a:p>
        </p:txBody>
      </p:sp>
      <p:pic>
        <p:nvPicPr>
          <p:cNvPr id="199" name="Google Shape;199;p24"/>
          <p:cNvPicPr preferRelativeResize="0"/>
          <p:nvPr/>
        </p:nvPicPr>
        <p:blipFill>
          <a:blip r:embed="rId4">
            <a:alphaModFix/>
          </a:blip>
          <a:stretch>
            <a:fillRect/>
          </a:stretch>
        </p:blipFill>
        <p:spPr>
          <a:xfrm>
            <a:off x="834850" y="1537200"/>
            <a:ext cx="2991775" cy="3200350"/>
          </a:xfrm>
          <a:prstGeom prst="rect">
            <a:avLst/>
          </a:prstGeom>
          <a:noFill/>
          <a:ln>
            <a:noFill/>
          </a:ln>
        </p:spPr>
      </p:pic>
      <p:pic>
        <p:nvPicPr>
          <p:cNvPr id="200" name="Google Shape;200;p24"/>
          <p:cNvPicPr preferRelativeResize="0"/>
          <p:nvPr/>
        </p:nvPicPr>
        <p:blipFill>
          <a:blip r:embed="rId5">
            <a:alphaModFix/>
          </a:blip>
          <a:stretch>
            <a:fillRect/>
          </a:stretch>
        </p:blipFill>
        <p:spPr>
          <a:xfrm>
            <a:off x="4867025" y="1730700"/>
            <a:ext cx="2724800" cy="2336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04" name="Shape 204"/>
        <p:cNvGrpSpPr/>
        <p:nvPr/>
      </p:nvGrpSpPr>
      <p:grpSpPr>
        <a:xfrm>
          <a:off x="0" y="0"/>
          <a:ext cx="0" cy="0"/>
          <a:chOff x="0" y="0"/>
          <a:chExt cx="0" cy="0"/>
        </a:xfrm>
      </p:grpSpPr>
      <p:sp>
        <p:nvSpPr>
          <p:cNvPr id="205" name="Google Shape;205;p25"/>
          <p:cNvSpPr txBox="1"/>
          <p:nvPr/>
        </p:nvSpPr>
        <p:spPr>
          <a:xfrm>
            <a:off x="526205" y="359918"/>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s" sz="3000">
                <a:solidFill>
                  <a:srgbClr val="E83464"/>
                </a:solidFill>
              </a:rPr>
              <a:t>Ejemplo de una aplicación GUI</a:t>
            </a:r>
            <a:endParaRPr sz="2800">
              <a:solidFill>
                <a:srgbClr val="AF7B51"/>
              </a:solidFill>
              <a:latin typeface="Nunito"/>
              <a:ea typeface="Nunito"/>
              <a:cs typeface="Nunito"/>
              <a:sym typeface="Nunito"/>
            </a:endParaRPr>
          </a:p>
        </p:txBody>
      </p:sp>
      <p:sp>
        <p:nvSpPr>
          <p:cNvPr id="206" name="Google Shape;206;p25"/>
          <p:cNvSpPr txBox="1"/>
          <p:nvPr/>
        </p:nvSpPr>
        <p:spPr>
          <a:xfrm>
            <a:off x="580225" y="1592975"/>
            <a:ext cx="8015400" cy="2339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
                <a:solidFill>
                  <a:srgbClr val="375FA9"/>
                </a:solidFill>
                <a:latin typeface="Courier New"/>
                <a:ea typeface="Courier New"/>
                <a:cs typeface="Courier New"/>
                <a:sym typeface="Courier New"/>
              </a:rPr>
              <a:t>import javafx.application.Application;</a:t>
            </a:r>
            <a:endParaRPr>
              <a:solidFill>
                <a:srgbClr val="375FA9"/>
              </a:solidFill>
              <a:latin typeface="Courier New"/>
              <a:ea typeface="Courier New"/>
              <a:cs typeface="Courier New"/>
              <a:sym typeface="Courier New"/>
            </a:endParaRPr>
          </a:p>
          <a:p>
            <a:pPr indent="0" lvl="0" marL="0" rtl="0" algn="just">
              <a:spcBef>
                <a:spcPts val="0"/>
              </a:spcBef>
              <a:spcAft>
                <a:spcPts val="0"/>
              </a:spcAft>
              <a:buNone/>
            </a:pPr>
            <a:r>
              <a:rPr lang="es">
                <a:solidFill>
                  <a:srgbClr val="375FA9"/>
                </a:solidFill>
                <a:latin typeface="Courier New"/>
                <a:ea typeface="Courier New"/>
                <a:cs typeface="Courier New"/>
                <a:sym typeface="Courier New"/>
              </a:rPr>
              <a:t>import javafx.event.ActionEvent;</a:t>
            </a:r>
            <a:endParaRPr>
              <a:solidFill>
                <a:srgbClr val="375FA9"/>
              </a:solidFill>
              <a:latin typeface="Courier New"/>
              <a:ea typeface="Courier New"/>
              <a:cs typeface="Courier New"/>
              <a:sym typeface="Courier New"/>
            </a:endParaRPr>
          </a:p>
          <a:p>
            <a:pPr indent="0" lvl="0" marL="0" rtl="0" algn="just">
              <a:spcBef>
                <a:spcPts val="0"/>
              </a:spcBef>
              <a:spcAft>
                <a:spcPts val="0"/>
              </a:spcAft>
              <a:buNone/>
            </a:pPr>
            <a:r>
              <a:rPr lang="es">
                <a:solidFill>
                  <a:srgbClr val="375FA9"/>
                </a:solidFill>
                <a:latin typeface="Courier New"/>
                <a:ea typeface="Courier New"/>
                <a:cs typeface="Courier New"/>
                <a:sym typeface="Courier New"/>
              </a:rPr>
              <a:t>import javafx.event.EventHandler;</a:t>
            </a:r>
            <a:endParaRPr>
              <a:solidFill>
                <a:srgbClr val="375FA9"/>
              </a:solidFill>
              <a:latin typeface="Courier New"/>
              <a:ea typeface="Courier New"/>
              <a:cs typeface="Courier New"/>
              <a:sym typeface="Courier New"/>
            </a:endParaRPr>
          </a:p>
          <a:p>
            <a:pPr indent="0" lvl="0" marL="0" rtl="0" algn="just">
              <a:spcBef>
                <a:spcPts val="0"/>
              </a:spcBef>
              <a:spcAft>
                <a:spcPts val="0"/>
              </a:spcAft>
              <a:buNone/>
            </a:pPr>
            <a:r>
              <a:rPr lang="es">
                <a:solidFill>
                  <a:srgbClr val="375FA9"/>
                </a:solidFill>
                <a:latin typeface="Courier New"/>
                <a:ea typeface="Courier New"/>
                <a:cs typeface="Courier New"/>
                <a:sym typeface="Courier New"/>
              </a:rPr>
              <a:t>import javafx.scene.Scene;</a:t>
            </a:r>
            <a:endParaRPr>
              <a:solidFill>
                <a:srgbClr val="375FA9"/>
              </a:solidFill>
              <a:latin typeface="Courier New"/>
              <a:ea typeface="Courier New"/>
              <a:cs typeface="Courier New"/>
              <a:sym typeface="Courier New"/>
            </a:endParaRPr>
          </a:p>
          <a:p>
            <a:pPr indent="0" lvl="0" marL="0" rtl="0" algn="just">
              <a:spcBef>
                <a:spcPts val="0"/>
              </a:spcBef>
              <a:spcAft>
                <a:spcPts val="0"/>
              </a:spcAft>
              <a:buNone/>
            </a:pPr>
            <a:r>
              <a:rPr lang="es">
                <a:solidFill>
                  <a:srgbClr val="375FA9"/>
                </a:solidFill>
                <a:latin typeface="Courier New"/>
                <a:ea typeface="Courier New"/>
                <a:cs typeface="Courier New"/>
                <a:sym typeface="Courier New"/>
              </a:rPr>
              <a:t>import javafx.scene.control.Button;</a:t>
            </a:r>
            <a:endParaRPr>
              <a:solidFill>
                <a:srgbClr val="375FA9"/>
              </a:solidFill>
              <a:latin typeface="Courier New"/>
              <a:ea typeface="Courier New"/>
              <a:cs typeface="Courier New"/>
              <a:sym typeface="Courier New"/>
            </a:endParaRPr>
          </a:p>
          <a:p>
            <a:pPr indent="0" lvl="0" marL="0" rtl="0" algn="just">
              <a:spcBef>
                <a:spcPts val="0"/>
              </a:spcBef>
              <a:spcAft>
                <a:spcPts val="0"/>
              </a:spcAft>
              <a:buNone/>
            </a:pPr>
            <a:r>
              <a:rPr lang="es">
                <a:solidFill>
                  <a:srgbClr val="375FA9"/>
                </a:solidFill>
                <a:latin typeface="Courier New"/>
                <a:ea typeface="Courier New"/>
                <a:cs typeface="Courier New"/>
                <a:sym typeface="Courier New"/>
              </a:rPr>
              <a:t>import javafx.scene.layout.StackPane;</a:t>
            </a:r>
            <a:endParaRPr>
              <a:solidFill>
                <a:srgbClr val="375FA9"/>
              </a:solidFill>
              <a:latin typeface="Courier New"/>
              <a:ea typeface="Courier New"/>
              <a:cs typeface="Courier New"/>
              <a:sym typeface="Courier New"/>
            </a:endParaRPr>
          </a:p>
          <a:p>
            <a:pPr indent="0" lvl="0" marL="0" rtl="0" algn="just">
              <a:spcBef>
                <a:spcPts val="0"/>
              </a:spcBef>
              <a:spcAft>
                <a:spcPts val="0"/>
              </a:spcAft>
              <a:buNone/>
            </a:pPr>
            <a:r>
              <a:rPr lang="es">
                <a:solidFill>
                  <a:srgbClr val="375FA9"/>
                </a:solidFill>
                <a:latin typeface="Courier New"/>
                <a:ea typeface="Courier New"/>
                <a:cs typeface="Courier New"/>
                <a:sym typeface="Courier New"/>
              </a:rPr>
              <a:t>import javafx.stage.Stage;</a:t>
            </a:r>
            <a:endParaRPr>
              <a:solidFill>
                <a:srgbClr val="375FA9"/>
              </a:solidFill>
              <a:latin typeface="Courier New"/>
              <a:ea typeface="Courier New"/>
              <a:cs typeface="Courier New"/>
              <a:sym typeface="Courier New"/>
            </a:endParaRPr>
          </a:p>
          <a:p>
            <a:pPr indent="0" lvl="0" marL="0" rtl="0" algn="just">
              <a:spcBef>
                <a:spcPts val="0"/>
              </a:spcBef>
              <a:spcAft>
                <a:spcPts val="0"/>
              </a:spcAft>
              <a:buNone/>
            </a:pPr>
            <a:r>
              <a:rPr lang="es">
                <a:solidFill>
                  <a:srgbClr val="375FA9"/>
                </a:solidFill>
              </a:rPr>
              <a:t> </a:t>
            </a:r>
            <a:endParaRPr>
              <a:solidFill>
                <a:srgbClr val="375FA9"/>
              </a:solidFill>
            </a:endParaRPr>
          </a:p>
          <a:p>
            <a:pPr indent="0" lvl="0" marL="0" rtl="0" algn="just">
              <a:spcBef>
                <a:spcPts val="0"/>
              </a:spcBef>
              <a:spcAft>
                <a:spcPts val="0"/>
              </a:spcAft>
              <a:buNone/>
            </a:pPr>
            <a:r>
              <a:t/>
            </a:r>
            <a:endParaRPr>
              <a:solidFill>
                <a:srgbClr val="375FA9"/>
              </a:solidFill>
            </a:endParaRPr>
          </a:p>
          <a:p>
            <a:pPr indent="0" lvl="0" marL="0" rtl="0" algn="l">
              <a:spcBef>
                <a:spcPts val="0"/>
              </a:spcBef>
              <a:spcAft>
                <a:spcPts val="0"/>
              </a:spcAft>
              <a:buNone/>
            </a:pPr>
            <a:r>
              <a:t/>
            </a:r>
            <a:endParaRPr>
              <a:latin typeface="Calibri"/>
              <a:ea typeface="Calibri"/>
              <a:cs typeface="Calibri"/>
              <a:sym typeface="Calibri"/>
            </a:endParaRPr>
          </a:p>
        </p:txBody>
      </p:sp>
      <p:sp>
        <p:nvSpPr>
          <p:cNvPr id="207" name="Google Shape;207;p25"/>
          <p:cNvSpPr/>
          <p:nvPr/>
        </p:nvSpPr>
        <p:spPr>
          <a:xfrm>
            <a:off x="4988925" y="1760350"/>
            <a:ext cx="219300" cy="13599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5"/>
          <p:cNvSpPr txBox="1"/>
          <p:nvPr/>
        </p:nvSpPr>
        <p:spPr>
          <a:xfrm>
            <a:off x="5388425" y="2263950"/>
            <a:ext cx="6317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rgbClr val="3C63AA"/>
                </a:solidFill>
              </a:rPr>
              <a:t>Importación de librerías necesarias </a:t>
            </a:r>
            <a:endParaRPr>
              <a:solidFill>
                <a:srgbClr val="3C63AA"/>
              </a:solidFill>
            </a:endParaRPr>
          </a:p>
          <a:p>
            <a:pPr indent="0" lvl="0" marL="0" rtl="0" algn="l">
              <a:spcBef>
                <a:spcPts val="0"/>
              </a:spcBef>
              <a:spcAft>
                <a:spcPts val="0"/>
              </a:spcAft>
              <a:buNone/>
            </a:pPr>
            <a:r>
              <a:t/>
            </a:r>
            <a:endParaRPr>
              <a:solidFill>
                <a:srgbClr val="3C63AA"/>
              </a:solidFill>
            </a:endParaRPr>
          </a:p>
        </p:txBody>
      </p:sp>
      <p:sp>
        <p:nvSpPr>
          <p:cNvPr id="209" name="Google Shape;209;p25"/>
          <p:cNvSpPr/>
          <p:nvPr/>
        </p:nvSpPr>
        <p:spPr>
          <a:xfrm rot="5396893">
            <a:off x="1887049" y="3665624"/>
            <a:ext cx="663900" cy="109800"/>
          </a:xfrm>
          <a:prstGeom prst="rightArrow">
            <a:avLst>
              <a:gd fmla="val 50000" name="adj1"/>
              <a:gd fmla="val 50000" name="adj2"/>
            </a:avLst>
          </a:prstGeom>
          <a:solidFill>
            <a:srgbClr val="FFFF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5"/>
          <p:cNvSpPr txBox="1"/>
          <p:nvPr/>
        </p:nvSpPr>
        <p:spPr>
          <a:xfrm>
            <a:off x="1752900" y="4077625"/>
            <a:ext cx="631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rgbClr val="375FA9"/>
                </a:solidFill>
              </a:rPr>
              <a:t>Siguiente.</a:t>
            </a:r>
            <a:endParaRPr>
              <a:solidFill>
                <a:srgbClr val="375FA9"/>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14" name="Shape 214"/>
        <p:cNvGrpSpPr/>
        <p:nvPr/>
      </p:nvGrpSpPr>
      <p:grpSpPr>
        <a:xfrm>
          <a:off x="0" y="0"/>
          <a:ext cx="0" cy="0"/>
          <a:chOff x="0" y="0"/>
          <a:chExt cx="0" cy="0"/>
        </a:xfrm>
      </p:grpSpPr>
      <p:sp>
        <p:nvSpPr>
          <p:cNvPr id="215" name="Google Shape;215;p26"/>
          <p:cNvSpPr txBox="1"/>
          <p:nvPr/>
        </p:nvSpPr>
        <p:spPr>
          <a:xfrm>
            <a:off x="800105" y="191143"/>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s" sz="2700">
                <a:solidFill>
                  <a:srgbClr val="E83464"/>
                </a:solidFill>
              </a:rPr>
              <a:t>Ejemplo de una aplicación GUI</a:t>
            </a:r>
            <a:endParaRPr sz="2500">
              <a:solidFill>
                <a:srgbClr val="AF7B51"/>
              </a:solidFill>
              <a:latin typeface="Nunito"/>
              <a:ea typeface="Nunito"/>
              <a:cs typeface="Nunito"/>
              <a:sym typeface="Nunito"/>
            </a:endParaRPr>
          </a:p>
        </p:txBody>
      </p:sp>
      <p:sp>
        <p:nvSpPr>
          <p:cNvPr id="216" name="Google Shape;216;p26"/>
          <p:cNvSpPr txBox="1"/>
          <p:nvPr/>
        </p:nvSpPr>
        <p:spPr>
          <a:xfrm>
            <a:off x="949000" y="1209025"/>
            <a:ext cx="8015400" cy="3879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 sz="1000">
                <a:solidFill>
                  <a:srgbClr val="375FA9"/>
                </a:solidFill>
                <a:latin typeface="Courier New"/>
                <a:ea typeface="Courier New"/>
                <a:cs typeface="Courier New"/>
                <a:sym typeface="Courier New"/>
              </a:rPr>
              <a:t>public class App extends Application {</a:t>
            </a:r>
            <a:endParaRPr sz="1000">
              <a:solidFill>
                <a:srgbClr val="375FA9"/>
              </a:solidFill>
              <a:latin typeface="Courier New"/>
              <a:ea typeface="Courier New"/>
              <a:cs typeface="Courier New"/>
              <a:sym typeface="Courier New"/>
            </a:endParaRPr>
          </a:p>
          <a:p>
            <a:pPr indent="0" lvl="0" marL="0" rtl="0" algn="just">
              <a:spcBef>
                <a:spcPts val="0"/>
              </a:spcBef>
              <a:spcAft>
                <a:spcPts val="0"/>
              </a:spcAft>
              <a:buNone/>
            </a:pPr>
            <a:r>
              <a:rPr lang="es" sz="1000">
                <a:solidFill>
                  <a:srgbClr val="375FA9"/>
                </a:solidFill>
                <a:latin typeface="Courier New"/>
                <a:ea typeface="Courier New"/>
                <a:cs typeface="Courier New"/>
                <a:sym typeface="Courier New"/>
              </a:rPr>
              <a:t>    public static void main(String[] args) {</a:t>
            </a:r>
            <a:endParaRPr sz="1000">
              <a:solidFill>
                <a:srgbClr val="375FA9"/>
              </a:solidFill>
              <a:latin typeface="Courier New"/>
              <a:ea typeface="Courier New"/>
              <a:cs typeface="Courier New"/>
              <a:sym typeface="Courier New"/>
            </a:endParaRPr>
          </a:p>
          <a:p>
            <a:pPr indent="0" lvl="0" marL="0" rtl="0" algn="just">
              <a:spcBef>
                <a:spcPts val="0"/>
              </a:spcBef>
              <a:spcAft>
                <a:spcPts val="0"/>
              </a:spcAft>
              <a:buNone/>
            </a:pPr>
            <a:r>
              <a:rPr lang="es" sz="1000">
                <a:solidFill>
                  <a:srgbClr val="375FA9"/>
                </a:solidFill>
                <a:latin typeface="Courier New"/>
                <a:ea typeface="Courier New"/>
                <a:cs typeface="Courier New"/>
                <a:sym typeface="Courier New"/>
              </a:rPr>
              <a:t>        launch(args);</a:t>
            </a:r>
            <a:endParaRPr sz="1000">
              <a:solidFill>
                <a:srgbClr val="375FA9"/>
              </a:solidFill>
              <a:latin typeface="Courier New"/>
              <a:ea typeface="Courier New"/>
              <a:cs typeface="Courier New"/>
              <a:sym typeface="Courier New"/>
            </a:endParaRPr>
          </a:p>
          <a:p>
            <a:pPr indent="0" lvl="0" marL="0" rtl="0" algn="just">
              <a:spcBef>
                <a:spcPts val="0"/>
              </a:spcBef>
              <a:spcAft>
                <a:spcPts val="0"/>
              </a:spcAft>
              <a:buNone/>
            </a:pPr>
            <a:r>
              <a:rPr lang="es" sz="1000">
                <a:solidFill>
                  <a:srgbClr val="375FA9"/>
                </a:solidFill>
                <a:latin typeface="Courier New"/>
                <a:ea typeface="Courier New"/>
                <a:cs typeface="Courier New"/>
                <a:sym typeface="Courier New"/>
              </a:rPr>
              <a:t>    }</a:t>
            </a:r>
            <a:endParaRPr sz="1000">
              <a:solidFill>
                <a:srgbClr val="375FA9"/>
              </a:solidFill>
              <a:latin typeface="Courier New"/>
              <a:ea typeface="Courier New"/>
              <a:cs typeface="Courier New"/>
              <a:sym typeface="Courier New"/>
            </a:endParaRPr>
          </a:p>
          <a:p>
            <a:pPr indent="0" lvl="0" marL="0" rtl="0" algn="just">
              <a:spcBef>
                <a:spcPts val="0"/>
              </a:spcBef>
              <a:spcAft>
                <a:spcPts val="0"/>
              </a:spcAft>
              <a:buNone/>
            </a:pPr>
            <a:r>
              <a:rPr lang="es" sz="1000">
                <a:solidFill>
                  <a:srgbClr val="375FA9"/>
                </a:solidFill>
                <a:latin typeface="Courier New"/>
                <a:ea typeface="Courier New"/>
                <a:cs typeface="Courier New"/>
                <a:sym typeface="Courier New"/>
              </a:rPr>
              <a:t>    </a:t>
            </a:r>
            <a:endParaRPr sz="1000">
              <a:solidFill>
                <a:srgbClr val="375FA9"/>
              </a:solidFill>
              <a:latin typeface="Courier New"/>
              <a:ea typeface="Courier New"/>
              <a:cs typeface="Courier New"/>
              <a:sym typeface="Courier New"/>
            </a:endParaRPr>
          </a:p>
          <a:p>
            <a:pPr indent="0" lvl="0" marL="0" rtl="0" algn="just">
              <a:spcBef>
                <a:spcPts val="0"/>
              </a:spcBef>
              <a:spcAft>
                <a:spcPts val="0"/>
              </a:spcAft>
              <a:buNone/>
            </a:pPr>
            <a:r>
              <a:rPr lang="es" sz="1000">
                <a:solidFill>
                  <a:srgbClr val="375FA9"/>
                </a:solidFill>
                <a:latin typeface="Courier New"/>
                <a:ea typeface="Courier New"/>
                <a:cs typeface="Courier New"/>
                <a:sym typeface="Courier New"/>
              </a:rPr>
              <a:t>    @Override</a:t>
            </a:r>
            <a:endParaRPr sz="1000">
              <a:solidFill>
                <a:srgbClr val="375FA9"/>
              </a:solidFill>
              <a:latin typeface="Courier New"/>
              <a:ea typeface="Courier New"/>
              <a:cs typeface="Courier New"/>
              <a:sym typeface="Courier New"/>
            </a:endParaRPr>
          </a:p>
          <a:p>
            <a:pPr indent="0" lvl="0" marL="0" rtl="0" algn="just">
              <a:spcBef>
                <a:spcPts val="0"/>
              </a:spcBef>
              <a:spcAft>
                <a:spcPts val="0"/>
              </a:spcAft>
              <a:buNone/>
            </a:pPr>
            <a:r>
              <a:rPr lang="es" sz="1000">
                <a:solidFill>
                  <a:srgbClr val="375FA9"/>
                </a:solidFill>
                <a:latin typeface="Courier New"/>
                <a:ea typeface="Courier New"/>
                <a:cs typeface="Courier New"/>
                <a:sym typeface="Courier New"/>
              </a:rPr>
              <a:t>    public void start(Stage primaryStage) {</a:t>
            </a:r>
            <a:endParaRPr sz="1000">
              <a:solidFill>
                <a:srgbClr val="375FA9"/>
              </a:solidFill>
              <a:latin typeface="Courier New"/>
              <a:ea typeface="Courier New"/>
              <a:cs typeface="Courier New"/>
              <a:sym typeface="Courier New"/>
            </a:endParaRPr>
          </a:p>
          <a:p>
            <a:pPr indent="0" lvl="0" marL="0" rtl="0" algn="just">
              <a:spcBef>
                <a:spcPts val="0"/>
              </a:spcBef>
              <a:spcAft>
                <a:spcPts val="0"/>
              </a:spcAft>
              <a:buNone/>
            </a:pPr>
            <a:r>
              <a:rPr lang="es" sz="1000">
                <a:solidFill>
                  <a:srgbClr val="375FA9"/>
                </a:solidFill>
                <a:latin typeface="Courier New"/>
                <a:ea typeface="Courier New"/>
                <a:cs typeface="Courier New"/>
                <a:sym typeface="Courier New"/>
              </a:rPr>
              <a:t>        primaryStage.setTitle("Hello World!");</a:t>
            </a:r>
            <a:endParaRPr sz="1000">
              <a:solidFill>
                <a:srgbClr val="375FA9"/>
              </a:solidFill>
              <a:latin typeface="Courier New"/>
              <a:ea typeface="Courier New"/>
              <a:cs typeface="Courier New"/>
              <a:sym typeface="Courier New"/>
            </a:endParaRPr>
          </a:p>
          <a:p>
            <a:pPr indent="0" lvl="0" marL="0" rtl="0" algn="just">
              <a:spcBef>
                <a:spcPts val="0"/>
              </a:spcBef>
              <a:spcAft>
                <a:spcPts val="0"/>
              </a:spcAft>
              <a:buNone/>
            </a:pPr>
            <a:r>
              <a:rPr lang="es" sz="1000">
                <a:solidFill>
                  <a:srgbClr val="375FA9"/>
                </a:solidFill>
                <a:latin typeface="Courier New"/>
                <a:ea typeface="Courier New"/>
                <a:cs typeface="Courier New"/>
                <a:sym typeface="Courier New"/>
              </a:rPr>
              <a:t>        Button btn = new Button();</a:t>
            </a:r>
            <a:endParaRPr sz="1000">
              <a:solidFill>
                <a:srgbClr val="375FA9"/>
              </a:solidFill>
              <a:latin typeface="Courier New"/>
              <a:ea typeface="Courier New"/>
              <a:cs typeface="Courier New"/>
              <a:sym typeface="Courier New"/>
            </a:endParaRPr>
          </a:p>
          <a:p>
            <a:pPr indent="0" lvl="0" marL="0" rtl="0" algn="just">
              <a:spcBef>
                <a:spcPts val="0"/>
              </a:spcBef>
              <a:spcAft>
                <a:spcPts val="0"/>
              </a:spcAft>
              <a:buNone/>
            </a:pPr>
            <a:r>
              <a:rPr lang="es" sz="1000">
                <a:solidFill>
                  <a:srgbClr val="375FA9"/>
                </a:solidFill>
                <a:latin typeface="Courier New"/>
                <a:ea typeface="Courier New"/>
                <a:cs typeface="Courier New"/>
                <a:sym typeface="Courier New"/>
              </a:rPr>
              <a:t>        btn.setText("Say 'Hello World'");</a:t>
            </a:r>
            <a:endParaRPr sz="1000">
              <a:solidFill>
                <a:srgbClr val="375FA9"/>
              </a:solidFill>
              <a:latin typeface="Courier New"/>
              <a:ea typeface="Courier New"/>
              <a:cs typeface="Courier New"/>
              <a:sym typeface="Courier New"/>
            </a:endParaRPr>
          </a:p>
          <a:p>
            <a:pPr indent="0" lvl="0" marL="0" rtl="0" algn="just">
              <a:spcBef>
                <a:spcPts val="0"/>
              </a:spcBef>
              <a:spcAft>
                <a:spcPts val="0"/>
              </a:spcAft>
              <a:buNone/>
            </a:pPr>
            <a:r>
              <a:rPr lang="es" sz="1000">
                <a:solidFill>
                  <a:srgbClr val="375FA9"/>
                </a:solidFill>
                <a:latin typeface="Courier New"/>
                <a:ea typeface="Courier New"/>
                <a:cs typeface="Courier New"/>
                <a:sym typeface="Courier New"/>
              </a:rPr>
              <a:t>        btn.setOnAction(new EventHandler&lt;ActionEvent&gt;() {</a:t>
            </a:r>
            <a:endParaRPr sz="1000">
              <a:solidFill>
                <a:srgbClr val="375FA9"/>
              </a:solidFill>
              <a:latin typeface="Courier New"/>
              <a:ea typeface="Courier New"/>
              <a:cs typeface="Courier New"/>
              <a:sym typeface="Courier New"/>
            </a:endParaRPr>
          </a:p>
          <a:p>
            <a:pPr indent="0" lvl="0" marL="0" rtl="0" algn="just">
              <a:spcBef>
                <a:spcPts val="0"/>
              </a:spcBef>
              <a:spcAft>
                <a:spcPts val="0"/>
              </a:spcAft>
              <a:buNone/>
            </a:pPr>
            <a:r>
              <a:rPr lang="es" sz="1000">
                <a:solidFill>
                  <a:srgbClr val="375FA9"/>
                </a:solidFill>
                <a:latin typeface="Courier New"/>
                <a:ea typeface="Courier New"/>
                <a:cs typeface="Courier New"/>
                <a:sym typeface="Courier New"/>
              </a:rPr>
              <a:t> </a:t>
            </a:r>
            <a:endParaRPr sz="1000">
              <a:solidFill>
                <a:srgbClr val="375FA9"/>
              </a:solidFill>
              <a:latin typeface="Courier New"/>
              <a:ea typeface="Courier New"/>
              <a:cs typeface="Courier New"/>
              <a:sym typeface="Courier New"/>
            </a:endParaRPr>
          </a:p>
          <a:p>
            <a:pPr indent="0" lvl="0" marL="0" rtl="0" algn="just">
              <a:spcBef>
                <a:spcPts val="0"/>
              </a:spcBef>
              <a:spcAft>
                <a:spcPts val="0"/>
              </a:spcAft>
              <a:buNone/>
            </a:pPr>
            <a:r>
              <a:rPr lang="es" sz="1000">
                <a:solidFill>
                  <a:srgbClr val="375FA9"/>
                </a:solidFill>
                <a:latin typeface="Courier New"/>
                <a:ea typeface="Courier New"/>
                <a:cs typeface="Courier New"/>
                <a:sym typeface="Courier New"/>
              </a:rPr>
              <a:t>            @Override</a:t>
            </a:r>
            <a:endParaRPr sz="1000">
              <a:solidFill>
                <a:srgbClr val="375FA9"/>
              </a:solidFill>
              <a:latin typeface="Courier New"/>
              <a:ea typeface="Courier New"/>
              <a:cs typeface="Courier New"/>
              <a:sym typeface="Courier New"/>
            </a:endParaRPr>
          </a:p>
          <a:p>
            <a:pPr indent="0" lvl="0" marL="0" rtl="0" algn="just">
              <a:spcBef>
                <a:spcPts val="0"/>
              </a:spcBef>
              <a:spcAft>
                <a:spcPts val="0"/>
              </a:spcAft>
              <a:buNone/>
            </a:pPr>
            <a:r>
              <a:rPr lang="es" sz="1000">
                <a:solidFill>
                  <a:srgbClr val="375FA9"/>
                </a:solidFill>
                <a:latin typeface="Courier New"/>
                <a:ea typeface="Courier New"/>
                <a:cs typeface="Courier New"/>
                <a:sym typeface="Courier New"/>
              </a:rPr>
              <a:t>            public void handle(ActionEvent event) {</a:t>
            </a:r>
            <a:endParaRPr sz="1000">
              <a:solidFill>
                <a:srgbClr val="375FA9"/>
              </a:solidFill>
              <a:latin typeface="Courier New"/>
              <a:ea typeface="Courier New"/>
              <a:cs typeface="Courier New"/>
              <a:sym typeface="Courier New"/>
            </a:endParaRPr>
          </a:p>
          <a:p>
            <a:pPr indent="0" lvl="0" marL="0" rtl="0" algn="just">
              <a:spcBef>
                <a:spcPts val="0"/>
              </a:spcBef>
              <a:spcAft>
                <a:spcPts val="0"/>
              </a:spcAft>
              <a:buNone/>
            </a:pPr>
            <a:r>
              <a:rPr lang="es" sz="1000">
                <a:solidFill>
                  <a:srgbClr val="375FA9"/>
                </a:solidFill>
                <a:latin typeface="Courier New"/>
                <a:ea typeface="Courier New"/>
                <a:cs typeface="Courier New"/>
                <a:sym typeface="Courier New"/>
              </a:rPr>
              <a:t>                System.out.println("Hello World!");</a:t>
            </a:r>
            <a:endParaRPr sz="1000">
              <a:solidFill>
                <a:srgbClr val="375FA9"/>
              </a:solidFill>
              <a:latin typeface="Courier New"/>
              <a:ea typeface="Courier New"/>
              <a:cs typeface="Courier New"/>
              <a:sym typeface="Courier New"/>
            </a:endParaRPr>
          </a:p>
          <a:p>
            <a:pPr indent="0" lvl="0" marL="0" rtl="0" algn="just">
              <a:spcBef>
                <a:spcPts val="0"/>
              </a:spcBef>
              <a:spcAft>
                <a:spcPts val="0"/>
              </a:spcAft>
              <a:buNone/>
            </a:pPr>
            <a:r>
              <a:rPr lang="es" sz="1000">
                <a:solidFill>
                  <a:srgbClr val="375FA9"/>
                </a:solidFill>
                <a:latin typeface="Courier New"/>
                <a:ea typeface="Courier New"/>
                <a:cs typeface="Courier New"/>
                <a:sym typeface="Courier New"/>
              </a:rPr>
              <a:t>            }</a:t>
            </a:r>
            <a:endParaRPr sz="1000">
              <a:solidFill>
                <a:srgbClr val="375FA9"/>
              </a:solidFill>
              <a:latin typeface="Courier New"/>
              <a:ea typeface="Courier New"/>
              <a:cs typeface="Courier New"/>
              <a:sym typeface="Courier New"/>
            </a:endParaRPr>
          </a:p>
          <a:p>
            <a:pPr indent="0" lvl="0" marL="0" rtl="0" algn="just">
              <a:spcBef>
                <a:spcPts val="0"/>
              </a:spcBef>
              <a:spcAft>
                <a:spcPts val="0"/>
              </a:spcAft>
              <a:buNone/>
            </a:pPr>
            <a:r>
              <a:rPr lang="es" sz="1000">
                <a:solidFill>
                  <a:srgbClr val="375FA9"/>
                </a:solidFill>
                <a:latin typeface="Courier New"/>
                <a:ea typeface="Courier New"/>
                <a:cs typeface="Courier New"/>
                <a:sym typeface="Courier New"/>
              </a:rPr>
              <a:t>        });</a:t>
            </a:r>
            <a:endParaRPr sz="1000">
              <a:solidFill>
                <a:srgbClr val="375FA9"/>
              </a:solidFill>
              <a:latin typeface="Courier New"/>
              <a:ea typeface="Courier New"/>
              <a:cs typeface="Courier New"/>
              <a:sym typeface="Courier New"/>
            </a:endParaRPr>
          </a:p>
          <a:p>
            <a:pPr indent="0" lvl="0" marL="0" rtl="0" algn="just">
              <a:spcBef>
                <a:spcPts val="0"/>
              </a:spcBef>
              <a:spcAft>
                <a:spcPts val="0"/>
              </a:spcAft>
              <a:buNone/>
            </a:pPr>
            <a:r>
              <a:rPr lang="es" sz="1000">
                <a:solidFill>
                  <a:srgbClr val="375FA9"/>
                </a:solidFill>
                <a:latin typeface="Courier New"/>
                <a:ea typeface="Courier New"/>
                <a:cs typeface="Courier New"/>
                <a:sym typeface="Courier New"/>
              </a:rPr>
              <a:t>        </a:t>
            </a:r>
            <a:endParaRPr sz="1000">
              <a:solidFill>
                <a:srgbClr val="375FA9"/>
              </a:solidFill>
              <a:latin typeface="Courier New"/>
              <a:ea typeface="Courier New"/>
              <a:cs typeface="Courier New"/>
              <a:sym typeface="Courier New"/>
            </a:endParaRPr>
          </a:p>
          <a:p>
            <a:pPr indent="0" lvl="0" marL="0" rtl="0" algn="just">
              <a:spcBef>
                <a:spcPts val="0"/>
              </a:spcBef>
              <a:spcAft>
                <a:spcPts val="0"/>
              </a:spcAft>
              <a:buNone/>
            </a:pPr>
            <a:r>
              <a:rPr lang="es" sz="1000">
                <a:solidFill>
                  <a:srgbClr val="375FA9"/>
                </a:solidFill>
                <a:latin typeface="Courier New"/>
                <a:ea typeface="Courier New"/>
                <a:cs typeface="Courier New"/>
                <a:sym typeface="Courier New"/>
              </a:rPr>
              <a:t>        StackPane root = new StackPane();</a:t>
            </a:r>
            <a:endParaRPr sz="1000">
              <a:solidFill>
                <a:srgbClr val="375FA9"/>
              </a:solidFill>
              <a:latin typeface="Courier New"/>
              <a:ea typeface="Courier New"/>
              <a:cs typeface="Courier New"/>
              <a:sym typeface="Courier New"/>
            </a:endParaRPr>
          </a:p>
          <a:p>
            <a:pPr indent="0" lvl="0" marL="0" rtl="0" algn="just">
              <a:spcBef>
                <a:spcPts val="0"/>
              </a:spcBef>
              <a:spcAft>
                <a:spcPts val="0"/>
              </a:spcAft>
              <a:buNone/>
            </a:pPr>
            <a:r>
              <a:rPr lang="es" sz="1000">
                <a:solidFill>
                  <a:srgbClr val="375FA9"/>
                </a:solidFill>
                <a:latin typeface="Courier New"/>
                <a:ea typeface="Courier New"/>
                <a:cs typeface="Courier New"/>
                <a:sym typeface="Courier New"/>
              </a:rPr>
              <a:t>        root.getChildren().add(btn);</a:t>
            </a:r>
            <a:endParaRPr sz="1000">
              <a:solidFill>
                <a:srgbClr val="375FA9"/>
              </a:solidFill>
              <a:latin typeface="Courier New"/>
              <a:ea typeface="Courier New"/>
              <a:cs typeface="Courier New"/>
              <a:sym typeface="Courier New"/>
            </a:endParaRPr>
          </a:p>
          <a:p>
            <a:pPr indent="0" lvl="0" marL="0" rtl="0" algn="just">
              <a:spcBef>
                <a:spcPts val="0"/>
              </a:spcBef>
              <a:spcAft>
                <a:spcPts val="0"/>
              </a:spcAft>
              <a:buNone/>
            </a:pPr>
            <a:r>
              <a:rPr lang="es" sz="1000">
                <a:solidFill>
                  <a:srgbClr val="375FA9"/>
                </a:solidFill>
                <a:latin typeface="Courier New"/>
                <a:ea typeface="Courier New"/>
                <a:cs typeface="Courier New"/>
                <a:sym typeface="Courier New"/>
              </a:rPr>
              <a:t>        primaryStage.setScene(new Scene(root, 300, 250));</a:t>
            </a:r>
            <a:endParaRPr sz="1000">
              <a:solidFill>
                <a:srgbClr val="375FA9"/>
              </a:solidFill>
              <a:latin typeface="Courier New"/>
              <a:ea typeface="Courier New"/>
              <a:cs typeface="Courier New"/>
              <a:sym typeface="Courier New"/>
            </a:endParaRPr>
          </a:p>
          <a:p>
            <a:pPr indent="0" lvl="0" marL="0" rtl="0" algn="just">
              <a:spcBef>
                <a:spcPts val="0"/>
              </a:spcBef>
              <a:spcAft>
                <a:spcPts val="0"/>
              </a:spcAft>
              <a:buNone/>
            </a:pPr>
            <a:r>
              <a:rPr lang="es" sz="1000">
                <a:solidFill>
                  <a:srgbClr val="375FA9"/>
                </a:solidFill>
                <a:latin typeface="Courier New"/>
                <a:ea typeface="Courier New"/>
                <a:cs typeface="Courier New"/>
                <a:sym typeface="Courier New"/>
              </a:rPr>
              <a:t>        primaryStage.show();</a:t>
            </a:r>
            <a:endParaRPr sz="1000">
              <a:solidFill>
                <a:srgbClr val="375FA9"/>
              </a:solidFill>
              <a:latin typeface="Courier New"/>
              <a:ea typeface="Courier New"/>
              <a:cs typeface="Courier New"/>
              <a:sym typeface="Courier New"/>
            </a:endParaRPr>
          </a:p>
          <a:p>
            <a:pPr indent="0" lvl="0" marL="0" rtl="0" algn="just">
              <a:spcBef>
                <a:spcPts val="0"/>
              </a:spcBef>
              <a:spcAft>
                <a:spcPts val="0"/>
              </a:spcAft>
              <a:buNone/>
            </a:pPr>
            <a:r>
              <a:rPr lang="es" sz="1000">
                <a:solidFill>
                  <a:srgbClr val="375FA9"/>
                </a:solidFill>
                <a:latin typeface="Courier New"/>
                <a:ea typeface="Courier New"/>
                <a:cs typeface="Courier New"/>
                <a:sym typeface="Courier New"/>
              </a:rPr>
              <a:t>    }</a:t>
            </a:r>
            <a:endParaRPr sz="1000">
              <a:solidFill>
                <a:srgbClr val="375FA9"/>
              </a:solidFill>
              <a:latin typeface="Courier New"/>
              <a:ea typeface="Courier New"/>
              <a:cs typeface="Courier New"/>
              <a:sym typeface="Courier New"/>
            </a:endParaRPr>
          </a:p>
          <a:p>
            <a:pPr indent="0" lvl="0" marL="0" rtl="0" algn="just">
              <a:spcBef>
                <a:spcPts val="0"/>
              </a:spcBef>
              <a:spcAft>
                <a:spcPts val="0"/>
              </a:spcAft>
              <a:buNone/>
            </a:pPr>
            <a:r>
              <a:rPr lang="es" sz="1000">
                <a:solidFill>
                  <a:srgbClr val="375FA9"/>
                </a:solidFill>
                <a:latin typeface="Courier New"/>
                <a:ea typeface="Courier New"/>
                <a:cs typeface="Courier New"/>
                <a:sym typeface="Courier New"/>
              </a:rPr>
              <a:t>}</a:t>
            </a:r>
            <a:endParaRPr>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20" name="Shape 220"/>
        <p:cNvGrpSpPr/>
        <p:nvPr/>
      </p:nvGrpSpPr>
      <p:grpSpPr>
        <a:xfrm>
          <a:off x="0" y="0"/>
          <a:ext cx="0" cy="0"/>
          <a:chOff x="0" y="0"/>
          <a:chExt cx="0" cy="0"/>
        </a:xfrm>
      </p:grpSpPr>
      <p:sp>
        <p:nvSpPr>
          <p:cNvPr id="221" name="Google Shape;221;p27"/>
          <p:cNvSpPr txBox="1"/>
          <p:nvPr/>
        </p:nvSpPr>
        <p:spPr>
          <a:xfrm>
            <a:off x="800105" y="191143"/>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s" sz="2700">
                <a:solidFill>
                  <a:srgbClr val="E83464"/>
                </a:solidFill>
              </a:rPr>
              <a:t>Ejemplo de una aplicación GUI</a:t>
            </a:r>
            <a:endParaRPr sz="2500">
              <a:solidFill>
                <a:srgbClr val="AF7B51"/>
              </a:solidFill>
              <a:latin typeface="Nunito"/>
              <a:ea typeface="Nunito"/>
              <a:cs typeface="Nunito"/>
              <a:sym typeface="Nunito"/>
            </a:endParaRPr>
          </a:p>
        </p:txBody>
      </p:sp>
      <p:pic>
        <p:nvPicPr>
          <p:cNvPr id="222" name="Google Shape;222;p27"/>
          <p:cNvPicPr preferRelativeResize="0"/>
          <p:nvPr/>
        </p:nvPicPr>
        <p:blipFill>
          <a:blip r:embed="rId4">
            <a:alphaModFix/>
          </a:blip>
          <a:stretch>
            <a:fillRect/>
          </a:stretch>
        </p:blipFill>
        <p:spPr>
          <a:xfrm>
            <a:off x="4382500" y="1458255"/>
            <a:ext cx="3324225" cy="2667000"/>
          </a:xfrm>
          <a:prstGeom prst="rect">
            <a:avLst/>
          </a:prstGeom>
          <a:noFill/>
          <a:ln>
            <a:noFill/>
          </a:ln>
        </p:spPr>
      </p:pic>
      <p:pic>
        <p:nvPicPr>
          <p:cNvPr id="223" name="Google Shape;223;p27"/>
          <p:cNvPicPr preferRelativeResize="0"/>
          <p:nvPr/>
        </p:nvPicPr>
        <p:blipFill>
          <a:blip r:embed="rId5">
            <a:alphaModFix/>
          </a:blip>
          <a:stretch>
            <a:fillRect/>
          </a:stretch>
        </p:blipFill>
        <p:spPr>
          <a:xfrm>
            <a:off x="932775" y="1484875"/>
            <a:ext cx="2867892" cy="2613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27" name="Shape 227"/>
        <p:cNvGrpSpPr/>
        <p:nvPr/>
      </p:nvGrpSpPr>
      <p:grpSpPr>
        <a:xfrm>
          <a:off x="0" y="0"/>
          <a:ext cx="0" cy="0"/>
          <a:chOff x="0" y="0"/>
          <a:chExt cx="0" cy="0"/>
        </a:xfrm>
      </p:grpSpPr>
      <p:sp>
        <p:nvSpPr>
          <p:cNvPr id="228" name="Google Shape;228;p28"/>
          <p:cNvSpPr txBox="1"/>
          <p:nvPr/>
        </p:nvSpPr>
        <p:spPr>
          <a:xfrm>
            <a:off x="800098" y="275609"/>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s" sz="3000">
                <a:solidFill>
                  <a:srgbClr val="E83464"/>
                </a:solidFill>
              </a:rPr>
              <a:t>Eventos</a:t>
            </a:r>
            <a:r>
              <a:rPr lang="es" sz="3000">
                <a:solidFill>
                  <a:srgbClr val="E83464"/>
                </a:solidFill>
              </a:rPr>
              <a:t> en JavaFX</a:t>
            </a:r>
            <a:endParaRPr sz="3000">
              <a:solidFill>
                <a:srgbClr val="E83464"/>
              </a:solidFill>
            </a:endParaRPr>
          </a:p>
        </p:txBody>
      </p:sp>
      <p:sp>
        <p:nvSpPr>
          <p:cNvPr id="229" name="Google Shape;229;p28"/>
          <p:cNvSpPr txBox="1"/>
          <p:nvPr/>
        </p:nvSpPr>
        <p:spPr>
          <a:xfrm>
            <a:off x="636525" y="1744000"/>
            <a:ext cx="7862700" cy="36018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 sz="1300">
                <a:solidFill>
                  <a:srgbClr val="375FA9"/>
                </a:solidFill>
              </a:rPr>
              <a:t>JavaFX proporciona soporte para manejar una amplia variedad de eventos. La clase llamada Evento del paquete javafx.event es la clase base para un evento. Una instancia de cualquiera de su subclase es un evento. JavaFX proporciona una amplia variedad de eventos:</a:t>
            </a:r>
            <a:endParaRPr sz="1300">
              <a:solidFill>
                <a:srgbClr val="375FA9"/>
              </a:solidFill>
            </a:endParaRPr>
          </a:p>
          <a:p>
            <a:pPr indent="0" lvl="0" marL="0" rtl="0" algn="just">
              <a:spcBef>
                <a:spcPts val="0"/>
              </a:spcBef>
              <a:spcAft>
                <a:spcPts val="0"/>
              </a:spcAft>
              <a:buNone/>
            </a:pPr>
            <a:r>
              <a:t/>
            </a:r>
            <a:endParaRPr sz="1300">
              <a:solidFill>
                <a:srgbClr val="375FA9"/>
              </a:solidFill>
            </a:endParaRPr>
          </a:p>
          <a:p>
            <a:pPr indent="-311150" lvl="0" marL="457200" rtl="0" algn="just">
              <a:spcBef>
                <a:spcPts val="0"/>
              </a:spcBef>
              <a:spcAft>
                <a:spcPts val="0"/>
              </a:spcAft>
              <a:buClr>
                <a:srgbClr val="375FA9"/>
              </a:buClr>
              <a:buSzPts val="1300"/>
              <a:buChar char="●"/>
            </a:pPr>
            <a:r>
              <a:rPr b="1" lang="es" sz="1300">
                <a:solidFill>
                  <a:srgbClr val="375FA9"/>
                </a:solidFill>
              </a:rPr>
              <a:t>Mouse Event</a:t>
            </a:r>
            <a:r>
              <a:rPr lang="es" sz="1300">
                <a:solidFill>
                  <a:srgbClr val="375FA9"/>
                </a:solidFill>
              </a:rPr>
              <a:t>:  este es un evento de entrada que ocurre cuando se hace clic en un mouse. Está representado por la clase llamada </a:t>
            </a:r>
            <a:r>
              <a:rPr b="1" lang="es" sz="1300">
                <a:solidFill>
                  <a:srgbClr val="375FA9"/>
                </a:solidFill>
              </a:rPr>
              <a:t>MouseEvent</a:t>
            </a:r>
            <a:r>
              <a:rPr lang="es" sz="1300">
                <a:solidFill>
                  <a:srgbClr val="375FA9"/>
                </a:solidFill>
              </a:rPr>
              <a:t> . Incluye acciones como hacer clic con el mouse, presionar el mouse, soltar el mouse, mover el mouse, objetivo ingresado con el mouse, objetivo salido del mouse, etc.</a:t>
            </a:r>
            <a:endParaRPr sz="1300">
              <a:solidFill>
                <a:srgbClr val="375FA9"/>
              </a:solidFill>
            </a:endParaRPr>
          </a:p>
          <a:p>
            <a:pPr indent="0" lvl="0" marL="0" rtl="0" algn="just">
              <a:spcBef>
                <a:spcPts val="0"/>
              </a:spcBef>
              <a:spcAft>
                <a:spcPts val="0"/>
              </a:spcAft>
              <a:buNone/>
            </a:pPr>
            <a:r>
              <a:t/>
            </a:r>
            <a:endParaRPr sz="1300">
              <a:solidFill>
                <a:srgbClr val="375FA9"/>
              </a:solidFill>
            </a:endParaRPr>
          </a:p>
          <a:p>
            <a:pPr indent="-311150" lvl="0" marL="457200" rtl="0" algn="just">
              <a:spcBef>
                <a:spcPts val="0"/>
              </a:spcBef>
              <a:spcAft>
                <a:spcPts val="0"/>
              </a:spcAft>
              <a:buClr>
                <a:srgbClr val="375FA9"/>
              </a:buClr>
              <a:buSzPts val="1300"/>
              <a:buChar char="●"/>
            </a:pPr>
            <a:r>
              <a:rPr b="1" lang="es" sz="1300">
                <a:solidFill>
                  <a:srgbClr val="375FA9"/>
                </a:solidFill>
              </a:rPr>
              <a:t>Key Event</a:t>
            </a:r>
            <a:r>
              <a:rPr lang="es" sz="1300">
                <a:solidFill>
                  <a:srgbClr val="375FA9"/>
                </a:solidFill>
              </a:rPr>
              <a:t>: Este es un evento de entrada que indica que la pulsación de la tecla se produjo en un nodo. Está representado por la clase llamada KeyEvent . Este evento incluye acciones como tecla presionada, tecla soltada y tecla tecleada.</a:t>
            </a:r>
            <a:endParaRPr sz="1300">
              <a:solidFill>
                <a:srgbClr val="375FA9"/>
              </a:solidFill>
            </a:endParaRPr>
          </a:p>
          <a:p>
            <a:pPr indent="0" lvl="0" marL="0" rtl="0" algn="just">
              <a:spcBef>
                <a:spcPts val="0"/>
              </a:spcBef>
              <a:spcAft>
                <a:spcPts val="0"/>
              </a:spcAft>
              <a:buNone/>
            </a:pPr>
            <a:r>
              <a:t/>
            </a:r>
            <a:endParaRPr sz="1300">
              <a:solidFill>
                <a:srgbClr val="375FA9"/>
              </a:solidFill>
            </a:endParaRPr>
          </a:p>
          <a:p>
            <a:pPr indent="0" lvl="0" marL="0" rtl="0" algn="just">
              <a:spcBef>
                <a:spcPts val="0"/>
              </a:spcBef>
              <a:spcAft>
                <a:spcPts val="0"/>
              </a:spcAft>
              <a:buNone/>
            </a:pPr>
            <a:r>
              <a:t/>
            </a:r>
            <a:endParaRPr sz="1300">
              <a:solidFill>
                <a:srgbClr val="375FA9"/>
              </a:solidFill>
            </a:endParaRPr>
          </a:p>
          <a:p>
            <a:pPr indent="0" lvl="0" marL="0" rtl="0" algn="just">
              <a:spcBef>
                <a:spcPts val="0"/>
              </a:spcBef>
              <a:spcAft>
                <a:spcPts val="0"/>
              </a:spcAft>
              <a:buNone/>
            </a:pPr>
            <a:r>
              <a:t/>
            </a:r>
            <a:endParaRPr sz="1300">
              <a:solidFill>
                <a:srgbClr val="375FA9"/>
              </a:solidFill>
            </a:endParaRPr>
          </a:p>
          <a:p>
            <a:pPr indent="0" lvl="0" marL="0" rtl="0" algn="just">
              <a:spcBef>
                <a:spcPts val="0"/>
              </a:spcBef>
              <a:spcAft>
                <a:spcPts val="0"/>
              </a:spcAft>
              <a:buNone/>
            </a:pPr>
            <a:r>
              <a:t/>
            </a:r>
            <a:endParaRPr sz="1300">
              <a:solidFill>
                <a:srgbClr val="375FA9"/>
              </a:solidFill>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33" name="Shape 233"/>
        <p:cNvGrpSpPr/>
        <p:nvPr/>
      </p:nvGrpSpPr>
      <p:grpSpPr>
        <a:xfrm>
          <a:off x="0" y="0"/>
          <a:ext cx="0" cy="0"/>
          <a:chOff x="0" y="0"/>
          <a:chExt cx="0" cy="0"/>
        </a:xfrm>
      </p:grpSpPr>
      <p:sp>
        <p:nvSpPr>
          <p:cNvPr id="234" name="Google Shape;234;p29"/>
          <p:cNvSpPr txBox="1"/>
          <p:nvPr/>
        </p:nvSpPr>
        <p:spPr>
          <a:xfrm>
            <a:off x="800098" y="275609"/>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s" sz="3000">
                <a:solidFill>
                  <a:srgbClr val="E83464"/>
                </a:solidFill>
              </a:rPr>
              <a:t>Eventos en JavaFX</a:t>
            </a:r>
            <a:endParaRPr sz="3000">
              <a:solidFill>
                <a:srgbClr val="E83464"/>
              </a:solidFill>
            </a:endParaRPr>
          </a:p>
        </p:txBody>
      </p:sp>
      <p:sp>
        <p:nvSpPr>
          <p:cNvPr id="235" name="Google Shape;235;p29"/>
          <p:cNvSpPr txBox="1"/>
          <p:nvPr/>
        </p:nvSpPr>
        <p:spPr>
          <a:xfrm>
            <a:off x="585800" y="1593975"/>
            <a:ext cx="8274600" cy="2801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sz="1300">
              <a:solidFill>
                <a:srgbClr val="375FA9"/>
              </a:solidFill>
            </a:endParaRPr>
          </a:p>
          <a:p>
            <a:pPr indent="-311150" lvl="0" marL="457200" rtl="0" algn="just">
              <a:spcBef>
                <a:spcPts val="0"/>
              </a:spcBef>
              <a:spcAft>
                <a:spcPts val="0"/>
              </a:spcAft>
              <a:buClr>
                <a:srgbClr val="375FA9"/>
              </a:buClr>
              <a:buSzPts val="1300"/>
              <a:buChar char="●"/>
            </a:pPr>
            <a:r>
              <a:rPr b="1" lang="es" sz="1300">
                <a:solidFill>
                  <a:srgbClr val="375FA9"/>
                </a:solidFill>
              </a:rPr>
              <a:t>Drag Event: </a:t>
            </a:r>
            <a:r>
              <a:rPr lang="es" sz="1300">
                <a:solidFill>
                  <a:srgbClr val="375FA9"/>
                </a:solidFill>
              </a:rPr>
              <a:t>Este es un evento de entrada que ocurre cuando se arrastra el mouse. Está representado por la clase llamada DragEvent . Incluye acciones como arrastrar ingresado, arrastrar soltado, arrastrar el objetivo ingresado, arrastrar el objetivo salido, arrastrar sobre, etc.</a:t>
            </a:r>
            <a:endParaRPr sz="1300">
              <a:solidFill>
                <a:srgbClr val="375FA9"/>
              </a:solidFill>
            </a:endParaRPr>
          </a:p>
          <a:p>
            <a:pPr indent="0" lvl="0" marL="457200" rtl="0" algn="just">
              <a:spcBef>
                <a:spcPts val="0"/>
              </a:spcBef>
              <a:spcAft>
                <a:spcPts val="0"/>
              </a:spcAft>
              <a:buNone/>
            </a:pPr>
            <a:r>
              <a:t/>
            </a:r>
            <a:endParaRPr sz="1300">
              <a:solidFill>
                <a:srgbClr val="375FA9"/>
              </a:solidFill>
            </a:endParaRPr>
          </a:p>
          <a:p>
            <a:pPr indent="-311150" lvl="0" marL="457200" rtl="0" algn="just">
              <a:spcBef>
                <a:spcPts val="0"/>
              </a:spcBef>
              <a:spcAft>
                <a:spcPts val="0"/>
              </a:spcAft>
              <a:buClr>
                <a:srgbClr val="375FA9"/>
              </a:buClr>
              <a:buSzPts val="1300"/>
              <a:buChar char="●"/>
            </a:pPr>
            <a:r>
              <a:rPr b="1" lang="es" sz="1300">
                <a:solidFill>
                  <a:srgbClr val="375FA9"/>
                </a:solidFill>
              </a:rPr>
              <a:t>Window Event: </a:t>
            </a:r>
            <a:r>
              <a:rPr lang="es" sz="1300">
                <a:solidFill>
                  <a:srgbClr val="375FA9"/>
                </a:solidFill>
              </a:rPr>
              <a:t>Este es un evento relacionado con acciones de mostrar / ocultar ventanas. Está representado por la clase llamada WindowEvent . Incluye acciones como ocultar ventanas, mostrar ventanas, ocultar ventanas, mostrar ventanas, etc.</a:t>
            </a:r>
            <a:endParaRPr sz="1300">
              <a:solidFill>
                <a:srgbClr val="375FA9"/>
              </a:solidFill>
            </a:endParaRPr>
          </a:p>
          <a:p>
            <a:pPr indent="0" lvl="0" marL="457200" rtl="0" algn="just">
              <a:spcBef>
                <a:spcPts val="0"/>
              </a:spcBef>
              <a:spcAft>
                <a:spcPts val="0"/>
              </a:spcAft>
              <a:buNone/>
            </a:pPr>
            <a:r>
              <a:t/>
            </a:r>
            <a:endParaRPr sz="1300">
              <a:solidFill>
                <a:srgbClr val="375FA9"/>
              </a:solidFill>
            </a:endParaRPr>
          </a:p>
          <a:p>
            <a:pPr indent="0" lvl="0" marL="0" rtl="0" algn="just">
              <a:spcBef>
                <a:spcPts val="0"/>
              </a:spcBef>
              <a:spcAft>
                <a:spcPts val="0"/>
              </a:spcAft>
              <a:buNone/>
            </a:pPr>
            <a:r>
              <a:t/>
            </a:r>
            <a:endParaRPr sz="1300">
              <a:solidFill>
                <a:srgbClr val="375FA9"/>
              </a:solidFill>
            </a:endParaRPr>
          </a:p>
          <a:p>
            <a:pPr indent="0" lvl="0" marL="0" rtl="0" algn="just">
              <a:spcBef>
                <a:spcPts val="0"/>
              </a:spcBef>
              <a:spcAft>
                <a:spcPts val="0"/>
              </a:spcAft>
              <a:buNone/>
            </a:pPr>
            <a:r>
              <a:t/>
            </a:r>
            <a:endParaRPr sz="1300">
              <a:solidFill>
                <a:srgbClr val="375FA9"/>
              </a:solidFill>
            </a:endParaRPr>
          </a:p>
          <a:p>
            <a:pPr indent="0" lvl="0" marL="0" rtl="0" algn="just">
              <a:spcBef>
                <a:spcPts val="0"/>
              </a:spcBef>
              <a:spcAft>
                <a:spcPts val="0"/>
              </a:spcAft>
              <a:buNone/>
            </a:pPr>
            <a:r>
              <a:t/>
            </a:r>
            <a:endParaRPr sz="1300">
              <a:solidFill>
                <a:srgbClr val="375FA9"/>
              </a:solidFill>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39" name="Shape 239"/>
        <p:cNvGrpSpPr/>
        <p:nvPr/>
      </p:nvGrpSpPr>
      <p:grpSpPr>
        <a:xfrm>
          <a:off x="0" y="0"/>
          <a:ext cx="0" cy="0"/>
          <a:chOff x="0" y="0"/>
          <a:chExt cx="0" cy="0"/>
        </a:xfrm>
      </p:grpSpPr>
      <p:sp>
        <p:nvSpPr>
          <p:cNvPr id="240" name="Google Shape;240;p30"/>
          <p:cNvSpPr txBox="1"/>
          <p:nvPr/>
        </p:nvSpPr>
        <p:spPr>
          <a:xfrm>
            <a:off x="800098" y="275609"/>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s" sz="3000">
                <a:solidFill>
                  <a:srgbClr val="E83464"/>
                </a:solidFill>
              </a:rPr>
              <a:t>Eventos en JavaFX</a:t>
            </a:r>
            <a:endParaRPr sz="3000">
              <a:solidFill>
                <a:srgbClr val="E83464"/>
              </a:solidFill>
            </a:endParaRPr>
          </a:p>
        </p:txBody>
      </p:sp>
      <p:sp>
        <p:nvSpPr>
          <p:cNvPr id="241" name="Google Shape;241;p30"/>
          <p:cNvSpPr txBox="1"/>
          <p:nvPr/>
        </p:nvSpPr>
        <p:spPr>
          <a:xfrm>
            <a:off x="640650" y="1034650"/>
            <a:ext cx="8274600" cy="4079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sz="1300">
              <a:solidFill>
                <a:srgbClr val="375FA9"/>
              </a:solidFill>
            </a:endParaRPr>
          </a:p>
          <a:p>
            <a:pPr indent="0" lvl="0" marL="0" rtl="0" algn="just">
              <a:spcBef>
                <a:spcPts val="0"/>
              </a:spcBef>
              <a:spcAft>
                <a:spcPts val="0"/>
              </a:spcAft>
              <a:buNone/>
            </a:pPr>
            <a:r>
              <a:t/>
            </a:r>
            <a:endParaRPr sz="1300">
              <a:solidFill>
                <a:srgbClr val="375FA9"/>
              </a:solidFill>
            </a:endParaRPr>
          </a:p>
          <a:p>
            <a:pPr indent="0" lvl="0" marL="0" rtl="0" algn="just">
              <a:spcBef>
                <a:spcPts val="0"/>
              </a:spcBef>
              <a:spcAft>
                <a:spcPts val="0"/>
              </a:spcAft>
              <a:buNone/>
            </a:pPr>
            <a:r>
              <a:rPr b="1" lang="es" sz="1300">
                <a:solidFill>
                  <a:srgbClr val="375FA9"/>
                </a:solidFill>
              </a:rPr>
              <a:t>Event Handling:</a:t>
            </a:r>
            <a:r>
              <a:rPr lang="es" sz="1300">
                <a:solidFill>
                  <a:srgbClr val="375FA9"/>
                </a:solidFill>
              </a:rPr>
              <a:t> El manejo de eventos es el mecanismo que controla el evento y decide qué debe suceder, si ocurre un evento. Este mecanismo tiene el código que se conoce como controlador de eventos que se ejecuta cuando ocurre un evento. JavaFX proporciona controladores y filtros para manejar eventos. En JavaFX cada evento tiene:</a:t>
            </a:r>
            <a:endParaRPr sz="1300">
              <a:solidFill>
                <a:srgbClr val="375FA9"/>
              </a:solidFill>
            </a:endParaRPr>
          </a:p>
          <a:p>
            <a:pPr indent="0" lvl="0" marL="457200" rtl="0" algn="just">
              <a:spcBef>
                <a:spcPts val="0"/>
              </a:spcBef>
              <a:spcAft>
                <a:spcPts val="0"/>
              </a:spcAft>
              <a:buNone/>
            </a:pPr>
            <a:r>
              <a:t/>
            </a:r>
            <a:endParaRPr sz="1800">
              <a:solidFill>
                <a:srgbClr val="375FA9"/>
              </a:solidFill>
            </a:endParaRPr>
          </a:p>
          <a:p>
            <a:pPr indent="-311150" lvl="0" marL="457200" rtl="0" algn="just">
              <a:spcBef>
                <a:spcPts val="0"/>
              </a:spcBef>
              <a:spcAft>
                <a:spcPts val="0"/>
              </a:spcAft>
              <a:buClr>
                <a:srgbClr val="375FA9"/>
              </a:buClr>
              <a:buSzPts val="1300"/>
              <a:buChar char="●"/>
            </a:pPr>
            <a:r>
              <a:rPr b="1" lang="es" sz="1300">
                <a:solidFill>
                  <a:srgbClr val="375FA9"/>
                </a:solidFill>
              </a:rPr>
              <a:t>Target:</a:t>
            </a:r>
            <a:r>
              <a:rPr lang="es" sz="1300">
                <a:solidFill>
                  <a:srgbClr val="375FA9"/>
                </a:solidFill>
              </a:rPr>
              <a:t> el nodo en el que ocurrió un evento. Un objetivo puede ser una ventana, una escena y un nodo.</a:t>
            </a:r>
            <a:endParaRPr sz="1300">
              <a:solidFill>
                <a:srgbClr val="375FA9"/>
              </a:solidFill>
            </a:endParaRPr>
          </a:p>
          <a:p>
            <a:pPr indent="0" lvl="0" marL="457200" rtl="0" algn="just">
              <a:spcBef>
                <a:spcPts val="0"/>
              </a:spcBef>
              <a:spcAft>
                <a:spcPts val="0"/>
              </a:spcAft>
              <a:buNone/>
            </a:pPr>
            <a:r>
              <a:t/>
            </a:r>
            <a:endParaRPr sz="1300">
              <a:solidFill>
                <a:srgbClr val="375FA9"/>
              </a:solidFill>
            </a:endParaRPr>
          </a:p>
          <a:p>
            <a:pPr indent="-311150" lvl="0" marL="457200" rtl="0" algn="just">
              <a:spcBef>
                <a:spcPts val="0"/>
              </a:spcBef>
              <a:spcAft>
                <a:spcPts val="0"/>
              </a:spcAft>
              <a:buClr>
                <a:srgbClr val="375FA9"/>
              </a:buClr>
              <a:buSzPts val="1300"/>
              <a:buChar char="●"/>
            </a:pPr>
            <a:r>
              <a:rPr b="1" lang="es" sz="1300">
                <a:solidFill>
                  <a:srgbClr val="375FA9"/>
                </a:solidFill>
              </a:rPr>
              <a:t>Source: </a:t>
            </a:r>
            <a:r>
              <a:rPr lang="es" sz="1300">
                <a:solidFill>
                  <a:srgbClr val="375FA9"/>
                </a:solidFill>
              </a:rPr>
              <a:t> la fuente a partir de la cual se genera el evento será la fuente del evento. En el escenario anterior, el mouse es la fuente del evento.</a:t>
            </a:r>
            <a:endParaRPr sz="1300">
              <a:solidFill>
                <a:srgbClr val="375FA9"/>
              </a:solidFill>
            </a:endParaRPr>
          </a:p>
          <a:p>
            <a:pPr indent="0" lvl="0" marL="457200" rtl="0" algn="just">
              <a:spcBef>
                <a:spcPts val="0"/>
              </a:spcBef>
              <a:spcAft>
                <a:spcPts val="0"/>
              </a:spcAft>
              <a:buNone/>
            </a:pPr>
            <a:r>
              <a:t/>
            </a:r>
            <a:endParaRPr sz="1300">
              <a:solidFill>
                <a:srgbClr val="375FA9"/>
              </a:solidFill>
            </a:endParaRPr>
          </a:p>
          <a:p>
            <a:pPr indent="-311150" lvl="0" marL="457200" rtl="0" algn="just">
              <a:spcBef>
                <a:spcPts val="0"/>
              </a:spcBef>
              <a:spcAft>
                <a:spcPts val="0"/>
              </a:spcAft>
              <a:buClr>
                <a:srgbClr val="375FA9"/>
              </a:buClr>
              <a:buSzPts val="1300"/>
              <a:buChar char="●"/>
            </a:pPr>
            <a:r>
              <a:rPr b="1" lang="es" sz="1300">
                <a:solidFill>
                  <a:srgbClr val="375FA9"/>
                </a:solidFill>
              </a:rPr>
              <a:t>Type</a:t>
            </a:r>
            <a:r>
              <a:rPr lang="es" sz="1300">
                <a:solidFill>
                  <a:srgbClr val="375FA9"/>
                </a:solidFill>
              </a:rPr>
              <a:t>: Tipo de evento ocurrido; en el caso de un evento de mouse, el mouse presionado, el mouse soltado son el tipo de eventos.</a:t>
            </a:r>
            <a:endParaRPr sz="1300">
              <a:solidFill>
                <a:srgbClr val="375FA9"/>
              </a:solidFill>
            </a:endParaRPr>
          </a:p>
          <a:p>
            <a:pPr indent="0" lvl="0" marL="457200" rtl="0" algn="just">
              <a:spcBef>
                <a:spcPts val="0"/>
              </a:spcBef>
              <a:spcAft>
                <a:spcPts val="0"/>
              </a:spcAft>
              <a:buNone/>
            </a:pPr>
            <a:r>
              <a:t/>
            </a:r>
            <a:endParaRPr sz="1300">
              <a:solidFill>
                <a:srgbClr val="375FA9"/>
              </a:solidFill>
            </a:endParaRPr>
          </a:p>
          <a:p>
            <a:pPr indent="0" lvl="0" marL="0" rtl="0" algn="just">
              <a:spcBef>
                <a:spcPts val="0"/>
              </a:spcBef>
              <a:spcAft>
                <a:spcPts val="0"/>
              </a:spcAft>
              <a:buNone/>
            </a:pPr>
            <a:r>
              <a:t/>
            </a:r>
            <a:endParaRPr sz="1300">
              <a:solidFill>
                <a:srgbClr val="375FA9"/>
              </a:solidFill>
            </a:endParaRPr>
          </a:p>
          <a:p>
            <a:pPr indent="0" lvl="0" marL="0" rtl="0" algn="just">
              <a:spcBef>
                <a:spcPts val="0"/>
              </a:spcBef>
              <a:spcAft>
                <a:spcPts val="0"/>
              </a:spcAft>
              <a:buNone/>
            </a:pPr>
            <a:r>
              <a:t/>
            </a:r>
            <a:endParaRPr sz="1300">
              <a:solidFill>
                <a:srgbClr val="375FA9"/>
              </a:solidFill>
            </a:endParaRPr>
          </a:p>
          <a:p>
            <a:pPr indent="0" lvl="0" marL="0" rtl="0" algn="just">
              <a:spcBef>
                <a:spcPts val="0"/>
              </a:spcBef>
              <a:spcAft>
                <a:spcPts val="0"/>
              </a:spcAft>
              <a:buNone/>
            </a:pPr>
            <a:r>
              <a:t/>
            </a:r>
            <a:endParaRPr sz="1300">
              <a:solidFill>
                <a:srgbClr val="375FA9"/>
              </a:solidFill>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45" name="Shape 245"/>
        <p:cNvGrpSpPr/>
        <p:nvPr/>
      </p:nvGrpSpPr>
      <p:grpSpPr>
        <a:xfrm>
          <a:off x="0" y="0"/>
          <a:ext cx="0" cy="0"/>
          <a:chOff x="0" y="0"/>
          <a:chExt cx="0" cy="0"/>
        </a:xfrm>
      </p:grpSpPr>
      <p:sp>
        <p:nvSpPr>
          <p:cNvPr id="246" name="Google Shape;246;p31"/>
          <p:cNvSpPr txBox="1"/>
          <p:nvPr/>
        </p:nvSpPr>
        <p:spPr>
          <a:xfrm>
            <a:off x="755123" y="1387206"/>
            <a:ext cx="7657500" cy="25392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Clr>
                <a:srgbClr val="3F3F3F"/>
              </a:buClr>
              <a:buSzPts val="3600"/>
              <a:buFont typeface="Arial"/>
              <a:buNone/>
            </a:pPr>
            <a:r>
              <a:rPr b="1" lang="es" sz="3000">
                <a:solidFill>
                  <a:srgbClr val="375FA9"/>
                </a:solidFill>
              </a:rPr>
              <a:t>Ejercicios</a:t>
            </a:r>
            <a:r>
              <a:rPr lang="es" sz="3000">
                <a:solidFill>
                  <a:schemeClr val="lt1"/>
                </a:solidFill>
              </a:rPr>
              <a:t> </a:t>
            </a:r>
            <a:r>
              <a:rPr lang="es" sz="3000">
                <a:solidFill>
                  <a:srgbClr val="E63464"/>
                </a:solidFill>
              </a:rPr>
              <a:t>para practicar </a:t>
            </a:r>
            <a:endParaRPr sz="1800">
              <a:solidFill>
                <a:srgbClr val="E63464"/>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pic>
        <p:nvPicPr>
          <p:cNvPr id="251" name="Google Shape;251;p32"/>
          <p:cNvPicPr preferRelativeResize="0"/>
          <p:nvPr/>
        </p:nvPicPr>
        <p:blipFill rotWithShape="1">
          <a:blip r:embed="rId3">
            <a:alphaModFix/>
          </a:blip>
          <a:srcRect b="0" l="0" r="0" t="0"/>
          <a:stretch/>
        </p:blipFill>
        <p:spPr>
          <a:xfrm>
            <a:off x="2475" y="0"/>
            <a:ext cx="9139049" cy="514350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8" name="Shape 148"/>
        <p:cNvGrpSpPr/>
        <p:nvPr/>
      </p:nvGrpSpPr>
      <p:grpSpPr>
        <a:xfrm>
          <a:off x="0" y="0"/>
          <a:ext cx="0" cy="0"/>
          <a:chOff x="0" y="0"/>
          <a:chExt cx="0" cy="0"/>
        </a:xfrm>
      </p:grpSpPr>
      <p:sp>
        <p:nvSpPr>
          <p:cNvPr id="149" name="Google Shape;149;p16"/>
          <p:cNvSpPr txBox="1"/>
          <p:nvPr>
            <p:ph type="ctrTitle"/>
          </p:nvPr>
        </p:nvSpPr>
        <p:spPr>
          <a:xfrm>
            <a:off x="1281950" y="1089142"/>
            <a:ext cx="6622500" cy="20703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rPr b="1" lang="es" sz="3600">
                <a:solidFill>
                  <a:srgbClr val="3C63AB"/>
                </a:solidFill>
                <a:latin typeface="Arial"/>
                <a:ea typeface="Arial"/>
                <a:cs typeface="Arial"/>
                <a:sym typeface="Arial"/>
              </a:rPr>
              <a:t>Sesión 13: </a:t>
            </a:r>
            <a:endParaRPr b="1" sz="36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rPr b="1" lang="es" sz="3600">
                <a:solidFill>
                  <a:srgbClr val="3C63AB"/>
                </a:solidFill>
                <a:latin typeface="Arial"/>
                <a:ea typeface="Arial"/>
                <a:cs typeface="Arial"/>
                <a:sym typeface="Arial"/>
              </a:rPr>
              <a:t> </a:t>
            </a:r>
            <a:r>
              <a:rPr b="1" lang="es" sz="5600">
                <a:solidFill>
                  <a:srgbClr val="E72F61"/>
                </a:solidFill>
                <a:latin typeface="Arial"/>
                <a:ea typeface="Arial"/>
                <a:cs typeface="Arial"/>
                <a:sym typeface="Arial"/>
              </a:rPr>
              <a:t>Introducción a Java</a:t>
            </a:r>
            <a:endParaRPr b="1" sz="2900">
              <a:solidFill>
                <a:srgbClr val="E72F61"/>
              </a:solidFill>
              <a:latin typeface="Arial"/>
              <a:ea typeface="Arial"/>
              <a:cs typeface="Arial"/>
              <a:sym typeface="Arial"/>
            </a:endParaRPr>
          </a:p>
        </p:txBody>
      </p:sp>
      <p:sp>
        <p:nvSpPr>
          <p:cNvPr id="150" name="Google Shape;150;p16"/>
          <p:cNvSpPr txBox="1"/>
          <p:nvPr>
            <p:ph idx="1" type="subTitle"/>
          </p:nvPr>
        </p:nvSpPr>
        <p:spPr>
          <a:xfrm>
            <a:off x="1101471" y="3351167"/>
            <a:ext cx="6983400" cy="9918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1100"/>
              </a:spcBef>
              <a:spcAft>
                <a:spcPts val="0"/>
              </a:spcAft>
              <a:buNone/>
            </a:pPr>
            <a:r>
              <a:rPr lang="es" sz="1800">
                <a:solidFill>
                  <a:srgbClr val="3C63AA"/>
                </a:solidFill>
                <a:latin typeface="Arial"/>
                <a:ea typeface="Arial"/>
                <a:cs typeface="Arial"/>
                <a:sym typeface="Arial"/>
              </a:rPr>
              <a:t>Aplicaciones </a:t>
            </a:r>
            <a:r>
              <a:rPr lang="es" sz="1800">
                <a:solidFill>
                  <a:srgbClr val="3C63AA"/>
                </a:solidFill>
                <a:latin typeface="Arial"/>
                <a:ea typeface="Arial"/>
                <a:cs typeface="Arial"/>
                <a:sym typeface="Arial"/>
              </a:rPr>
              <a:t>gráficas</a:t>
            </a:r>
            <a:r>
              <a:rPr lang="es" sz="1800">
                <a:solidFill>
                  <a:srgbClr val="3C63AA"/>
                </a:solidFill>
                <a:latin typeface="Arial"/>
                <a:ea typeface="Arial"/>
                <a:cs typeface="Arial"/>
                <a:sym typeface="Arial"/>
              </a:rPr>
              <a:t> en  Java.</a:t>
            </a:r>
            <a:endParaRPr sz="1800">
              <a:solidFill>
                <a:srgbClr val="3C63AA"/>
              </a:solidFill>
              <a:latin typeface="Arial"/>
              <a:ea typeface="Arial"/>
              <a:cs typeface="Arial"/>
              <a:sym typeface="Arial"/>
            </a:endParaRPr>
          </a:p>
          <a:p>
            <a:pPr indent="0" lvl="0" marL="0" rtl="0" algn="ctr">
              <a:lnSpc>
                <a:spcPct val="90000"/>
              </a:lnSpc>
              <a:spcBef>
                <a:spcPts val="1100"/>
              </a:spcBef>
              <a:spcAft>
                <a:spcPts val="0"/>
              </a:spcAft>
              <a:buNone/>
            </a:pPr>
            <a:r>
              <a:t/>
            </a:r>
            <a:endParaRPr sz="1800">
              <a:solidFill>
                <a:srgbClr val="3C63AA"/>
              </a:solidFill>
              <a:latin typeface="Arial"/>
              <a:ea typeface="Arial"/>
              <a:cs typeface="Arial"/>
              <a:sym typeface="Arial"/>
            </a:endParaRPr>
          </a:p>
          <a:p>
            <a:pPr indent="0" lvl="0" marL="0" rtl="0" algn="ctr">
              <a:lnSpc>
                <a:spcPct val="90000"/>
              </a:lnSpc>
              <a:spcBef>
                <a:spcPts val="1100"/>
              </a:spcBef>
              <a:spcAft>
                <a:spcPts val="0"/>
              </a:spcAft>
              <a:buSzPts val="1600"/>
              <a:buNone/>
            </a:pPr>
            <a:r>
              <a:t/>
            </a:r>
            <a:endParaRPr sz="1800">
              <a:solidFill>
                <a:srgbClr val="3C63AA"/>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54" name="Shape 154"/>
        <p:cNvGrpSpPr/>
        <p:nvPr/>
      </p:nvGrpSpPr>
      <p:grpSpPr>
        <a:xfrm>
          <a:off x="0" y="0"/>
          <a:ext cx="0" cy="0"/>
          <a:chOff x="0" y="0"/>
          <a:chExt cx="0" cy="0"/>
        </a:xfrm>
      </p:grpSpPr>
      <p:sp>
        <p:nvSpPr>
          <p:cNvPr id="155" name="Google Shape;155;p17"/>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Calibri"/>
              <a:buNone/>
            </a:pPr>
            <a:r>
              <a:rPr lang="es">
                <a:solidFill>
                  <a:srgbClr val="E83464"/>
                </a:solidFill>
                <a:latin typeface="Arial"/>
                <a:ea typeface="Arial"/>
                <a:cs typeface="Arial"/>
                <a:sym typeface="Arial"/>
              </a:rPr>
              <a:t>Objetivos de la sesión</a:t>
            </a:r>
            <a:endParaRPr>
              <a:solidFill>
                <a:srgbClr val="E83464"/>
              </a:solidFill>
              <a:latin typeface="Arial"/>
              <a:ea typeface="Arial"/>
              <a:cs typeface="Arial"/>
              <a:sym typeface="Arial"/>
            </a:endParaRPr>
          </a:p>
        </p:txBody>
      </p:sp>
      <p:sp>
        <p:nvSpPr>
          <p:cNvPr id="156" name="Google Shape;156;p17"/>
          <p:cNvSpPr txBox="1"/>
          <p:nvPr>
            <p:ph idx="4294967295" type="body"/>
          </p:nvPr>
        </p:nvSpPr>
        <p:spPr>
          <a:xfrm>
            <a:off x="870550" y="1724375"/>
            <a:ext cx="79746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l">
              <a:lnSpc>
                <a:spcPct val="90000"/>
              </a:lnSpc>
              <a:spcBef>
                <a:spcPts val="0"/>
              </a:spcBef>
              <a:spcAft>
                <a:spcPts val="0"/>
              </a:spcAft>
              <a:buNone/>
            </a:pPr>
            <a:r>
              <a:rPr lang="es" sz="1400">
                <a:solidFill>
                  <a:srgbClr val="3C63AB"/>
                </a:solidFill>
                <a:latin typeface="Arial"/>
                <a:ea typeface="Arial"/>
                <a:cs typeface="Arial"/>
                <a:sym typeface="Arial"/>
              </a:rPr>
              <a:t>  Al finalizar esta sesión estarás en capacidad de:</a:t>
            </a:r>
            <a:endParaRPr sz="1400">
              <a:solidFill>
                <a:srgbClr val="3C63AB"/>
              </a:solidFill>
              <a:latin typeface="Arial"/>
              <a:ea typeface="Arial"/>
              <a:cs typeface="Arial"/>
              <a:sym typeface="Arial"/>
            </a:endParaRPr>
          </a:p>
          <a:p>
            <a:pPr indent="0" lvl="0" marL="0" rtl="0" algn="l">
              <a:lnSpc>
                <a:spcPct val="90000"/>
              </a:lnSpc>
              <a:spcBef>
                <a:spcPts val="0"/>
              </a:spcBef>
              <a:spcAft>
                <a:spcPts val="0"/>
              </a:spcAft>
              <a:buNone/>
            </a:pPr>
            <a:r>
              <a:t/>
            </a:r>
            <a:endParaRPr sz="1400">
              <a:solidFill>
                <a:srgbClr val="3C63AB"/>
              </a:solidFill>
              <a:latin typeface="Arial"/>
              <a:ea typeface="Arial"/>
              <a:cs typeface="Arial"/>
              <a:sym typeface="Arial"/>
            </a:endParaRPr>
          </a:p>
          <a:p>
            <a:pPr indent="-387350" lvl="0" marL="685800" rtl="0" algn="l">
              <a:lnSpc>
                <a:spcPct val="90000"/>
              </a:lnSpc>
              <a:spcBef>
                <a:spcPts val="600"/>
              </a:spcBef>
              <a:spcAft>
                <a:spcPts val="0"/>
              </a:spcAft>
              <a:buSzPts val="1260"/>
              <a:buAutoNum type="arabicPeriod"/>
            </a:pPr>
            <a:r>
              <a:rPr lang="es" sz="1200">
                <a:solidFill>
                  <a:srgbClr val="000000"/>
                </a:solidFill>
                <a:highlight>
                  <a:srgbClr val="FFFFFF"/>
                </a:highlight>
                <a:latin typeface="Arial"/>
                <a:ea typeface="Arial"/>
                <a:cs typeface="Arial"/>
                <a:sym typeface="Arial"/>
              </a:rPr>
              <a:t>Usar el Editor  (VS Code) para el desarrollo de aplicaciones en Java</a:t>
            </a:r>
            <a:endParaRPr sz="1200">
              <a:solidFill>
                <a:srgbClr val="000000"/>
              </a:solidFill>
              <a:highlight>
                <a:srgbClr val="FFFFFF"/>
              </a:highlight>
              <a:latin typeface="Arial"/>
              <a:ea typeface="Arial"/>
              <a:cs typeface="Arial"/>
              <a:sym typeface="Arial"/>
            </a:endParaRPr>
          </a:p>
          <a:p>
            <a:pPr indent="-387350" lvl="0" marL="685800" rtl="0" algn="l">
              <a:lnSpc>
                <a:spcPct val="90000"/>
              </a:lnSpc>
              <a:spcBef>
                <a:spcPts val="600"/>
              </a:spcBef>
              <a:spcAft>
                <a:spcPts val="0"/>
              </a:spcAft>
              <a:buSzPts val="1260"/>
              <a:buAutoNum type="arabicPeriod"/>
            </a:pPr>
            <a:r>
              <a:rPr lang="es" sz="1200">
                <a:solidFill>
                  <a:srgbClr val="000000"/>
                </a:solidFill>
                <a:highlight>
                  <a:srgbClr val="FFFFFF"/>
                </a:highlight>
                <a:latin typeface="Arial"/>
                <a:ea typeface="Arial"/>
                <a:cs typeface="Arial"/>
                <a:sym typeface="Arial"/>
              </a:rPr>
              <a:t>Desarrollar interfaces gráficas utilizando codificación directa</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600"/>
              </a:spcBef>
              <a:spcAft>
                <a:spcPts val="0"/>
              </a:spcAft>
              <a:buNone/>
            </a:pPr>
            <a:r>
              <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0" name="Shape 160"/>
        <p:cNvGrpSpPr/>
        <p:nvPr/>
      </p:nvGrpSpPr>
      <p:grpSpPr>
        <a:xfrm>
          <a:off x="0" y="0"/>
          <a:ext cx="0" cy="0"/>
          <a:chOff x="0" y="0"/>
          <a:chExt cx="0" cy="0"/>
        </a:xfrm>
      </p:grpSpPr>
      <p:sp>
        <p:nvSpPr>
          <p:cNvPr id="161" name="Google Shape;161;p18"/>
          <p:cNvSpPr txBox="1"/>
          <p:nvPr/>
        </p:nvSpPr>
        <p:spPr>
          <a:xfrm>
            <a:off x="927528" y="406499"/>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s" sz="3000">
                <a:solidFill>
                  <a:srgbClr val="E83464"/>
                </a:solidFill>
              </a:rPr>
              <a:t>¿Qué es JavaFX?</a:t>
            </a:r>
            <a:endParaRPr sz="3000">
              <a:solidFill>
                <a:srgbClr val="E83464"/>
              </a:solidFill>
            </a:endParaRPr>
          </a:p>
        </p:txBody>
      </p:sp>
      <p:sp>
        <p:nvSpPr>
          <p:cNvPr id="162" name="Google Shape;162;p18"/>
          <p:cNvSpPr txBox="1"/>
          <p:nvPr/>
        </p:nvSpPr>
        <p:spPr>
          <a:xfrm>
            <a:off x="927528" y="1494599"/>
            <a:ext cx="7279800" cy="3017400"/>
          </a:xfrm>
          <a:prstGeom prst="rect">
            <a:avLst/>
          </a:prstGeom>
          <a:noFill/>
          <a:ln>
            <a:noFill/>
          </a:ln>
        </p:spPr>
        <p:txBody>
          <a:bodyPr anchorCtr="0" anchor="t" bIns="34275" lIns="0" spcFirstLastPara="1" rIns="0" wrap="square" tIns="34275">
            <a:noAutofit/>
          </a:bodyPr>
          <a:lstStyle/>
          <a:p>
            <a:pPr indent="0" lvl="0" marL="0" rtl="0" algn="l">
              <a:lnSpc>
                <a:spcPct val="90000"/>
              </a:lnSpc>
              <a:spcBef>
                <a:spcPts val="0"/>
              </a:spcBef>
              <a:spcAft>
                <a:spcPts val="0"/>
              </a:spcAft>
              <a:buNone/>
            </a:pPr>
            <a:r>
              <a:t/>
            </a:r>
            <a:endParaRPr sz="1600">
              <a:solidFill>
                <a:srgbClr val="3C63AB"/>
              </a:solidFill>
            </a:endParaRPr>
          </a:p>
          <a:p>
            <a:pPr indent="-317500" lvl="0" marL="457200" rtl="0" algn="just">
              <a:lnSpc>
                <a:spcPct val="90000"/>
              </a:lnSpc>
              <a:spcBef>
                <a:spcPts val="900"/>
              </a:spcBef>
              <a:spcAft>
                <a:spcPts val="0"/>
              </a:spcAft>
              <a:buClr>
                <a:srgbClr val="233A44"/>
              </a:buClr>
              <a:buSzPts val="1400"/>
              <a:buFont typeface="Calibri"/>
              <a:buChar char="●"/>
            </a:pPr>
            <a:r>
              <a:rPr lang="es" sz="1600">
                <a:solidFill>
                  <a:srgbClr val="375FA9"/>
                </a:solidFill>
              </a:rPr>
              <a:t>JavaFX es una biblioteca de Java que se utiliza para desarrollar aplicaciones de escritorio y aplicaciones de Internet enriquecidas (RIA). Las aplicaciones creadas en JavaFX pueden ejecutarse en múltiples plataformas, incluidas Web, Móvil y Computadoras de escritorio.</a:t>
            </a:r>
            <a:endParaRPr sz="1600">
              <a:solidFill>
                <a:srgbClr val="375FA9"/>
              </a:solidFill>
            </a:endParaRPr>
          </a:p>
          <a:p>
            <a:pPr indent="0" lvl="0" marL="457200" rtl="0" algn="just">
              <a:lnSpc>
                <a:spcPct val="90000"/>
              </a:lnSpc>
              <a:spcBef>
                <a:spcPts val="900"/>
              </a:spcBef>
              <a:spcAft>
                <a:spcPts val="0"/>
              </a:spcAft>
              <a:buNone/>
            </a:pPr>
            <a:r>
              <a:t/>
            </a:r>
            <a:endParaRPr sz="1600">
              <a:solidFill>
                <a:srgbClr val="375FA9"/>
              </a:solidFill>
            </a:endParaRPr>
          </a:p>
          <a:p>
            <a:pPr indent="-330200" lvl="0" marL="457200" rtl="0" algn="just">
              <a:lnSpc>
                <a:spcPct val="90000"/>
              </a:lnSpc>
              <a:spcBef>
                <a:spcPts val="900"/>
              </a:spcBef>
              <a:spcAft>
                <a:spcPts val="0"/>
              </a:spcAft>
              <a:buClr>
                <a:srgbClr val="375FA9"/>
              </a:buClr>
              <a:buSzPts val="1600"/>
              <a:buChar char="●"/>
            </a:pPr>
            <a:r>
              <a:rPr lang="es" sz="1600">
                <a:solidFill>
                  <a:srgbClr val="375FA9"/>
                </a:solidFill>
              </a:rPr>
              <a:t>JavaFX presenta un lenguaje conocido como FXML, que es un lenguaje de marcado declarativo similar al HTML. El único propósito de este lenguaje es definir una interfaz de usuario.</a:t>
            </a:r>
            <a:endParaRPr sz="1600">
              <a:solidFill>
                <a:srgbClr val="375FA9"/>
              </a:solidFill>
            </a:endParaRPr>
          </a:p>
          <a:p>
            <a:pPr indent="0" lvl="0" marL="0" rtl="0" algn="just">
              <a:lnSpc>
                <a:spcPct val="90000"/>
              </a:lnSpc>
              <a:spcBef>
                <a:spcPts val="900"/>
              </a:spcBef>
              <a:spcAft>
                <a:spcPts val="0"/>
              </a:spcAft>
              <a:buNone/>
            </a:pPr>
            <a:r>
              <a:t/>
            </a:r>
            <a:endParaRPr sz="1600">
              <a:solidFill>
                <a:srgbClr val="375FA9"/>
              </a:solidFill>
            </a:endParaRPr>
          </a:p>
          <a:p>
            <a:pPr indent="0" lvl="0" marL="0" rtl="0" algn="l">
              <a:lnSpc>
                <a:spcPct val="90000"/>
              </a:lnSpc>
              <a:spcBef>
                <a:spcPts val="0"/>
              </a:spcBef>
              <a:spcAft>
                <a:spcPts val="0"/>
              </a:spcAft>
              <a:buNone/>
            </a:pPr>
            <a:r>
              <a:t/>
            </a:r>
            <a:endParaRPr sz="1600">
              <a:solidFill>
                <a:srgbClr val="3C63AB"/>
              </a:solidFill>
            </a:endParaRPr>
          </a:p>
          <a:p>
            <a:pPr indent="0" lvl="0" marL="0" rtl="0" algn="l">
              <a:lnSpc>
                <a:spcPct val="90000"/>
              </a:lnSpc>
              <a:spcBef>
                <a:spcPts val="0"/>
              </a:spcBef>
              <a:spcAft>
                <a:spcPts val="0"/>
              </a:spcAft>
              <a:buNone/>
            </a:pPr>
            <a:r>
              <a:t/>
            </a:r>
            <a:endParaRPr sz="1600">
              <a:solidFill>
                <a:srgbClr val="3C63AB"/>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6" name="Shape 166"/>
        <p:cNvGrpSpPr/>
        <p:nvPr/>
      </p:nvGrpSpPr>
      <p:grpSpPr>
        <a:xfrm>
          <a:off x="0" y="0"/>
          <a:ext cx="0" cy="0"/>
          <a:chOff x="0" y="0"/>
          <a:chExt cx="0" cy="0"/>
        </a:xfrm>
      </p:grpSpPr>
      <p:sp>
        <p:nvSpPr>
          <p:cNvPr id="167" name="Google Shape;167;p19"/>
          <p:cNvSpPr txBox="1"/>
          <p:nvPr/>
        </p:nvSpPr>
        <p:spPr>
          <a:xfrm>
            <a:off x="927528" y="406499"/>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s" sz="3000">
                <a:solidFill>
                  <a:srgbClr val="E83464"/>
                </a:solidFill>
              </a:rPr>
              <a:t>¿Qué es JavaFX?</a:t>
            </a:r>
            <a:endParaRPr sz="3000">
              <a:solidFill>
                <a:srgbClr val="E83464"/>
              </a:solidFill>
            </a:endParaRPr>
          </a:p>
        </p:txBody>
      </p:sp>
      <p:sp>
        <p:nvSpPr>
          <p:cNvPr id="168" name="Google Shape;168;p19"/>
          <p:cNvSpPr txBox="1"/>
          <p:nvPr/>
        </p:nvSpPr>
        <p:spPr>
          <a:xfrm>
            <a:off x="927528" y="1494599"/>
            <a:ext cx="7279800" cy="3017400"/>
          </a:xfrm>
          <a:prstGeom prst="rect">
            <a:avLst/>
          </a:prstGeom>
          <a:noFill/>
          <a:ln>
            <a:noFill/>
          </a:ln>
        </p:spPr>
        <p:txBody>
          <a:bodyPr anchorCtr="0" anchor="t" bIns="34275" lIns="0" spcFirstLastPara="1" rIns="0" wrap="square" tIns="34275">
            <a:noAutofit/>
          </a:bodyPr>
          <a:lstStyle/>
          <a:p>
            <a:pPr indent="0" lvl="0" marL="0" rtl="0" algn="l">
              <a:lnSpc>
                <a:spcPct val="90000"/>
              </a:lnSpc>
              <a:spcBef>
                <a:spcPts val="0"/>
              </a:spcBef>
              <a:spcAft>
                <a:spcPts val="0"/>
              </a:spcAft>
              <a:buNone/>
            </a:pPr>
            <a:r>
              <a:t/>
            </a:r>
            <a:endParaRPr sz="1600">
              <a:solidFill>
                <a:srgbClr val="3C63AB"/>
              </a:solidFill>
            </a:endParaRPr>
          </a:p>
          <a:p>
            <a:pPr indent="-317500" lvl="0" marL="457200" rtl="0" algn="just">
              <a:lnSpc>
                <a:spcPct val="90000"/>
              </a:lnSpc>
              <a:spcBef>
                <a:spcPts val="900"/>
              </a:spcBef>
              <a:spcAft>
                <a:spcPts val="0"/>
              </a:spcAft>
              <a:buClr>
                <a:srgbClr val="233A44"/>
              </a:buClr>
              <a:buSzPts val="1400"/>
              <a:buFont typeface="Calibri"/>
              <a:buChar char="●"/>
            </a:pPr>
            <a:r>
              <a:rPr lang="es" sz="1600">
                <a:solidFill>
                  <a:srgbClr val="375FA9"/>
                </a:solidFill>
              </a:rPr>
              <a:t>JavaFX está destinado a reemplazar el swing en las aplicaciones Java como un marco de GUI. Sin embargo, aporta más funcionalidades que swing. Al igual que Swing, JavaFX también proporciona sus propios componentes y no depende del sistema operativo. Es ligero y acelerado por hardware. Es compatible con varios sistemas operativos, incluidos Windows, Linux y Mac OS.</a:t>
            </a:r>
            <a:endParaRPr sz="1600">
              <a:solidFill>
                <a:srgbClr val="375FA9"/>
              </a:solidFill>
            </a:endParaRPr>
          </a:p>
          <a:p>
            <a:pPr indent="0" lvl="0" marL="457200" rtl="0" algn="just">
              <a:lnSpc>
                <a:spcPct val="90000"/>
              </a:lnSpc>
              <a:spcBef>
                <a:spcPts val="900"/>
              </a:spcBef>
              <a:spcAft>
                <a:spcPts val="0"/>
              </a:spcAft>
              <a:buNone/>
            </a:pPr>
            <a:r>
              <a:t/>
            </a:r>
            <a:endParaRPr sz="1600">
              <a:solidFill>
                <a:srgbClr val="375FA9"/>
              </a:solidFill>
            </a:endParaRPr>
          </a:p>
          <a:p>
            <a:pPr indent="0" lvl="0" marL="0" rtl="0" algn="just">
              <a:lnSpc>
                <a:spcPct val="90000"/>
              </a:lnSpc>
              <a:spcBef>
                <a:spcPts val="900"/>
              </a:spcBef>
              <a:spcAft>
                <a:spcPts val="0"/>
              </a:spcAft>
              <a:buNone/>
            </a:pPr>
            <a:r>
              <a:t/>
            </a:r>
            <a:endParaRPr sz="1600">
              <a:solidFill>
                <a:srgbClr val="375FA9"/>
              </a:solidFill>
            </a:endParaRPr>
          </a:p>
          <a:p>
            <a:pPr indent="0" lvl="0" marL="0" rtl="0" algn="l">
              <a:lnSpc>
                <a:spcPct val="90000"/>
              </a:lnSpc>
              <a:spcBef>
                <a:spcPts val="0"/>
              </a:spcBef>
              <a:spcAft>
                <a:spcPts val="0"/>
              </a:spcAft>
              <a:buNone/>
            </a:pPr>
            <a:r>
              <a:t/>
            </a:r>
            <a:endParaRPr sz="1600">
              <a:solidFill>
                <a:srgbClr val="3C63AB"/>
              </a:solidFill>
            </a:endParaRPr>
          </a:p>
          <a:p>
            <a:pPr indent="0" lvl="0" marL="0" rtl="0" algn="l">
              <a:lnSpc>
                <a:spcPct val="90000"/>
              </a:lnSpc>
              <a:spcBef>
                <a:spcPts val="0"/>
              </a:spcBef>
              <a:spcAft>
                <a:spcPts val="0"/>
              </a:spcAft>
              <a:buNone/>
            </a:pPr>
            <a:r>
              <a:t/>
            </a:r>
            <a:endParaRPr sz="1600">
              <a:solidFill>
                <a:srgbClr val="3C63AB"/>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2" name="Shape 172"/>
        <p:cNvGrpSpPr/>
        <p:nvPr/>
      </p:nvGrpSpPr>
      <p:grpSpPr>
        <a:xfrm>
          <a:off x="0" y="0"/>
          <a:ext cx="0" cy="0"/>
          <a:chOff x="0" y="0"/>
          <a:chExt cx="0" cy="0"/>
        </a:xfrm>
      </p:grpSpPr>
      <p:sp>
        <p:nvSpPr>
          <p:cNvPr id="173" name="Google Shape;173;p20"/>
          <p:cNvSpPr txBox="1"/>
          <p:nvPr/>
        </p:nvSpPr>
        <p:spPr>
          <a:xfrm>
            <a:off x="800098" y="275609"/>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s" sz="3000">
                <a:solidFill>
                  <a:srgbClr val="E83464"/>
                </a:solidFill>
              </a:rPr>
              <a:t>Jerarquía de Clases en JavaFX</a:t>
            </a:r>
            <a:endParaRPr sz="3000">
              <a:solidFill>
                <a:srgbClr val="E83464"/>
              </a:solidFill>
            </a:endParaRPr>
          </a:p>
        </p:txBody>
      </p:sp>
      <p:pic>
        <p:nvPicPr>
          <p:cNvPr id="174" name="Google Shape;174;p20"/>
          <p:cNvPicPr preferRelativeResize="0"/>
          <p:nvPr/>
        </p:nvPicPr>
        <p:blipFill>
          <a:blip r:embed="rId4">
            <a:alphaModFix/>
          </a:blip>
          <a:stretch>
            <a:fillRect/>
          </a:stretch>
        </p:blipFill>
        <p:spPr>
          <a:xfrm>
            <a:off x="603200" y="1551538"/>
            <a:ext cx="3720300" cy="2954875"/>
          </a:xfrm>
          <a:prstGeom prst="rect">
            <a:avLst/>
          </a:prstGeom>
          <a:noFill/>
          <a:ln>
            <a:noFill/>
          </a:ln>
        </p:spPr>
      </p:pic>
      <p:sp>
        <p:nvSpPr>
          <p:cNvPr id="175" name="Google Shape;175;p20"/>
          <p:cNvSpPr txBox="1"/>
          <p:nvPr/>
        </p:nvSpPr>
        <p:spPr>
          <a:xfrm>
            <a:off x="256750" y="4774200"/>
            <a:ext cx="5937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s" sz="1200">
                <a:solidFill>
                  <a:srgbClr val="333333"/>
                </a:solidFill>
                <a:highlight>
                  <a:srgbClr val="FFFFFF"/>
                </a:highlight>
                <a:latin typeface="Georgia"/>
                <a:ea typeface="Georgia"/>
                <a:cs typeface="Georgia"/>
                <a:sym typeface="Georgia"/>
              </a:rPr>
              <a:t>Fuente de la imagen: </a:t>
            </a:r>
            <a:r>
              <a:rPr i="1" lang="es" sz="1200">
                <a:solidFill>
                  <a:srgbClr val="428BCA"/>
                </a:solidFill>
                <a:highlight>
                  <a:srgbClr val="FFFFFF"/>
                </a:highlight>
                <a:uFill>
                  <a:noFill/>
                </a:uFill>
                <a:latin typeface="Georgia"/>
                <a:ea typeface="Georgia"/>
                <a:cs typeface="Georgia"/>
                <a:sym typeface="Georgia"/>
                <a:hlinkClick r:id="rId5">
                  <a:extLst>
                    <a:ext uri="{A12FA001-AC4F-418D-AE19-62706E023703}">
                      <ahyp:hlinkClr val="tx"/>
                    </a:ext>
                  </a:extLst>
                </a:hlinkClick>
              </a:rPr>
              <a:t>http://www.oracle.com</a:t>
            </a:r>
            <a:endParaRPr>
              <a:latin typeface="Calibri"/>
              <a:ea typeface="Calibri"/>
              <a:cs typeface="Calibri"/>
              <a:sym typeface="Calibri"/>
            </a:endParaRPr>
          </a:p>
        </p:txBody>
      </p:sp>
      <p:sp>
        <p:nvSpPr>
          <p:cNvPr id="176" name="Google Shape;176;p20"/>
          <p:cNvSpPr txBox="1"/>
          <p:nvPr/>
        </p:nvSpPr>
        <p:spPr>
          <a:xfrm>
            <a:off x="4572000" y="1744000"/>
            <a:ext cx="3927300" cy="2401200"/>
          </a:xfrm>
          <a:prstGeom prst="rect">
            <a:avLst/>
          </a:prstGeom>
          <a:noFill/>
          <a:ln>
            <a:noFill/>
          </a:ln>
        </p:spPr>
        <p:txBody>
          <a:bodyPr anchorCtr="0" anchor="t" bIns="91425" lIns="91425" spcFirstLastPara="1" rIns="91425" wrap="square" tIns="91425">
            <a:spAutoFit/>
          </a:bodyPr>
          <a:lstStyle/>
          <a:p>
            <a:pPr indent="-311150" lvl="0" marL="457200" rtl="0" algn="just">
              <a:spcBef>
                <a:spcPts val="0"/>
              </a:spcBef>
              <a:spcAft>
                <a:spcPts val="0"/>
              </a:spcAft>
              <a:buClr>
                <a:srgbClr val="375FA9"/>
              </a:buClr>
              <a:buSzPts val="1300"/>
              <a:buChar char="●"/>
            </a:pPr>
            <a:r>
              <a:rPr lang="es" sz="1300">
                <a:solidFill>
                  <a:srgbClr val="375FA9"/>
                </a:solidFill>
              </a:rPr>
              <a:t>El Stage (escenario): es el contenedor principal, normalmente una ventana con borde y los típicos botones para maximizar, minimizar o cerrar la ventana. Dentro del Stage se puede añadir una Scene.</a:t>
            </a:r>
            <a:endParaRPr sz="1300">
              <a:solidFill>
                <a:srgbClr val="375FA9"/>
              </a:solidFill>
            </a:endParaRPr>
          </a:p>
          <a:p>
            <a:pPr indent="0" lvl="0" marL="0" rtl="0" algn="just">
              <a:spcBef>
                <a:spcPts val="0"/>
              </a:spcBef>
              <a:spcAft>
                <a:spcPts val="0"/>
              </a:spcAft>
              <a:buNone/>
            </a:pPr>
            <a:r>
              <a:t/>
            </a:r>
            <a:endParaRPr sz="1300">
              <a:solidFill>
                <a:srgbClr val="375FA9"/>
              </a:solidFill>
            </a:endParaRPr>
          </a:p>
          <a:p>
            <a:pPr indent="-311150" lvl="0" marL="457200" rtl="0" algn="just">
              <a:spcBef>
                <a:spcPts val="0"/>
              </a:spcBef>
              <a:spcAft>
                <a:spcPts val="0"/>
              </a:spcAft>
              <a:buClr>
                <a:srgbClr val="375FA9"/>
              </a:buClr>
              <a:buSzPts val="1300"/>
              <a:buChar char="●"/>
            </a:pPr>
            <a:r>
              <a:rPr lang="es" sz="1300">
                <a:solidFill>
                  <a:srgbClr val="375FA9"/>
                </a:solidFill>
              </a:rPr>
              <a:t>El scene (escena): la cual puede cambiarse dinámicamente por otra Scene. Dentro de un Scene se añaden los nodos JavaFX, tales como AnchorPane, TextBox, etc.</a:t>
            </a:r>
            <a:endParaRPr sz="1300">
              <a:solidFill>
                <a:srgbClr val="375FA9"/>
              </a:solidFill>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80" name="Shape 180"/>
        <p:cNvGrpSpPr/>
        <p:nvPr/>
      </p:nvGrpSpPr>
      <p:grpSpPr>
        <a:xfrm>
          <a:off x="0" y="0"/>
          <a:ext cx="0" cy="0"/>
          <a:chOff x="0" y="0"/>
          <a:chExt cx="0" cy="0"/>
        </a:xfrm>
      </p:grpSpPr>
      <p:sp>
        <p:nvSpPr>
          <p:cNvPr id="181" name="Google Shape;181;p21"/>
          <p:cNvSpPr txBox="1"/>
          <p:nvPr/>
        </p:nvSpPr>
        <p:spPr>
          <a:xfrm>
            <a:off x="749926" y="202493"/>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s" sz="2900">
                <a:solidFill>
                  <a:srgbClr val="E83464"/>
                </a:solidFill>
              </a:rPr>
              <a:t>Componentes de JavaFX básicos</a:t>
            </a:r>
            <a:endParaRPr sz="2900">
              <a:solidFill>
                <a:srgbClr val="E83464"/>
              </a:solidFill>
            </a:endParaRPr>
          </a:p>
        </p:txBody>
      </p:sp>
      <p:pic>
        <p:nvPicPr>
          <p:cNvPr id="182" name="Google Shape;182;p21"/>
          <p:cNvPicPr preferRelativeResize="0"/>
          <p:nvPr/>
        </p:nvPicPr>
        <p:blipFill>
          <a:blip r:embed="rId4">
            <a:alphaModFix/>
          </a:blip>
          <a:stretch>
            <a:fillRect/>
          </a:stretch>
        </p:blipFill>
        <p:spPr>
          <a:xfrm>
            <a:off x="894550" y="1290600"/>
            <a:ext cx="5948701" cy="3416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86" name="Shape 186"/>
        <p:cNvGrpSpPr/>
        <p:nvPr/>
      </p:nvGrpSpPr>
      <p:grpSpPr>
        <a:xfrm>
          <a:off x="0" y="0"/>
          <a:ext cx="0" cy="0"/>
          <a:chOff x="0" y="0"/>
          <a:chExt cx="0" cy="0"/>
        </a:xfrm>
      </p:grpSpPr>
      <p:sp>
        <p:nvSpPr>
          <p:cNvPr id="187" name="Google Shape;187;p22"/>
          <p:cNvSpPr txBox="1"/>
          <p:nvPr/>
        </p:nvSpPr>
        <p:spPr>
          <a:xfrm>
            <a:off x="822960" y="1625575"/>
            <a:ext cx="7543800" cy="3017400"/>
          </a:xfrm>
          <a:prstGeom prst="rect">
            <a:avLst/>
          </a:prstGeom>
          <a:noFill/>
          <a:ln>
            <a:noFill/>
          </a:ln>
        </p:spPr>
        <p:txBody>
          <a:bodyPr anchorCtr="0" anchor="t" bIns="34275" lIns="0" spcFirstLastPara="1" rIns="0" wrap="square" tIns="34275">
            <a:noAutofit/>
          </a:bodyPr>
          <a:lstStyle/>
          <a:p>
            <a:pPr indent="0" lvl="0" marL="0" rtl="0" algn="l">
              <a:lnSpc>
                <a:spcPct val="90000"/>
              </a:lnSpc>
              <a:spcBef>
                <a:spcPts val="0"/>
              </a:spcBef>
              <a:spcAft>
                <a:spcPts val="0"/>
              </a:spcAft>
              <a:buNone/>
            </a:pPr>
            <a:r>
              <a:t/>
            </a:r>
            <a:endParaRPr sz="1600">
              <a:solidFill>
                <a:srgbClr val="3C63AB"/>
              </a:solidFill>
            </a:endParaRPr>
          </a:p>
          <a:p>
            <a:pPr indent="0" lvl="0" marL="0" rtl="0" algn="l">
              <a:lnSpc>
                <a:spcPct val="90000"/>
              </a:lnSpc>
              <a:spcBef>
                <a:spcPts val="0"/>
              </a:spcBef>
              <a:spcAft>
                <a:spcPts val="0"/>
              </a:spcAft>
              <a:buNone/>
            </a:pPr>
            <a:r>
              <a:t/>
            </a:r>
            <a:endParaRPr sz="1600">
              <a:solidFill>
                <a:srgbClr val="3C63AB"/>
              </a:solidFill>
            </a:endParaRPr>
          </a:p>
          <a:p>
            <a:pPr indent="-190500" lvl="0" marL="285750" rtl="0" algn="l">
              <a:lnSpc>
                <a:spcPct val="90000"/>
              </a:lnSpc>
              <a:spcBef>
                <a:spcPts val="0"/>
              </a:spcBef>
              <a:spcAft>
                <a:spcPts val="0"/>
              </a:spcAft>
              <a:buNone/>
            </a:pPr>
            <a:r>
              <a:t/>
            </a:r>
            <a:endParaRPr sz="1600">
              <a:solidFill>
                <a:srgbClr val="3C63AB"/>
              </a:solidFill>
            </a:endParaRPr>
          </a:p>
          <a:p>
            <a:pPr indent="0" lvl="0" marL="0" rtl="0" algn="l">
              <a:lnSpc>
                <a:spcPct val="90000"/>
              </a:lnSpc>
              <a:spcBef>
                <a:spcPts val="0"/>
              </a:spcBef>
              <a:spcAft>
                <a:spcPts val="0"/>
              </a:spcAft>
              <a:buNone/>
            </a:pPr>
            <a:r>
              <a:t/>
            </a:r>
            <a:endParaRPr sz="1600">
              <a:solidFill>
                <a:srgbClr val="3C63AB"/>
              </a:solidFill>
            </a:endParaRPr>
          </a:p>
          <a:p>
            <a:pPr indent="0" lvl="0" marL="0" rtl="0" algn="l">
              <a:lnSpc>
                <a:spcPct val="90000"/>
              </a:lnSpc>
              <a:spcBef>
                <a:spcPts val="0"/>
              </a:spcBef>
              <a:spcAft>
                <a:spcPts val="0"/>
              </a:spcAft>
              <a:buNone/>
            </a:pPr>
            <a:r>
              <a:t/>
            </a:r>
            <a:endParaRPr sz="1600">
              <a:solidFill>
                <a:srgbClr val="3C63AB"/>
              </a:solidFill>
            </a:endParaRPr>
          </a:p>
        </p:txBody>
      </p:sp>
      <p:pic>
        <p:nvPicPr>
          <p:cNvPr id="188" name="Google Shape;188;p22"/>
          <p:cNvPicPr preferRelativeResize="0"/>
          <p:nvPr/>
        </p:nvPicPr>
        <p:blipFill>
          <a:blip r:embed="rId4">
            <a:alphaModFix/>
          </a:blip>
          <a:stretch>
            <a:fillRect/>
          </a:stretch>
        </p:blipFill>
        <p:spPr>
          <a:xfrm>
            <a:off x="900500" y="969100"/>
            <a:ext cx="5732199" cy="3799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2" name="Shape 192"/>
        <p:cNvGrpSpPr/>
        <p:nvPr/>
      </p:nvGrpSpPr>
      <p:grpSpPr>
        <a:xfrm>
          <a:off x="0" y="0"/>
          <a:ext cx="0" cy="0"/>
          <a:chOff x="0" y="0"/>
          <a:chExt cx="0" cy="0"/>
        </a:xfrm>
      </p:grpSpPr>
      <p:pic>
        <p:nvPicPr>
          <p:cNvPr id="193" name="Google Shape;193;p23"/>
          <p:cNvPicPr preferRelativeResize="0"/>
          <p:nvPr/>
        </p:nvPicPr>
        <p:blipFill>
          <a:blip r:embed="rId4">
            <a:alphaModFix/>
          </a:blip>
          <a:stretch>
            <a:fillRect/>
          </a:stretch>
        </p:blipFill>
        <p:spPr>
          <a:xfrm>
            <a:off x="982950" y="1104700"/>
            <a:ext cx="6531525" cy="3442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