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4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29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74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1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066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3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31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80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4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3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58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5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18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40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2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3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286295-A177-43C9-B387-495982A1326F}" type="datetimeFigureOut">
              <a:rPr lang="es-CO" smtClean="0"/>
              <a:t>15/11/2022</a:t>
            </a:fld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F56BE3-621A-4128-A694-EC0137077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4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905C63-6200-FD9D-9B39-1B924B15EBFA}"/>
              </a:ext>
            </a:extLst>
          </p:cNvPr>
          <p:cNvSpPr/>
          <p:nvPr/>
        </p:nvSpPr>
        <p:spPr>
          <a:xfrm rot="1287888">
            <a:off x="3544221" y="392306"/>
            <a:ext cx="5160063" cy="6409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BA3CFF-4E18-851E-B85E-CD617F3C9409}"/>
              </a:ext>
            </a:extLst>
          </p:cNvPr>
          <p:cNvSpPr/>
          <p:nvPr/>
        </p:nvSpPr>
        <p:spPr>
          <a:xfrm rot="1287888">
            <a:off x="3699520" y="586195"/>
            <a:ext cx="4892601" cy="60149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D0E9563-0605-8C14-2362-D83395EECED0}"/>
              </a:ext>
            </a:extLst>
          </p:cNvPr>
          <p:cNvSpPr/>
          <p:nvPr/>
        </p:nvSpPr>
        <p:spPr>
          <a:xfrm>
            <a:off x="4542277" y="588637"/>
            <a:ext cx="2369635" cy="2317714"/>
          </a:xfrm>
          <a:custGeom>
            <a:avLst/>
            <a:gdLst>
              <a:gd name="connsiteX0" fmla="*/ 0 w 2268277"/>
              <a:gd name="connsiteY0" fmla="*/ 1151047 h 2302093"/>
              <a:gd name="connsiteX1" fmla="*/ 1134139 w 2268277"/>
              <a:gd name="connsiteY1" fmla="*/ 0 h 2302093"/>
              <a:gd name="connsiteX2" fmla="*/ 2268278 w 2268277"/>
              <a:gd name="connsiteY2" fmla="*/ 1151047 h 2302093"/>
              <a:gd name="connsiteX3" fmla="*/ 1134139 w 2268277"/>
              <a:gd name="connsiteY3" fmla="*/ 2302094 h 2302093"/>
              <a:gd name="connsiteX4" fmla="*/ 0 w 2268277"/>
              <a:gd name="connsiteY4" fmla="*/ 1151047 h 2302093"/>
              <a:gd name="connsiteX0" fmla="*/ 5629 w 2273907"/>
              <a:gd name="connsiteY0" fmla="*/ 1161554 h 2312601"/>
              <a:gd name="connsiteX1" fmla="*/ 721656 w 2273907"/>
              <a:gd name="connsiteY1" fmla="*/ 622655 h 2312601"/>
              <a:gd name="connsiteX2" fmla="*/ 1139768 w 2273907"/>
              <a:gd name="connsiteY2" fmla="*/ 10507 h 2312601"/>
              <a:gd name="connsiteX3" fmla="*/ 2273907 w 2273907"/>
              <a:gd name="connsiteY3" fmla="*/ 1161554 h 2312601"/>
              <a:gd name="connsiteX4" fmla="*/ 1139768 w 2273907"/>
              <a:gd name="connsiteY4" fmla="*/ 2312601 h 2312601"/>
              <a:gd name="connsiteX5" fmla="*/ 5629 w 2273907"/>
              <a:gd name="connsiteY5" fmla="*/ 1161554 h 2312601"/>
              <a:gd name="connsiteX0" fmla="*/ 5629 w 2280997"/>
              <a:gd name="connsiteY0" fmla="*/ 1154073 h 2305120"/>
              <a:gd name="connsiteX1" fmla="*/ 721656 w 2280997"/>
              <a:gd name="connsiteY1" fmla="*/ 615174 h 2305120"/>
              <a:gd name="connsiteX2" fmla="*/ 1139768 w 2280997"/>
              <a:gd name="connsiteY2" fmla="*/ 3026 h 2305120"/>
              <a:gd name="connsiteX3" fmla="*/ 1434720 w 2280997"/>
              <a:gd name="connsiteY3" fmla="*/ 413838 h 2305120"/>
              <a:gd name="connsiteX4" fmla="*/ 2273907 w 2280997"/>
              <a:gd name="connsiteY4" fmla="*/ 1154073 h 2305120"/>
              <a:gd name="connsiteX5" fmla="*/ 1139768 w 2280997"/>
              <a:gd name="connsiteY5" fmla="*/ 2305120 h 2305120"/>
              <a:gd name="connsiteX6" fmla="*/ 5629 w 2280997"/>
              <a:gd name="connsiteY6" fmla="*/ 1154073 h 2305120"/>
              <a:gd name="connsiteX0" fmla="*/ 5629 w 2284712"/>
              <a:gd name="connsiteY0" fmla="*/ 1166667 h 2317714"/>
              <a:gd name="connsiteX1" fmla="*/ 721656 w 2284712"/>
              <a:gd name="connsiteY1" fmla="*/ 627768 h 2317714"/>
              <a:gd name="connsiteX2" fmla="*/ 1139768 w 2284712"/>
              <a:gd name="connsiteY2" fmla="*/ 15620 h 2317714"/>
              <a:gd name="connsiteX3" fmla="*/ 1711556 w 2284712"/>
              <a:gd name="connsiteY3" fmla="*/ 267041 h 2317714"/>
              <a:gd name="connsiteX4" fmla="*/ 2273907 w 2284712"/>
              <a:gd name="connsiteY4" fmla="*/ 1166667 h 2317714"/>
              <a:gd name="connsiteX5" fmla="*/ 1139768 w 2284712"/>
              <a:gd name="connsiteY5" fmla="*/ 2317714 h 2317714"/>
              <a:gd name="connsiteX6" fmla="*/ 5629 w 2284712"/>
              <a:gd name="connsiteY6" fmla="*/ 1166667 h 2317714"/>
              <a:gd name="connsiteX0" fmla="*/ 90552 w 2369635"/>
              <a:gd name="connsiteY0" fmla="*/ 1166667 h 2317714"/>
              <a:gd name="connsiteX1" fmla="*/ 152236 w 2369635"/>
              <a:gd name="connsiteY1" fmla="*/ 619378 h 2317714"/>
              <a:gd name="connsiteX2" fmla="*/ 806579 w 2369635"/>
              <a:gd name="connsiteY2" fmla="*/ 627768 h 2317714"/>
              <a:gd name="connsiteX3" fmla="*/ 1224691 w 2369635"/>
              <a:gd name="connsiteY3" fmla="*/ 15620 h 2317714"/>
              <a:gd name="connsiteX4" fmla="*/ 1796479 w 2369635"/>
              <a:gd name="connsiteY4" fmla="*/ 267041 h 2317714"/>
              <a:gd name="connsiteX5" fmla="*/ 2358830 w 2369635"/>
              <a:gd name="connsiteY5" fmla="*/ 1166667 h 2317714"/>
              <a:gd name="connsiteX6" fmla="*/ 1224691 w 2369635"/>
              <a:gd name="connsiteY6" fmla="*/ 2317714 h 2317714"/>
              <a:gd name="connsiteX7" fmla="*/ 90552 w 2369635"/>
              <a:gd name="connsiteY7" fmla="*/ 1166667 h 2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635" h="2317714">
                <a:moveTo>
                  <a:pt x="90552" y="1166667"/>
                </a:moveTo>
                <a:cubicBezTo>
                  <a:pt x="-88190" y="883611"/>
                  <a:pt x="32898" y="709194"/>
                  <a:pt x="152236" y="619378"/>
                </a:cubicBezTo>
                <a:cubicBezTo>
                  <a:pt x="271574" y="529562"/>
                  <a:pt x="669782" y="761950"/>
                  <a:pt x="806579" y="627768"/>
                </a:cubicBezTo>
                <a:cubicBezTo>
                  <a:pt x="943376" y="493586"/>
                  <a:pt x="1059708" y="75741"/>
                  <a:pt x="1224691" y="15620"/>
                </a:cubicBezTo>
                <a:cubicBezTo>
                  <a:pt x="1389674" y="-44501"/>
                  <a:pt x="1607456" y="75200"/>
                  <a:pt x="1796479" y="267041"/>
                </a:cubicBezTo>
                <a:cubicBezTo>
                  <a:pt x="1985502" y="458882"/>
                  <a:pt x="2445739" y="829083"/>
                  <a:pt x="2358830" y="1166667"/>
                </a:cubicBezTo>
                <a:cubicBezTo>
                  <a:pt x="2271921" y="1504251"/>
                  <a:pt x="1851059" y="2317714"/>
                  <a:pt x="1224691" y="2317714"/>
                </a:cubicBezTo>
                <a:cubicBezTo>
                  <a:pt x="598323" y="2317714"/>
                  <a:pt x="269294" y="1449723"/>
                  <a:pt x="90552" y="1166667"/>
                </a:cubicBezTo>
                <a:close/>
              </a:path>
            </a:pathLst>
          </a:custGeom>
          <a:solidFill>
            <a:srgbClr val="F0A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2269C4E-7F91-E65A-D075-473966871137}"/>
              </a:ext>
            </a:extLst>
          </p:cNvPr>
          <p:cNvSpPr/>
          <p:nvPr/>
        </p:nvSpPr>
        <p:spPr>
          <a:xfrm>
            <a:off x="5346334" y="5244405"/>
            <a:ext cx="1997611" cy="1080151"/>
          </a:xfrm>
          <a:custGeom>
            <a:avLst/>
            <a:gdLst>
              <a:gd name="connsiteX0" fmla="*/ 0 w 2268277"/>
              <a:gd name="connsiteY0" fmla="*/ 1151047 h 2302093"/>
              <a:gd name="connsiteX1" fmla="*/ 1134139 w 2268277"/>
              <a:gd name="connsiteY1" fmla="*/ 0 h 2302093"/>
              <a:gd name="connsiteX2" fmla="*/ 2268278 w 2268277"/>
              <a:gd name="connsiteY2" fmla="*/ 1151047 h 2302093"/>
              <a:gd name="connsiteX3" fmla="*/ 1134139 w 2268277"/>
              <a:gd name="connsiteY3" fmla="*/ 2302094 h 2302093"/>
              <a:gd name="connsiteX4" fmla="*/ 0 w 2268277"/>
              <a:gd name="connsiteY4" fmla="*/ 1151047 h 2302093"/>
              <a:gd name="connsiteX0" fmla="*/ 48 w 2268326"/>
              <a:gd name="connsiteY0" fmla="*/ 1151047 h 1438469"/>
              <a:gd name="connsiteX1" fmla="*/ 1134187 w 2268326"/>
              <a:gd name="connsiteY1" fmla="*/ 0 h 1438469"/>
              <a:gd name="connsiteX2" fmla="*/ 2268326 w 2268326"/>
              <a:gd name="connsiteY2" fmla="*/ 1151047 h 1438469"/>
              <a:gd name="connsiteX3" fmla="*/ 1100631 w 2268326"/>
              <a:gd name="connsiteY3" fmla="*/ 1169580 h 1438469"/>
              <a:gd name="connsiteX4" fmla="*/ 48 w 2268326"/>
              <a:gd name="connsiteY4" fmla="*/ 1151047 h 1438469"/>
              <a:gd name="connsiteX0" fmla="*/ 30 w 2318041"/>
              <a:gd name="connsiteY0" fmla="*/ 1151047 h 1257082"/>
              <a:gd name="connsiteX1" fmla="*/ 1134169 w 2318041"/>
              <a:gd name="connsiteY1" fmla="*/ 0 h 1257082"/>
              <a:gd name="connsiteX2" fmla="*/ 2268308 w 2318041"/>
              <a:gd name="connsiteY2" fmla="*/ 1151047 h 1257082"/>
              <a:gd name="connsiteX3" fmla="*/ 1950290 w 2318041"/>
              <a:gd name="connsiteY3" fmla="*/ 1155758 h 1257082"/>
              <a:gd name="connsiteX4" fmla="*/ 1100613 w 2318041"/>
              <a:gd name="connsiteY4" fmla="*/ 1169580 h 1257082"/>
              <a:gd name="connsiteX5" fmla="*/ 30 w 2318041"/>
              <a:gd name="connsiteY5" fmla="*/ 1151047 h 1257082"/>
              <a:gd name="connsiteX0" fmla="*/ 525 w 2318536"/>
              <a:gd name="connsiteY0" fmla="*/ 1151047 h 1547085"/>
              <a:gd name="connsiteX1" fmla="*/ 1134664 w 2318536"/>
              <a:gd name="connsiteY1" fmla="*/ 0 h 1547085"/>
              <a:gd name="connsiteX2" fmla="*/ 2268803 w 2318536"/>
              <a:gd name="connsiteY2" fmla="*/ 1151047 h 1547085"/>
              <a:gd name="connsiteX3" fmla="*/ 1950785 w 2318536"/>
              <a:gd name="connsiteY3" fmla="*/ 1155758 h 1547085"/>
              <a:gd name="connsiteX4" fmla="*/ 1000440 w 2318536"/>
              <a:gd name="connsiteY4" fmla="*/ 1547084 h 1547085"/>
              <a:gd name="connsiteX5" fmla="*/ 525 w 2318536"/>
              <a:gd name="connsiteY5" fmla="*/ 1151047 h 1547085"/>
              <a:gd name="connsiteX0" fmla="*/ 520 w 2313414"/>
              <a:gd name="connsiteY0" fmla="*/ 1151047 h 1553662"/>
              <a:gd name="connsiteX1" fmla="*/ 1134659 w 2313414"/>
              <a:gd name="connsiteY1" fmla="*/ 0 h 1553662"/>
              <a:gd name="connsiteX2" fmla="*/ 2268798 w 2313414"/>
              <a:gd name="connsiteY2" fmla="*/ 1151047 h 1553662"/>
              <a:gd name="connsiteX3" fmla="*/ 1900446 w 2313414"/>
              <a:gd name="connsiteY3" fmla="*/ 1407428 h 1553662"/>
              <a:gd name="connsiteX4" fmla="*/ 1000435 w 2313414"/>
              <a:gd name="connsiteY4" fmla="*/ 1547084 h 1553662"/>
              <a:gd name="connsiteX5" fmla="*/ 520 w 2313414"/>
              <a:gd name="connsiteY5" fmla="*/ 1151047 h 1553662"/>
              <a:gd name="connsiteX0" fmla="*/ 1033 w 2313927"/>
              <a:gd name="connsiteY0" fmla="*/ 1151047 h 1407455"/>
              <a:gd name="connsiteX1" fmla="*/ 1135172 w 2313927"/>
              <a:gd name="connsiteY1" fmla="*/ 0 h 1407455"/>
              <a:gd name="connsiteX2" fmla="*/ 2269311 w 2313927"/>
              <a:gd name="connsiteY2" fmla="*/ 1151047 h 1407455"/>
              <a:gd name="connsiteX3" fmla="*/ 1900959 w 2313927"/>
              <a:gd name="connsiteY3" fmla="*/ 1407428 h 1407455"/>
              <a:gd name="connsiteX4" fmla="*/ 950614 w 2313927"/>
              <a:gd name="connsiteY4" fmla="*/ 1110856 h 1407455"/>
              <a:gd name="connsiteX5" fmla="*/ 1033 w 2313927"/>
              <a:gd name="connsiteY5" fmla="*/ 1151047 h 1407455"/>
              <a:gd name="connsiteX0" fmla="*/ 9 w 2312903"/>
              <a:gd name="connsiteY0" fmla="*/ 1168607 h 1425015"/>
              <a:gd name="connsiteX1" fmla="*/ 966054 w 2312903"/>
              <a:gd name="connsiteY1" fmla="*/ 519946 h 1425015"/>
              <a:gd name="connsiteX2" fmla="*/ 1134148 w 2312903"/>
              <a:gd name="connsiteY2" fmla="*/ 17560 h 1425015"/>
              <a:gd name="connsiteX3" fmla="*/ 2268287 w 2312903"/>
              <a:gd name="connsiteY3" fmla="*/ 1168607 h 1425015"/>
              <a:gd name="connsiteX4" fmla="*/ 1899935 w 2312903"/>
              <a:gd name="connsiteY4" fmla="*/ 1424988 h 1425015"/>
              <a:gd name="connsiteX5" fmla="*/ 949590 w 2312903"/>
              <a:gd name="connsiteY5" fmla="*/ 1128416 h 1425015"/>
              <a:gd name="connsiteX6" fmla="*/ 9 w 2312903"/>
              <a:gd name="connsiteY6" fmla="*/ 1168607 h 1425015"/>
              <a:gd name="connsiteX0" fmla="*/ 9 w 2271455"/>
              <a:gd name="connsiteY0" fmla="*/ 1151997 h 1408405"/>
              <a:gd name="connsiteX1" fmla="*/ 966054 w 2271455"/>
              <a:gd name="connsiteY1" fmla="*/ 503336 h 1408405"/>
              <a:gd name="connsiteX2" fmla="*/ 1134148 w 2271455"/>
              <a:gd name="connsiteY2" fmla="*/ 950 h 1408405"/>
              <a:gd name="connsiteX3" fmla="*/ 1519728 w 2271455"/>
              <a:gd name="connsiteY3" fmla="*/ 629171 h 1408405"/>
              <a:gd name="connsiteX4" fmla="*/ 2268287 w 2271455"/>
              <a:gd name="connsiteY4" fmla="*/ 1151997 h 1408405"/>
              <a:gd name="connsiteX5" fmla="*/ 1899935 w 2271455"/>
              <a:gd name="connsiteY5" fmla="*/ 1408378 h 1408405"/>
              <a:gd name="connsiteX6" fmla="*/ 949590 w 2271455"/>
              <a:gd name="connsiteY6" fmla="*/ 1111806 h 1408405"/>
              <a:gd name="connsiteX7" fmla="*/ 9 w 2271455"/>
              <a:gd name="connsiteY7" fmla="*/ 1151997 h 140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1455" h="1408405">
                <a:moveTo>
                  <a:pt x="9" y="1151997"/>
                </a:moveTo>
                <a:cubicBezTo>
                  <a:pt x="2753" y="1050585"/>
                  <a:pt x="777031" y="695177"/>
                  <a:pt x="966054" y="503336"/>
                </a:cubicBezTo>
                <a:cubicBezTo>
                  <a:pt x="1155077" y="311495"/>
                  <a:pt x="1041869" y="-20022"/>
                  <a:pt x="1134148" y="950"/>
                </a:cubicBezTo>
                <a:cubicBezTo>
                  <a:pt x="1226427" y="21922"/>
                  <a:pt x="1330705" y="437330"/>
                  <a:pt x="1519728" y="629171"/>
                </a:cubicBezTo>
                <a:cubicBezTo>
                  <a:pt x="1708751" y="821012"/>
                  <a:pt x="2237077" y="1005351"/>
                  <a:pt x="2268287" y="1151997"/>
                </a:cubicBezTo>
                <a:cubicBezTo>
                  <a:pt x="2299497" y="1298643"/>
                  <a:pt x="2094551" y="1405289"/>
                  <a:pt x="1899935" y="1408378"/>
                </a:cubicBezTo>
                <a:cubicBezTo>
                  <a:pt x="1705319" y="1411467"/>
                  <a:pt x="1266244" y="1154536"/>
                  <a:pt x="949590" y="1111806"/>
                </a:cubicBezTo>
                <a:cubicBezTo>
                  <a:pt x="632936" y="1069076"/>
                  <a:pt x="-2735" y="1253409"/>
                  <a:pt x="9" y="115199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15">
            <a:extLst>
              <a:ext uri="{FF2B5EF4-FFF2-40B4-BE49-F238E27FC236}">
                <a16:creationId xmlns:a16="http://schemas.microsoft.com/office/drawing/2014/main" id="{86872010-F17D-CF73-263F-C7F7FF173787}"/>
              </a:ext>
            </a:extLst>
          </p:cNvPr>
          <p:cNvSpPr/>
          <p:nvPr/>
        </p:nvSpPr>
        <p:spPr>
          <a:xfrm>
            <a:off x="3322647" y="2661318"/>
            <a:ext cx="2000280" cy="2288174"/>
          </a:xfrm>
          <a:custGeom>
            <a:avLst/>
            <a:gdLst>
              <a:gd name="connsiteX0" fmla="*/ 0 w 2268277"/>
              <a:gd name="connsiteY0" fmla="*/ 1151047 h 2302093"/>
              <a:gd name="connsiteX1" fmla="*/ 1134139 w 2268277"/>
              <a:gd name="connsiteY1" fmla="*/ 0 h 2302093"/>
              <a:gd name="connsiteX2" fmla="*/ 2268278 w 2268277"/>
              <a:gd name="connsiteY2" fmla="*/ 1151047 h 2302093"/>
              <a:gd name="connsiteX3" fmla="*/ 1134139 w 2268277"/>
              <a:gd name="connsiteY3" fmla="*/ 2302094 h 2302093"/>
              <a:gd name="connsiteX4" fmla="*/ 0 w 2268277"/>
              <a:gd name="connsiteY4" fmla="*/ 1151047 h 2302093"/>
              <a:gd name="connsiteX0" fmla="*/ 48 w 2268326"/>
              <a:gd name="connsiteY0" fmla="*/ 1151047 h 1438469"/>
              <a:gd name="connsiteX1" fmla="*/ 1134187 w 2268326"/>
              <a:gd name="connsiteY1" fmla="*/ 0 h 1438469"/>
              <a:gd name="connsiteX2" fmla="*/ 2268326 w 2268326"/>
              <a:gd name="connsiteY2" fmla="*/ 1151047 h 1438469"/>
              <a:gd name="connsiteX3" fmla="*/ 1100631 w 2268326"/>
              <a:gd name="connsiteY3" fmla="*/ 1169580 h 1438469"/>
              <a:gd name="connsiteX4" fmla="*/ 48 w 2268326"/>
              <a:gd name="connsiteY4" fmla="*/ 1151047 h 1438469"/>
              <a:gd name="connsiteX0" fmla="*/ 30 w 2318041"/>
              <a:gd name="connsiteY0" fmla="*/ 1151047 h 1257082"/>
              <a:gd name="connsiteX1" fmla="*/ 1134169 w 2318041"/>
              <a:gd name="connsiteY1" fmla="*/ 0 h 1257082"/>
              <a:gd name="connsiteX2" fmla="*/ 2268308 w 2318041"/>
              <a:gd name="connsiteY2" fmla="*/ 1151047 h 1257082"/>
              <a:gd name="connsiteX3" fmla="*/ 1950290 w 2318041"/>
              <a:gd name="connsiteY3" fmla="*/ 1155758 h 1257082"/>
              <a:gd name="connsiteX4" fmla="*/ 1100613 w 2318041"/>
              <a:gd name="connsiteY4" fmla="*/ 1169580 h 1257082"/>
              <a:gd name="connsiteX5" fmla="*/ 30 w 2318041"/>
              <a:gd name="connsiteY5" fmla="*/ 1151047 h 1257082"/>
              <a:gd name="connsiteX0" fmla="*/ 525 w 2318536"/>
              <a:gd name="connsiteY0" fmla="*/ 1151047 h 1547085"/>
              <a:gd name="connsiteX1" fmla="*/ 1134664 w 2318536"/>
              <a:gd name="connsiteY1" fmla="*/ 0 h 1547085"/>
              <a:gd name="connsiteX2" fmla="*/ 2268803 w 2318536"/>
              <a:gd name="connsiteY2" fmla="*/ 1151047 h 1547085"/>
              <a:gd name="connsiteX3" fmla="*/ 1950785 w 2318536"/>
              <a:gd name="connsiteY3" fmla="*/ 1155758 h 1547085"/>
              <a:gd name="connsiteX4" fmla="*/ 1000440 w 2318536"/>
              <a:gd name="connsiteY4" fmla="*/ 1547084 h 1547085"/>
              <a:gd name="connsiteX5" fmla="*/ 525 w 2318536"/>
              <a:gd name="connsiteY5" fmla="*/ 1151047 h 1547085"/>
              <a:gd name="connsiteX0" fmla="*/ 520 w 2313414"/>
              <a:gd name="connsiteY0" fmla="*/ 1151047 h 1553662"/>
              <a:gd name="connsiteX1" fmla="*/ 1134659 w 2313414"/>
              <a:gd name="connsiteY1" fmla="*/ 0 h 1553662"/>
              <a:gd name="connsiteX2" fmla="*/ 2268798 w 2313414"/>
              <a:gd name="connsiteY2" fmla="*/ 1151047 h 1553662"/>
              <a:gd name="connsiteX3" fmla="*/ 1900446 w 2313414"/>
              <a:gd name="connsiteY3" fmla="*/ 1407428 h 1553662"/>
              <a:gd name="connsiteX4" fmla="*/ 1000435 w 2313414"/>
              <a:gd name="connsiteY4" fmla="*/ 1547084 h 1553662"/>
              <a:gd name="connsiteX5" fmla="*/ 520 w 2313414"/>
              <a:gd name="connsiteY5" fmla="*/ 1151047 h 1553662"/>
              <a:gd name="connsiteX0" fmla="*/ 1033 w 2313927"/>
              <a:gd name="connsiteY0" fmla="*/ 1151047 h 1407455"/>
              <a:gd name="connsiteX1" fmla="*/ 1135172 w 2313927"/>
              <a:gd name="connsiteY1" fmla="*/ 0 h 1407455"/>
              <a:gd name="connsiteX2" fmla="*/ 2269311 w 2313927"/>
              <a:gd name="connsiteY2" fmla="*/ 1151047 h 1407455"/>
              <a:gd name="connsiteX3" fmla="*/ 1900959 w 2313927"/>
              <a:gd name="connsiteY3" fmla="*/ 1407428 h 1407455"/>
              <a:gd name="connsiteX4" fmla="*/ 950614 w 2313927"/>
              <a:gd name="connsiteY4" fmla="*/ 1110856 h 1407455"/>
              <a:gd name="connsiteX5" fmla="*/ 1033 w 2313927"/>
              <a:gd name="connsiteY5" fmla="*/ 1151047 h 1407455"/>
              <a:gd name="connsiteX0" fmla="*/ 9 w 2312903"/>
              <a:gd name="connsiteY0" fmla="*/ 1168607 h 1425015"/>
              <a:gd name="connsiteX1" fmla="*/ 966054 w 2312903"/>
              <a:gd name="connsiteY1" fmla="*/ 519946 h 1425015"/>
              <a:gd name="connsiteX2" fmla="*/ 1134148 w 2312903"/>
              <a:gd name="connsiteY2" fmla="*/ 17560 h 1425015"/>
              <a:gd name="connsiteX3" fmla="*/ 2268287 w 2312903"/>
              <a:gd name="connsiteY3" fmla="*/ 1168607 h 1425015"/>
              <a:gd name="connsiteX4" fmla="*/ 1899935 w 2312903"/>
              <a:gd name="connsiteY4" fmla="*/ 1424988 h 1425015"/>
              <a:gd name="connsiteX5" fmla="*/ 949590 w 2312903"/>
              <a:gd name="connsiteY5" fmla="*/ 1128416 h 1425015"/>
              <a:gd name="connsiteX6" fmla="*/ 9 w 2312903"/>
              <a:gd name="connsiteY6" fmla="*/ 1168607 h 1425015"/>
              <a:gd name="connsiteX0" fmla="*/ 9 w 2271455"/>
              <a:gd name="connsiteY0" fmla="*/ 1151997 h 1408405"/>
              <a:gd name="connsiteX1" fmla="*/ 966054 w 2271455"/>
              <a:gd name="connsiteY1" fmla="*/ 503336 h 1408405"/>
              <a:gd name="connsiteX2" fmla="*/ 1134148 w 2271455"/>
              <a:gd name="connsiteY2" fmla="*/ 950 h 1408405"/>
              <a:gd name="connsiteX3" fmla="*/ 1519728 w 2271455"/>
              <a:gd name="connsiteY3" fmla="*/ 629171 h 1408405"/>
              <a:gd name="connsiteX4" fmla="*/ 2268287 w 2271455"/>
              <a:gd name="connsiteY4" fmla="*/ 1151997 h 1408405"/>
              <a:gd name="connsiteX5" fmla="*/ 1899935 w 2271455"/>
              <a:gd name="connsiteY5" fmla="*/ 1408378 h 1408405"/>
              <a:gd name="connsiteX6" fmla="*/ 949590 w 2271455"/>
              <a:gd name="connsiteY6" fmla="*/ 1111806 h 1408405"/>
              <a:gd name="connsiteX7" fmla="*/ 9 w 2271455"/>
              <a:gd name="connsiteY7" fmla="*/ 1151997 h 1408405"/>
              <a:gd name="connsiteX0" fmla="*/ 40 w 2271486"/>
              <a:gd name="connsiteY0" fmla="*/ 2571772 h 2828180"/>
              <a:gd name="connsiteX1" fmla="*/ 985163 w 2271486"/>
              <a:gd name="connsiteY1" fmla="*/ 19835 h 2828180"/>
              <a:gd name="connsiteX2" fmla="*/ 1134179 w 2271486"/>
              <a:gd name="connsiteY2" fmla="*/ 1420725 h 2828180"/>
              <a:gd name="connsiteX3" fmla="*/ 1519759 w 2271486"/>
              <a:gd name="connsiteY3" fmla="*/ 2048946 h 2828180"/>
              <a:gd name="connsiteX4" fmla="*/ 2268318 w 2271486"/>
              <a:gd name="connsiteY4" fmla="*/ 2571772 h 2828180"/>
              <a:gd name="connsiteX5" fmla="*/ 1899966 w 2271486"/>
              <a:gd name="connsiteY5" fmla="*/ 2828153 h 2828180"/>
              <a:gd name="connsiteX6" fmla="*/ 949621 w 2271486"/>
              <a:gd name="connsiteY6" fmla="*/ 2531581 h 2828180"/>
              <a:gd name="connsiteX7" fmla="*/ 40 w 2271486"/>
              <a:gd name="connsiteY7" fmla="*/ 2571772 h 2828180"/>
              <a:gd name="connsiteX0" fmla="*/ 40 w 2271486"/>
              <a:gd name="connsiteY0" fmla="*/ 2628832 h 2885240"/>
              <a:gd name="connsiteX1" fmla="*/ 985163 w 2271486"/>
              <a:gd name="connsiteY1" fmla="*/ 76895 h 2885240"/>
              <a:gd name="connsiteX2" fmla="*/ 1232216 w 2271486"/>
              <a:gd name="connsiteY2" fmla="*/ 653685 h 2885240"/>
              <a:gd name="connsiteX3" fmla="*/ 1134179 w 2271486"/>
              <a:gd name="connsiteY3" fmla="*/ 1477785 h 2885240"/>
              <a:gd name="connsiteX4" fmla="*/ 1519759 w 2271486"/>
              <a:gd name="connsiteY4" fmla="*/ 2106006 h 2885240"/>
              <a:gd name="connsiteX5" fmla="*/ 2268318 w 2271486"/>
              <a:gd name="connsiteY5" fmla="*/ 2628832 h 2885240"/>
              <a:gd name="connsiteX6" fmla="*/ 1899966 w 2271486"/>
              <a:gd name="connsiteY6" fmla="*/ 2885213 h 2885240"/>
              <a:gd name="connsiteX7" fmla="*/ 949621 w 2271486"/>
              <a:gd name="connsiteY7" fmla="*/ 2588641 h 2885240"/>
              <a:gd name="connsiteX8" fmla="*/ 40 w 2271486"/>
              <a:gd name="connsiteY8" fmla="*/ 2628832 h 2885240"/>
              <a:gd name="connsiteX0" fmla="*/ 7264 w 2278710"/>
              <a:gd name="connsiteY0" fmla="*/ 2628832 h 2885240"/>
              <a:gd name="connsiteX1" fmla="*/ 543092 w 2278710"/>
              <a:gd name="connsiteY1" fmla="*/ 620871 h 2885240"/>
              <a:gd name="connsiteX2" fmla="*/ 992387 w 2278710"/>
              <a:gd name="connsiteY2" fmla="*/ 76895 h 2885240"/>
              <a:gd name="connsiteX3" fmla="*/ 1239440 w 2278710"/>
              <a:gd name="connsiteY3" fmla="*/ 653685 h 2885240"/>
              <a:gd name="connsiteX4" fmla="*/ 1141403 w 2278710"/>
              <a:gd name="connsiteY4" fmla="*/ 1477785 h 2885240"/>
              <a:gd name="connsiteX5" fmla="*/ 1526983 w 2278710"/>
              <a:gd name="connsiteY5" fmla="*/ 2106006 h 2885240"/>
              <a:gd name="connsiteX6" fmla="*/ 2275542 w 2278710"/>
              <a:gd name="connsiteY6" fmla="*/ 2628832 h 2885240"/>
              <a:gd name="connsiteX7" fmla="*/ 1907190 w 2278710"/>
              <a:gd name="connsiteY7" fmla="*/ 2885213 h 2885240"/>
              <a:gd name="connsiteX8" fmla="*/ 956845 w 2278710"/>
              <a:gd name="connsiteY8" fmla="*/ 2588641 h 2885240"/>
              <a:gd name="connsiteX9" fmla="*/ 7264 w 2278710"/>
              <a:gd name="connsiteY9" fmla="*/ 2628832 h 2885240"/>
              <a:gd name="connsiteX0" fmla="*/ 10347 w 2281793"/>
              <a:gd name="connsiteY0" fmla="*/ 2628832 h 2885240"/>
              <a:gd name="connsiteX1" fmla="*/ 460325 w 2281793"/>
              <a:gd name="connsiteY1" fmla="*/ 1845969 h 2885240"/>
              <a:gd name="connsiteX2" fmla="*/ 546175 w 2281793"/>
              <a:gd name="connsiteY2" fmla="*/ 620871 h 2885240"/>
              <a:gd name="connsiteX3" fmla="*/ 995470 w 2281793"/>
              <a:gd name="connsiteY3" fmla="*/ 76895 h 2885240"/>
              <a:gd name="connsiteX4" fmla="*/ 1242523 w 2281793"/>
              <a:gd name="connsiteY4" fmla="*/ 653685 h 2885240"/>
              <a:gd name="connsiteX5" fmla="*/ 1144486 w 2281793"/>
              <a:gd name="connsiteY5" fmla="*/ 1477785 h 2885240"/>
              <a:gd name="connsiteX6" fmla="*/ 1530066 w 2281793"/>
              <a:gd name="connsiteY6" fmla="*/ 2106006 h 2885240"/>
              <a:gd name="connsiteX7" fmla="*/ 2278625 w 2281793"/>
              <a:gd name="connsiteY7" fmla="*/ 2628832 h 2885240"/>
              <a:gd name="connsiteX8" fmla="*/ 1910273 w 2281793"/>
              <a:gd name="connsiteY8" fmla="*/ 2885213 h 2885240"/>
              <a:gd name="connsiteX9" fmla="*/ 959928 w 2281793"/>
              <a:gd name="connsiteY9" fmla="*/ 2588641 h 2885240"/>
              <a:gd name="connsiteX10" fmla="*/ 10347 w 2281793"/>
              <a:gd name="connsiteY10" fmla="*/ 2628832 h 2885240"/>
              <a:gd name="connsiteX0" fmla="*/ 8901 w 2280347"/>
              <a:gd name="connsiteY0" fmla="*/ 2628832 h 3246165"/>
              <a:gd name="connsiteX1" fmla="*/ 458879 w 2280347"/>
              <a:gd name="connsiteY1" fmla="*/ 1845969 h 3246165"/>
              <a:gd name="connsiteX2" fmla="*/ 544729 w 2280347"/>
              <a:gd name="connsiteY2" fmla="*/ 620871 h 3246165"/>
              <a:gd name="connsiteX3" fmla="*/ 994024 w 2280347"/>
              <a:gd name="connsiteY3" fmla="*/ 76895 h 3246165"/>
              <a:gd name="connsiteX4" fmla="*/ 1241077 w 2280347"/>
              <a:gd name="connsiteY4" fmla="*/ 653685 h 3246165"/>
              <a:gd name="connsiteX5" fmla="*/ 1143040 w 2280347"/>
              <a:gd name="connsiteY5" fmla="*/ 1477785 h 3246165"/>
              <a:gd name="connsiteX6" fmla="*/ 1528620 w 2280347"/>
              <a:gd name="connsiteY6" fmla="*/ 2106006 h 3246165"/>
              <a:gd name="connsiteX7" fmla="*/ 2277179 w 2280347"/>
              <a:gd name="connsiteY7" fmla="*/ 2628832 h 3246165"/>
              <a:gd name="connsiteX8" fmla="*/ 1908827 w 2280347"/>
              <a:gd name="connsiteY8" fmla="*/ 2885213 h 3246165"/>
              <a:gd name="connsiteX9" fmla="*/ 958482 w 2280347"/>
              <a:gd name="connsiteY9" fmla="*/ 2588641 h 3246165"/>
              <a:gd name="connsiteX10" fmla="*/ 916751 w 2280347"/>
              <a:gd name="connsiteY10" fmla="*/ 3246080 h 3246165"/>
              <a:gd name="connsiteX11" fmla="*/ 8901 w 2280347"/>
              <a:gd name="connsiteY11" fmla="*/ 2628832 h 3246165"/>
              <a:gd name="connsiteX0" fmla="*/ 8901 w 2279963"/>
              <a:gd name="connsiteY0" fmla="*/ 2628832 h 3246165"/>
              <a:gd name="connsiteX1" fmla="*/ 458879 w 2279963"/>
              <a:gd name="connsiteY1" fmla="*/ 1845969 h 3246165"/>
              <a:gd name="connsiteX2" fmla="*/ 544729 w 2279963"/>
              <a:gd name="connsiteY2" fmla="*/ 620871 h 3246165"/>
              <a:gd name="connsiteX3" fmla="*/ 994024 w 2279963"/>
              <a:gd name="connsiteY3" fmla="*/ 76895 h 3246165"/>
              <a:gd name="connsiteX4" fmla="*/ 1241077 w 2279963"/>
              <a:gd name="connsiteY4" fmla="*/ 653685 h 3246165"/>
              <a:gd name="connsiteX5" fmla="*/ 1143040 w 2279963"/>
              <a:gd name="connsiteY5" fmla="*/ 1477785 h 3246165"/>
              <a:gd name="connsiteX6" fmla="*/ 1528620 w 2279963"/>
              <a:gd name="connsiteY6" fmla="*/ 2106006 h 3246165"/>
              <a:gd name="connsiteX7" fmla="*/ 2277179 w 2279963"/>
              <a:gd name="connsiteY7" fmla="*/ 2628832 h 3246165"/>
              <a:gd name="connsiteX8" fmla="*/ 1908827 w 2279963"/>
              <a:gd name="connsiteY8" fmla="*/ 2885213 h 3246165"/>
              <a:gd name="connsiteX9" fmla="*/ 1279232 w 2279963"/>
              <a:gd name="connsiteY9" fmla="*/ 2972621 h 3246165"/>
              <a:gd name="connsiteX10" fmla="*/ 958482 w 2279963"/>
              <a:gd name="connsiteY10" fmla="*/ 2588641 h 3246165"/>
              <a:gd name="connsiteX11" fmla="*/ 916751 w 2279963"/>
              <a:gd name="connsiteY11" fmla="*/ 3246080 h 3246165"/>
              <a:gd name="connsiteX12" fmla="*/ 8901 w 2279963"/>
              <a:gd name="connsiteY12" fmla="*/ 2628832 h 3246165"/>
              <a:gd name="connsiteX0" fmla="*/ 8901 w 2279963"/>
              <a:gd name="connsiteY0" fmla="*/ 2628832 h 3255823"/>
              <a:gd name="connsiteX1" fmla="*/ 458879 w 2279963"/>
              <a:gd name="connsiteY1" fmla="*/ 1845969 h 3255823"/>
              <a:gd name="connsiteX2" fmla="*/ 544729 w 2279963"/>
              <a:gd name="connsiteY2" fmla="*/ 620871 h 3255823"/>
              <a:gd name="connsiteX3" fmla="*/ 994024 w 2279963"/>
              <a:gd name="connsiteY3" fmla="*/ 76895 h 3255823"/>
              <a:gd name="connsiteX4" fmla="*/ 1241077 w 2279963"/>
              <a:gd name="connsiteY4" fmla="*/ 653685 h 3255823"/>
              <a:gd name="connsiteX5" fmla="*/ 1143040 w 2279963"/>
              <a:gd name="connsiteY5" fmla="*/ 1477785 h 3255823"/>
              <a:gd name="connsiteX6" fmla="*/ 1528620 w 2279963"/>
              <a:gd name="connsiteY6" fmla="*/ 2106006 h 3255823"/>
              <a:gd name="connsiteX7" fmla="*/ 2277179 w 2279963"/>
              <a:gd name="connsiteY7" fmla="*/ 2628832 h 3255823"/>
              <a:gd name="connsiteX8" fmla="*/ 1908827 w 2279963"/>
              <a:gd name="connsiteY8" fmla="*/ 2885213 h 3255823"/>
              <a:gd name="connsiteX9" fmla="*/ 1279232 w 2279963"/>
              <a:gd name="connsiteY9" fmla="*/ 2972621 h 3255823"/>
              <a:gd name="connsiteX10" fmla="*/ 958482 w 2279963"/>
              <a:gd name="connsiteY10" fmla="*/ 2588641 h 3255823"/>
              <a:gd name="connsiteX11" fmla="*/ 582885 w 2279963"/>
              <a:gd name="connsiteY11" fmla="*/ 2896052 h 3255823"/>
              <a:gd name="connsiteX12" fmla="*/ 916751 w 2279963"/>
              <a:gd name="connsiteY12" fmla="*/ 3246080 h 3255823"/>
              <a:gd name="connsiteX13" fmla="*/ 8901 w 2279963"/>
              <a:gd name="connsiteY13" fmla="*/ 2628832 h 3255823"/>
              <a:gd name="connsiteX0" fmla="*/ 3429 w 2274491"/>
              <a:gd name="connsiteY0" fmla="*/ 2628832 h 3251424"/>
              <a:gd name="connsiteX1" fmla="*/ 453407 w 2274491"/>
              <a:gd name="connsiteY1" fmla="*/ 1845969 h 3251424"/>
              <a:gd name="connsiteX2" fmla="*/ 539257 w 2274491"/>
              <a:gd name="connsiteY2" fmla="*/ 620871 h 3251424"/>
              <a:gd name="connsiteX3" fmla="*/ 988552 w 2274491"/>
              <a:gd name="connsiteY3" fmla="*/ 76895 h 3251424"/>
              <a:gd name="connsiteX4" fmla="*/ 1235605 w 2274491"/>
              <a:gd name="connsiteY4" fmla="*/ 653685 h 3251424"/>
              <a:gd name="connsiteX5" fmla="*/ 1137568 w 2274491"/>
              <a:gd name="connsiteY5" fmla="*/ 1477785 h 3251424"/>
              <a:gd name="connsiteX6" fmla="*/ 1523148 w 2274491"/>
              <a:gd name="connsiteY6" fmla="*/ 2106006 h 3251424"/>
              <a:gd name="connsiteX7" fmla="*/ 2271707 w 2274491"/>
              <a:gd name="connsiteY7" fmla="*/ 2628832 h 3251424"/>
              <a:gd name="connsiteX8" fmla="*/ 1903355 w 2274491"/>
              <a:gd name="connsiteY8" fmla="*/ 2885213 h 3251424"/>
              <a:gd name="connsiteX9" fmla="*/ 1273760 w 2274491"/>
              <a:gd name="connsiteY9" fmla="*/ 2972621 h 3251424"/>
              <a:gd name="connsiteX10" fmla="*/ 953010 w 2274491"/>
              <a:gd name="connsiteY10" fmla="*/ 2588641 h 3251424"/>
              <a:gd name="connsiteX11" fmla="*/ 577413 w 2274491"/>
              <a:gd name="connsiteY11" fmla="*/ 2896052 h 3251424"/>
              <a:gd name="connsiteX12" fmla="*/ 911279 w 2274491"/>
              <a:gd name="connsiteY12" fmla="*/ 3246080 h 3251424"/>
              <a:gd name="connsiteX13" fmla="*/ 281704 w 2274491"/>
              <a:gd name="connsiteY13" fmla="*/ 2950744 h 3251424"/>
              <a:gd name="connsiteX14" fmla="*/ 3429 w 2274491"/>
              <a:gd name="connsiteY14" fmla="*/ 2628832 h 3251424"/>
              <a:gd name="connsiteX0" fmla="*/ 3429 w 2274491"/>
              <a:gd name="connsiteY0" fmla="*/ 2628832 h 2983542"/>
              <a:gd name="connsiteX1" fmla="*/ 453407 w 2274491"/>
              <a:gd name="connsiteY1" fmla="*/ 1845969 h 2983542"/>
              <a:gd name="connsiteX2" fmla="*/ 539257 w 2274491"/>
              <a:gd name="connsiteY2" fmla="*/ 620871 h 2983542"/>
              <a:gd name="connsiteX3" fmla="*/ 988552 w 2274491"/>
              <a:gd name="connsiteY3" fmla="*/ 76895 h 2983542"/>
              <a:gd name="connsiteX4" fmla="*/ 1235605 w 2274491"/>
              <a:gd name="connsiteY4" fmla="*/ 653685 h 2983542"/>
              <a:gd name="connsiteX5" fmla="*/ 1137568 w 2274491"/>
              <a:gd name="connsiteY5" fmla="*/ 1477785 h 2983542"/>
              <a:gd name="connsiteX6" fmla="*/ 1523148 w 2274491"/>
              <a:gd name="connsiteY6" fmla="*/ 2106006 h 2983542"/>
              <a:gd name="connsiteX7" fmla="*/ 2271707 w 2274491"/>
              <a:gd name="connsiteY7" fmla="*/ 2628832 h 2983542"/>
              <a:gd name="connsiteX8" fmla="*/ 1903355 w 2274491"/>
              <a:gd name="connsiteY8" fmla="*/ 2885213 h 2983542"/>
              <a:gd name="connsiteX9" fmla="*/ 1273760 w 2274491"/>
              <a:gd name="connsiteY9" fmla="*/ 2972621 h 2983542"/>
              <a:gd name="connsiteX10" fmla="*/ 953010 w 2274491"/>
              <a:gd name="connsiteY10" fmla="*/ 2588641 h 2983542"/>
              <a:gd name="connsiteX11" fmla="*/ 577413 w 2274491"/>
              <a:gd name="connsiteY11" fmla="*/ 2896052 h 2983542"/>
              <a:gd name="connsiteX12" fmla="*/ 415250 w 2274491"/>
              <a:gd name="connsiteY12" fmla="*/ 2622594 h 2983542"/>
              <a:gd name="connsiteX13" fmla="*/ 281704 w 2274491"/>
              <a:gd name="connsiteY13" fmla="*/ 2950744 h 2983542"/>
              <a:gd name="connsiteX14" fmla="*/ 3429 w 2274491"/>
              <a:gd name="connsiteY14" fmla="*/ 2628832 h 2983542"/>
              <a:gd name="connsiteX0" fmla="*/ 3429 w 2274491"/>
              <a:gd name="connsiteY0" fmla="*/ 2628832 h 2983542"/>
              <a:gd name="connsiteX1" fmla="*/ 453407 w 2274491"/>
              <a:gd name="connsiteY1" fmla="*/ 1845969 h 2983542"/>
              <a:gd name="connsiteX2" fmla="*/ 539257 w 2274491"/>
              <a:gd name="connsiteY2" fmla="*/ 620871 h 2983542"/>
              <a:gd name="connsiteX3" fmla="*/ 988552 w 2274491"/>
              <a:gd name="connsiteY3" fmla="*/ 76895 h 2983542"/>
              <a:gd name="connsiteX4" fmla="*/ 1235605 w 2274491"/>
              <a:gd name="connsiteY4" fmla="*/ 653685 h 2983542"/>
              <a:gd name="connsiteX5" fmla="*/ 1137568 w 2274491"/>
              <a:gd name="connsiteY5" fmla="*/ 1477785 h 2983542"/>
              <a:gd name="connsiteX6" fmla="*/ 1523148 w 2274491"/>
              <a:gd name="connsiteY6" fmla="*/ 2106006 h 2983542"/>
              <a:gd name="connsiteX7" fmla="*/ 2271707 w 2274491"/>
              <a:gd name="connsiteY7" fmla="*/ 2628832 h 2983542"/>
              <a:gd name="connsiteX8" fmla="*/ 1903355 w 2274491"/>
              <a:gd name="connsiteY8" fmla="*/ 2885213 h 2983542"/>
              <a:gd name="connsiteX9" fmla="*/ 1273760 w 2274491"/>
              <a:gd name="connsiteY9" fmla="*/ 2972621 h 2983542"/>
              <a:gd name="connsiteX10" fmla="*/ 953010 w 2274491"/>
              <a:gd name="connsiteY10" fmla="*/ 2588641 h 2983542"/>
              <a:gd name="connsiteX11" fmla="*/ 615570 w 2274491"/>
              <a:gd name="connsiteY11" fmla="*/ 2524147 h 2983542"/>
              <a:gd name="connsiteX12" fmla="*/ 415250 w 2274491"/>
              <a:gd name="connsiteY12" fmla="*/ 2622594 h 2983542"/>
              <a:gd name="connsiteX13" fmla="*/ 281704 w 2274491"/>
              <a:gd name="connsiteY13" fmla="*/ 2950744 h 2983542"/>
              <a:gd name="connsiteX14" fmla="*/ 3429 w 2274491"/>
              <a:gd name="connsiteY14" fmla="*/ 2628832 h 2983542"/>
              <a:gd name="connsiteX0" fmla="*/ 3429 w 2274491"/>
              <a:gd name="connsiteY0" fmla="*/ 2628832 h 2983542"/>
              <a:gd name="connsiteX1" fmla="*/ 453407 w 2274491"/>
              <a:gd name="connsiteY1" fmla="*/ 1845969 h 2983542"/>
              <a:gd name="connsiteX2" fmla="*/ 539257 w 2274491"/>
              <a:gd name="connsiteY2" fmla="*/ 620871 h 2983542"/>
              <a:gd name="connsiteX3" fmla="*/ 988552 w 2274491"/>
              <a:gd name="connsiteY3" fmla="*/ 76895 h 2983542"/>
              <a:gd name="connsiteX4" fmla="*/ 1235605 w 2274491"/>
              <a:gd name="connsiteY4" fmla="*/ 653685 h 2983542"/>
              <a:gd name="connsiteX5" fmla="*/ 1137568 w 2274491"/>
              <a:gd name="connsiteY5" fmla="*/ 1477785 h 2983542"/>
              <a:gd name="connsiteX6" fmla="*/ 1523148 w 2274491"/>
              <a:gd name="connsiteY6" fmla="*/ 2106006 h 2983542"/>
              <a:gd name="connsiteX7" fmla="*/ 2271707 w 2274491"/>
              <a:gd name="connsiteY7" fmla="*/ 2628832 h 2983542"/>
              <a:gd name="connsiteX8" fmla="*/ 1903355 w 2274491"/>
              <a:gd name="connsiteY8" fmla="*/ 2885213 h 2983542"/>
              <a:gd name="connsiteX9" fmla="*/ 1273760 w 2274491"/>
              <a:gd name="connsiteY9" fmla="*/ 2972621 h 2983542"/>
              <a:gd name="connsiteX10" fmla="*/ 953010 w 2274491"/>
              <a:gd name="connsiteY10" fmla="*/ 2588641 h 2983542"/>
              <a:gd name="connsiteX11" fmla="*/ 615570 w 2274491"/>
              <a:gd name="connsiteY11" fmla="*/ 2524147 h 2983542"/>
              <a:gd name="connsiteX12" fmla="*/ 415250 w 2274491"/>
              <a:gd name="connsiteY12" fmla="*/ 2622594 h 2983542"/>
              <a:gd name="connsiteX13" fmla="*/ 281704 w 2274491"/>
              <a:gd name="connsiteY13" fmla="*/ 2950744 h 2983542"/>
              <a:gd name="connsiteX14" fmla="*/ 3429 w 2274491"/>
              <a:gd name="connsiteY14" fmla="*/ 2628832 h 298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4491" h="2983542">
                <a:moveTo>
                  <a:pt x="3429" y="2628832"/>
                </a:moveTo>
                <a:cubicBezTo>
                  <a:pt x="32046" y="2444703"/>
                  <a:pt x="364102" y="2180629"/>
                  <a:pt x="453407" y="1845969"/>
                </a:cubicBezTo>
                <a:cubicBezTo>
                  <a:pt x="542712" y="1511309"/>
                  <a:pt x="402371" y="895663"/>
                  <a:pt x="539257" y="620871"/>
                </a:cubicBezTo>
                <a:cubicBezTo>
                  <a:pt x="676143" y="346079"/>
                  <a:pt x="869314" y="142525"/>
                  <a:pt x="988552" y="76895"/>
                </a:cubicBezTo>
                <a:cubicBezTo>
                  <a:pt x="1170067" y="-219481"/>
                  <a:pt x="1210769" y="420203"/>
                  <a:pt x="1235605" y="653685"/>
                </a:cubicBezTo>
                <a:cubicBezTo>
                  <a:pt x="1260441" y="887167"/>
                  <a:pt x="1089644" y="1235732"/>
                  <a:pt x="1137568" y="1477785"/>
                </a:cubicBezTo>
                <a:cubicBezTo>
                  <a:pt x="1185492" y="1719838"/>
                  <a:pt x="1334125" y="1914165"/>
                  <a:pt x="1523148" y="2106006"/>
                </a:cubicBezTo>
                <a:cubicBezTo>
                  <a:pt x="1712171" y="2297847"/>
                  <a:pt x="2240497" y="2482186"/>
                  <a:pt x="2271707" y="2628832"/>
                </a:cubicBezTo>
                <a:cubicBezTo>
                  <a:pt x="2302917" y="2775478"/>
                  <a:pt x="2064910" y="2882607"/>
                  <a:pt x="1903355" y="2885213"/>
                </a:cubicBezTo>
                <a:cubicBezTo>
                  <a:pt x="1741800" y="2887819"/>
                  <a:pt x="1432151" y="3022050"/>
                  <a:pt x="1273760" y="2972621"/>
                </a:cubicBezTo>
                <a:cubicBezTo>
                  <a:pt x="1115369" y="2923192"/>
                  <a:pt x="1062708" y="2663387"/>
                  <a:pt x="953010" y="2588641"/>
                </a:cubicBezTo>
                <a:cubicBezTo>
                  <a:pt x="843312" y="2513895"/>
                  <a:pt x="622525" y="2414574"/>
                  <a:pt x="615570" y="2524147"/>
                </a:cubicBezTo>
                <a:cubicBezTo>
                  <a:pt x="455991" y="2491521"/>
                  <a:pt x="402531" y="2578841"/>
                  <a:pt x="415250" y="2622594"/>
                </a:cubicBezTo>
                <a:cubicBezTo>
                  <a:pt x="427969" y="2666347"/>
                  <a:pt x="433012" y="3053619"/>
                  <a:pt x="281704" y="2950744"/>
                </a:cubicBezTo>
                <a:cubicBezTo>
                  <a:pt x="130396" y="2847869"/>
                  <a:pt x="-25188" y="2812961"/>
                  <a:pt x="3429" y="262883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5">
            <a:extLst>
              <a:ext uri="{FF2B5EF4-FFF2-40B4-BE49-F238E27FC236}">
                <a16:creationId xmlns:a16="http://schemas.microsoft.com/office/drawing/2014/main" id="{697A55F5-6A27-B265-52D9-90F6477DF369}"/>
              </a:ext>
            </a:extLst>
          </p:cNvPr>
          <p:cNvSpPr/>
          <p:nvPr/>
        </p:nvSpPr>
        <p:spPr>
          <a:xfrm>
            <a:off x="7165440" y="1339078"/>
            <a:ext cx="1995647" cy="2044868"/>
          </a:xfrm>
          <a:custGeom>
            <a:avLst/>
            <a:gdLst>
              <a:gd name="connsiteX0" fmla="*/ 0 w 2268277"/>
              <a:gd name="connsiteY0" fmla="*/ 1151047 h 2302093"/>
              <a:gd name="connsiteX1" fmla="*/ 1134139 w 2268277"/>
              <a:gd name="connsiteY1" fmla="*/ 0 h 2302093"/>
              <a:gd name="connsiteX2" fmla="*/ 2268278 w 2268277"/>
              <a:gd name="connsiteY2" fmla="*/ 1151047 h 2302093"/>
              <a:gd name="connsiteX3" fmla="*/ 1134139 w 2268277"/>
              <a:gd name="connsiteY3" fmla="*/ 2302094 h 2302093"/>
              <a:gd name="connsiteX4" fmla="*/ 0 w 2268277"/>
              <a:gd name="connsiteY4" fmla="*/ 1151047 h 2302093"/>
              <a:gd name="connsiteX0" fmla="*/ 48 w 2268326"/>
              <a:gd name="connsiteY0" fmla="*/ 1151047 h 1438469"/>
              <a:gd name="connsiteX1" fmla="*/ 1134187 w 2268326"/>
              <a:gd name="connsiteY1" fmla="*/ 0 h 1438469"/>
              <a:gd name="connsiteX2" fmla="*/ 2268326 w 2268326"/>
              <a:gd name="connsiteY2" fmla="*/ 1151047 h 1438469"/>
              <a:gd name="connsiteX3" fmla="*/ 1100631 w 2268326"/>
              <a:gd name="connsiteY3" fmla="*/ 1169580 h 1438469"/>
              <a:gd name="connsiteX4" fmla="*/ 48 w 2268326"/>
              <a:gd name="connsiteY4" fmla="*/ 1151047 h 1438469"/>
              <a:gd name="connsiteX0" fmla="*/ 30 w 2318041"/>
              <a:gd name="connsiteY0" fmla="*/ 1151047 h 1257082"/>
              <a:gd name="connsiteX1" fmla="*/ 1134169 w 2318041"/>
              <a:gd name="connsiteY1" fmla="*/ 0 h 1257082"/>
              <a:gd name="connsiteX2" fmla="*/ 2268308 w 2318041"/>
              <a:gd name="connsiteY2" fmla="*/ 1151047 h 1257082"/>
              <a:gd name="connsiteX3" fmla="*/ 1950290 w 2318041"/>
              <a:gd name="connsiteY3" fmla="*/ 1155758 h 1257082"/>
              <a:gd name="connsiteX4" fmla="*/ 1100613 w 2318041"/>
              <a:gd name="connsiteY4" fmla="*/ 1169580 h 1257082"/>
              <a:gd name="connsiteX5" fmla="*/ 30 w 2318041"/>
              <a:gd name="connsiteY5" fmla="*/ 1151047 h 1257082"/>
              <a:gd name="connsiteX0" fmla="*/ 525 w 2318536"/>
              <a:gd name="connsiteY0" fmla="*/ 1151047 h 1547085"/>
              <a:gd name="connsiteX1" fmla="*/ 1134664 w 2318536"/>
              <a:gd name="connsiteY1" fmla="*/ 0 h 1547085"/>
              <a:gd name="connsiteX2" fmla="*/ 2268803 w 2318536"/>
              <a:gd name="connsiteY2" fmla="*/ 1151047 h 1547085"/>
              <a:gd name="connsiteX3" fmla="*/ 1950785 w 2318536"/>
              <a:gd name="connsiteY3" fmla="*/ 1155758 h 1547085"/>
              <a:gd name="connsiteX4" fmla="*/ 1000440 w 2318536"/>
              <a:gd name="connsiteY4" fmla="*/ 1547084 h 1547085"/>
              <a:gd name="connsiteX5" fmla="*/ 525 w 2318536"/>
              <a:gd name="connsiteY5" fmla="*/ 1151047 h 1547085"/>
              <a:gd name="connsiteX0" fmla="*/ 520 w 2313414"/>
              <a:gd name="connsiteY0" fmla="*/ 1151047 h 1553662"/>
              <a:gd name="connsiteX1" fmla="*/ 1134659 w 2313414"/>
              <a:gd name="connsiteY1" fmla="*/ 0 h 1553662"/>
              <a:gd name="connsiteX2" fmla="*/ 2268798 w 2313414"/>
              <a:gd name="connsiteY2" fmla="*/ 1151047 h 1553662"/>
              <a:gd name="connsiteX3" fmla="*/ 1900446 w 2313414"/>
              <a:gd name="connsiteY3" fmla="*/ 1407428 h 1553662"/>
              <a:gd name="connsiteX4" fmla="*/ 1000435 w 2313414"/>
              <a:gd name="connsiteY4" fmla="*/ 1547084 h 1553662"/>
              <a:gd name="connsiteX5" fmla="*/ 520 w 2313414"/>
              <a:gd name="connsiteY5" fmla="*/ 1151047 h 1553662"/>
              <a:gd name="connsiteX0" fmla="*/ 1033 w 2313927"/>
              <a:gd name="connsiteY0" fmla="*/ 1151047 h 1407455"/>
              <a:gd name="connsiteX1" fmla="*/ 1135172 w 2313927"/>
              <a:gd name="connsiteY1" fmla="*/ 0 h 1407455"/>
              <a:gd name="connsiteX2" fmla="*/ 2269311 w 2313927"/>
              <a:gd name="connsiteY2" fmla="*/ 1151047 h 1407455"/>
              <a:gd name="connsiteX3" fmla="*/ 1900959 w 2313927"/>
              <a:gd name="connsiteY3" fmla="*/ 1407428 h 1407455"/>
              <a:gd name="connsiteX4" fmla="*/ 950614 w 2313927"/>
              <a:gd name="connsiteY4" fmla="*/ 1110856 h 1407455"/>
              <a:gd name="connsiteX5" fmla="*/ 1033 w 2313927"/>
              <a:gd name="connsiteY5" fmla="*/ 1151047 h 1407455"/>
              <a:gd name="connsiteX0" fmla="*/ 9 w 2312903"/>
              <a:gd name="connsiteY0" fmla="*/ 1168607 h 1425015"/>
              <a:gd name="connsiteX1" fmla="*/ 966054 w 2312903"/>
              <a:gd name="connsiteY1" fmla="*/ 519946 h 1425015"/>
              <a:gd name="connsiteX2" fmla="*/ 1134148 w 2312903"/>
              <a:gd name="connsiteY2" fmla="*/ 17560 h 1425015"/>
              <a:gd name="connsiteX3" fmla="*/ 2268287 w 2312903"/>
              <a:gd name="connsiteY3" fmla="*/ 1168607 h 1425015"/>
              <a:gd name="connsiteX4" fmla="*/ 1899935 w 2312903"/>
              <a:gd name="connsiteY4" fmla="*/ 1424988 h 1425015"/>
              <a:gd name="connsiteX5" fmla="*/ 949590 w 2312903"/>
              <a:gd name="connsiteY5" fmla="*/ 1128416 h 1425015"/>
              <a:gd name="connsiteX6" fmla="*/ 9 w 2312903"/>
              <a:gd name="connsiteY6" fmla="*/ 1168607 h 1425015"/>
              <a:gd name="connsiteX0" fmla="*/ 9 w 2271455"/>
              <a:gd name="connsiteY0" fmla="*/ 1151997 h 1408405"/>
              <a:gd name="connsiteX1" fmla="*/ 966054 w 2271455"/>
              <a:gd name="connsiteY1" fmla="*/ 503336 h 1408405"/>
              <a:gd name="connsiteX2" fmla="*/ 1134148 w 2271455"/>
              <a:gd name="connsiteY2" fmla="*/ 950 h 1408405"/>
              <a:gd name="connsiteX3" fmla="*/ 1519728 w 2271455"/>
              <a:gd name="connsiteY3" fmla="*/ 629171 h 1408405"/>
              <a:gd name="connsiteX4" fmla="*/ 2268287 w 2271455"/>
              <a:gd name="connsiteY4" fmla="*/ 1151997 h 1408405"/>
              <a:gd name="connsiteX5" fmla="*/ 1899935 w 2271455"/>
              <a:gd name="connsiteY5" fmla="*/ 1408378 h 1408405"/>
              <a:gd name="connsiteX6" fmla="*/ 949590 w 2271455"/>
              <a:gd name="connsiteY6" fmla="*/ 1111806 h 1408405"/>
              <a:gd name="connsiteX7" fmla="*/ 9 w 2271455"/>
              <a:gd name="connsiteY7" fmla="*/ 1151997 h 1408405"/>
              <a:gd name="connsiteX0" fmla="*/ 8 w 2269222"/>
              <a:gd name="connsiteY0" fmla="*/ 1151997 h 2666296"/>
              <a:gd name="connsiteX1" fmla="*/ 966053 w 2269222"/>
              <a:gd name="connsiteY1" fmla="*/ 503336 h 2666296"/>
              <a:gd name="connsiteX2" fmla="*/ 1134147 w 2269222"/>
              <a:gd name="connsiteY2" fmla="*/ 950 h 2666296"/>
              <a:gd name="connsiteX3" fmla="*/ 1519727 w 2269222"/>
              <a:gd name="connsiteY3" fmla="*/ 629171 h 2666296"/>
              <a:gd name="connsiteX4" fmla="*/ 2268286 w 2269222"/>
              <a:gd name="connsiteY4" fmla="*/ 1151997 h 2666296"/>
              <a:gd name="connsiteX5" fmla="*/ 1346671 w 2269222"/>
              <a:gd name="connsiteY5" fmla="*/ 2666291 h 2666296"/>
              <a:gd name="connsiteX6" fmla="*/ 949589 w 2269222"/>
              <a:gd name="connsiteY6" fmla="*/ 1111806 h 2666296"/>
              <a:gd name="connsiteX7" fmla="*/ 8 w 2269222"/>
              <a:gd name="connsiteY7" fmla="*/ 1151997 h 266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9222" h="2666296">
                <a:moveTo>
                  <a:pt x="8" y="1151997"/>
                </a:moveTo>
                <a:cubicBezTo>
                  <a:pt x="2752" y="1050585"/>
                  <a:pt x="777030" y="695177"/>
                  <a:pt x="966053" y="503336"/>
                </a:cubicBezTo>
                <a:cubicBezTo>
                  <a:pt x="1155076" y="311495"/>
                  <a:pt x="1041868" y="-20022"/>
                  <a:pt x="1134147" y="950"/>
                </a:cubicBezTo>
                <a:cubicBezTo>
                  <a:pt x="1226426" y="21922"/>
                  <a:pt x="1330704" y="437330"/>
                  <a:pt x="1519727" y="629171"/>
                </a:cubicBezTo>
                <a:cubicBezTo>
                  <a:pt x="1708750" y="821012"/>
                  <a:pt x="2237076" y="1005351"/>
                  <a:pt x="2268286" y="1151997"/>
                </a:cubicBezTo>
                <a:cubicBezTo>
                  <a:pt x="2299496" y="1298643"/>
                  <a:pt x="1541287" y="2663202"/>
                  <a:pt x="1346671" y="2666291"/>
                </a:cubicBezTo>
                <a:cubicBezTo>
                  <a:pt x="1152055" y="2669380"/>
                  <a:pt x="1174033" y="1364188"/>
                  <a:pt x="949589" y="1111806"/>
                </a:cubicBezTo>
                <a:cubicBezTo>
                  <a:pt x="725145" y="859424"/>
                  <a:pt x="-2736" y="1253409"/>
                  <a:pt x="8" y="11519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26" name="Picture 2" descr="Notas adhesivas - Iconos gratis de archivos y carpetas">
            <a:extLst>
              <a:ext uri="{FF2B5EF4-FFF2-40B4-BE49-F238E27FC236}">
                <a16:creationId xmlns:a16="http://schemas.microsoft.com/office/drawing/2014/main" id="{AC38CB4D-691F-9EE6-D680-95F53EE8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7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16C1229-F6AD-4A2B-177A-70DA17194889}"/>
              </a:ext>
            </a:extLst>
          </p:cNvPr>
          <p:cNvSpPr txBox="1"/>
          <p:nvPr/>
        </p:nvSpPr>
        <p:spPr>
          <a:xfrm rot="925653">
            <a:off x="4804907" y="3311806"/>
            <a:ext cx="398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NoteU</a:t>
            </a:r>
            <a:endParaRPr lang="es-CO" sz="6000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2457E-1EEF-A341-A215-0440DBBB97B5}"/>
              </a:ext>
            </a:extLst>
          </p:cNvPr>
          <p:cNvSpPr txBox="1"/>
          <p:nvPr/>
        </p:nvSpPr>
        <p:spPr>
          <a:xfrm rot="925653">
            <a:off x="4750522" y="3298544"/>
            <a:ext cx="398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NoteU</a:t>
            </a:r>
            <a:endParaRPr lang="es-CO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81972A-F31C-7BA6-2692-1B3FDF10D57E}"/>
              </a:ext>
            </a:extLst>
          </p:cNvPr>
          <p:cNvSpPr txBox="1"/>
          <p:nvPr/>
        </p:nvSpPr>
        <p:spPr>
          <a:xfrm rot="1309620">
            <a:off x="2888199" y="5478670"/>
            <a:ext cx="325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Acosta Hern</a:t>
            </a:r>
            <a:r>
              <a: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ndez</a:t>
            </a:r>
            <a:endParaRPr lang="es-CO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3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A67B9-F2BE-6FE1-A47D-28818F76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81" y="1246657"/>
            <a:ext cx="4351023" cy="1484842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Problematica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7CBCB-6979-07F7-D7AE-C4CFFA42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75" y="1552575"/>
            <a:ext cx="4752975" cy="4743450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Al colocar nuestras ideas o tareas pendientes en papel puede que se nos olvide con el tiempo, o también que se pierda dicha hoja, es por eso que la mejor manera de solucionar este problema es virtualizar la notas.</a:t>
            </a:r>
          </a:p>
          <a:p>
            <a:endParaRPr lang="es-CO" dirty="0"/>
          </a:p>
        </p:txBody>
      </p:sp>
      <p:pic>
        <p:nvPicPr>
          <p:cNvPr id="2050" name="Picture 2" descr="Notas - Iconos gratis de interfaz">
            <a:extLst>
              <a:ext uri="{FF2B5EF4-FFF2-40B4-BE49-F238E27FC236}">
                <a16:creationId xmlns:a16="http://schemas.microsoft.com/office/drawing/2014/main" id="{F8D8FC99-A19A-7792-3CB0-325FFB8A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39">
            <a:off x="2080173" y="3090446"/>
            <a:ext cx="2576166" cy="25761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7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E173F-E3F5-5844-4B34-86403FD82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2F19423-6F72-B3DF-4B82-9D09038120B4}"/>
              </a:ext>
            </a:extLst>
          </p:cNvPr>
          <p:cNvSpPr txBox="1">
            <a:spLocks/>
          </p:cNvSpPr>
          <p:nvPr/>
        </p:nvSpPr>
        <p:spPr>
          <a:xfrm>
            <a:off x="1995487" y="1493237"/>
            <a:ext cx="8201025" cy="2505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aplicación que permita crear notas y tareas para Android</a:t>
            </a:r>
          </a:p>
          <a:p>
            <a:endParaRPr lang="es-CO" dirty="0"/>
          </a:p>
        </p:txBody>
      </p:sp>
      <p:pic>
        <p:nvPicPr>
          <p:cNvPr id="3074" name="Picture 2" descr="Lista de tareas - Iconos gratis de educación">
            <a:extLst>
              <a:ext uri="{FF2B5EF4-FFF2-40B4-BE49-F238E27FC236}">
                <a16:creationId xmlns:a16="http://schemas.microsoft.com/office/drawing/2014/main" id="{D10FCB99-0B28-ED06-D9F1-ACDD13B7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757">
            <a:off x="4289708" y="3193793"/>
            <a:ext cx="3395013" cy="339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0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C410-2796-F101-DDC5-4E34E831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093946" cy="861830"/>
          </a:xfrm>
        </p:spPr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62FDD-3594-40D7-6AEE-939252C5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1" y="2646936"/>
            <a:ext cx="4828744" cy="284797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Biblioteca simple y flexible para diseños complejos de </a:t>
            </a:r>
            <a:r>
              <a:rPr lang="es-MX" dirty="0" err="1"/>
              <a:t>RecyclerView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40AA88-8C3E-5F1C-5999-FE9FABB8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0" y="2685532"/>
            <a:ext cx="4825159" cy="280938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una base de datos flexible y escalable para el desarrollo móvil, web y de servidor de </a:t>
            </a:r>
            <a:r>
              <a:rPr lang="es-MX" dirty="0" err="1"/>
              <a:t>Firebase</a:t>
            </a:r>
            <a:r>
              <a:rPr lang="es-MX" dirty="0"/>
              <a:t> y Google Cloud.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2FD87-9B3A-4B34-818C-06503DD39390}"/>
              </a:ext>
            </a:extLst>
          </p:cNvPr>
          <p:cNvSpPr txBox="1"/>
          <p:nvPr/>
        </p:nvSpPr>
        <p:spPr>
          <a:xfrm>
            <a:off x="1158131" y="2123716"/>
            <a:ext cx="482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1D388-10D1-BB48-9830-8BFC239E231F}"/>
              </a:ext>
            </a:extLst>
          </p:cNvPr>
          <p:cNvSpPr txBox="1"/>
          <p:nvPr/>
        </p:nvSpPr>
        <p:spPr>
          <a:xfrm>
            <a:off x="6208710" y="2123716"/>
            <a:ext cx="482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BDEFEF3-8DF2-B4AC-CD2D-A0DC4943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70" y="3437870"/>
            <a:ext cx="169306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oud Firestore - Querying and Pricing | by Binod Kafle | wesionaryTEAM">
            <a:extLst>
              <a:ext uri="{FF2B5EF4-FFF2-40B4-BE49-F238E27FC236}">
                <a16:creationId xmlns:a16="http://schemas.microsoft.com/office/drawing/2014/main" id="{A4441A9F-888E-3A6B-88B9-4DA45E04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91" y="4057667"/>
            <a:ext cx="4667250" cy="14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0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95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Sala de reuniones Ion</vt:lpstr>
      <vt:lpstr>Presentación de PowerPoint</vt:lpstr>
      <vt:lpstr>Problematica</vt:lpstr>
      <vt:lpstr>Presentación de PowerPoint</vt:lpstr>
      <vt:lpstr>Tecnologías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acosta</dc:creator>
  <cp:lastModifiedBy>alejo acosta</cp:lastModifiedBy>
  <cp:revision>1</cp:revision>
  <dcterms:created xsi:type="dcterms:W3CDTF">2022-11-15T20:58:12Z</dcterms:created>
  <dcterms:modified xsi:type="dcterms:W3CDTF">2022-11-15T21:25:58Z</dcterms:modified>
</cp:coreProperties>
</file>