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8" r:id="rId11"/>
    <p:sldId id="267" r:id="rId12"/>
    <p:sldId id="264" r:id="rId13"/>
    <p:sldId id="270" r:id="rId14"/>
    <p:sldId id="271" r:id="rId15"/>
    <p:sldId id="272" r:id="rId16"/>
    <p:sldId id="269" r:id="rId17"/>
    <p:sldId id="265" r:id="rId18"/>
    <p:sldId id="275" r:id="rId19"/>
    <p:sldId id="274" r:id="rId20"/>
    <p:sldId id="273" r:id="rId21"/>
    <p:sldId id="283" r:id="rId22"/>
    <p:sldId id="284" r:id="rId23"/>
    <p:sldId id="287" r:id="rId24"/>
    <p:sldId id="285" r:id="rId25"/>
    <p:sldId id="286" r:id="rId26"/>
    <p:sldId id="276" r:id="rId27"/>
    <p:sldId id="277" r:id="rId28"/>
    <p:sldId id="278" r:id="rId29"/>
    <p:sldId id="279" r:id="rId30"/>
    <p:sldId id="280" r:id="rId31"/>
    <p:sldId id="281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87057-3B75-45C3-8794-46E289FCF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0C6A0A-BC52-4CD7-934F-A1C2062D1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92ECF-0F35-46B7-9293-5DCA811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32A19-1D10-4C0E-9EFF-536110A6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C3430-22EC-4BC0-BEEF-8E22A7BF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66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5AC2E-102A-40D1-AB98-F83EA264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A0F87F-47B6-46EB-B53B-682108AF5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CB8CF-D317-4179-B948-59432CA4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4826F-AF15-4841-8B78-488352A0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E450F-E75D-47D4-BD2F-6D45EB2D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0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061A72-2280-4574-BCFD-3C85C6308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E256EC-8182-473E-A2B3-38C158D60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8B874-E9E6-4C50-AF63-7F2A258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B9B60-3411-4872-AD16-FFA21576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E9D54-75BB-47DF-A583-1D26451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4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E6ED4-8AC6-4746-8DF9-FA79336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18C4F-0561-4219-88D3-5D5A1D32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133D7-EF3E-4EF6-BC70-12340E6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4003-2B19-44AB-AFCC-E952626D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290C3-A6D8-4732-9C77-FA0BA31F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04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5D2DC-BA51-48B3-AA63-57F442DF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14408-3063-4EC5-9C5E-66C1DD0C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3D511-A431-45FD-AECE-76A96234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27BFC-9B94-446D-8072-9A7806AA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1F966-8B0B-47EA-BE46-09A852E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3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4F230-8F0C-419E-A145-5559424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5011D-C276-4F91-912B-608C8043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FCF32E-83AF-4EDD-AA82-A894A53E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F7260-45BC-4400-905F-1EC65B79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6C374-2D7A-4BB8-8FFB-4FDC55F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9DA3C-2AEE-45F8-967A-1B61A34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36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0F6E-2ACC-42B3-A113-09A6E6F4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1001E-1365-4451-8A94-8CA1C034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EE06A1-F2FF-454D-96AD-BF4D7EF0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FC2F9A-5159-4D94-BD65-9A0D4274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DF9DD5-EBF4-4C12-8BB6-65A1D9ADA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53E6E9-A83D-4191-8FCC-77C598D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6906FB-13B7-4F92-AEE0-C15C84F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AFCE2-27F7-429B-8C62-9A3F37F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57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A1033-DADC-4649-AFC6-A84A79EA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D9308-A402-4492-81B2-A0948D29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E1B986-2425-492D-A198-0BE0FF0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4D1FE4-D862-49E4-8602-375774FB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1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148A3D-1B09-443C-B970-5EE409D0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1345D-5823-4A14-9462-BF615FCD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BD005E-C1A4-4E42-B6E5-26F01F6B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7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D3EC-29AC-4ACD-9243-1B66267C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3D820-4B28-4FA7-BF73-168BB70E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381BE-3AF5-40EB-A296-CC75E605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D5F4F-979D-4C33-9449-A2790E32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F8DA11-1B02-4975-9129-A3DD7D02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FDAAF2-C589-4F84-9A80-6B992AB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1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749B-45D7-4D99-B29D-B64122A1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4147AD-C907-44B3-A2F9-48FF0177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D35E4-A29D-44E3-9B3A-903EAC88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83008-98D6-4A17-8396-BF4C24D8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6A6143-B1EB-47A1-A84C-A79B0463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AC0BE6-7232-4D15-98FC-7896EE7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48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A28A19-2D79-4C2B-B2DC-92852422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B447B-98B5-4DDA-B279-56DE301C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2B5135-4326-4772-8A62-D3959B00C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EBCF-7532-4090-8C18-FE0EA16032CD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A0A7D-3A54-470A-A835-A8728B245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BC68B-40BB-4075-A5F7-291FA0C4D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929-3C12-4E35-B59D-0025B362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6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/>
          <a:lstStyle/>
          <a:p>
            <a:r>
              <a:rPr lang="es-CO" dirty="0"/>
              <a:t>1 – TABLAS DBA MYSQL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D959BB-1DBD-4987-B3C6-BBA808AD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9" y="1433234"/>
            <a:ext cx="9800565" cy="43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/>
          <a:lstStyle/>
          <a:p>
            <a:r>
              <a:rPr lang="es-CO" dirty="0"/>
              <a:t>4.4 JSON TRANSACCION DBA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2ED86-7F60-4CFC-ABD7-0D065466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7" y="1763359"/>
            <a:ext cx="11585825" cy="4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/>
          <a:lstStyle/>
          <a:p>
            <a:r>
              <a:rPr lang="es-CO" dirty="0"/>
              <a:t>4.5 JSON USUARIO DBA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EAA503-5BB0-41DC-BA54-00550F1B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5" y="1435200"/>
            <a:ext cx="1131560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5.1 COLECCIONES MONGODB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CCE894-EB84-476D-9A53-7669377B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1" y="1428108"/>
            <a:ext cx="10825537" cy="47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3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5.2 COLECCIONES MONGODB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5E90C9-9942-4797-B7F8-63D2F6E2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8" y="1504558"/>
            <a:ext cx="11164584" cy="49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3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5.3 COLECCIONES MONGODB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CCECD5-B735-439B-8F60-1B67DBE3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6" y="1428108"/>
            <a:ext cx="11195407" cy="51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7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5.4 COLECCIONES MONGODB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8FC518-703C-4936-BAE6-1BABFAF5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2" y="1428108"/>
            <a:ext cx="10794715" cy="48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5.5 COLECCIONES MONGODB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24963-02AA-4F49-A08C-1D42C6E7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0" y="1502043"/>
            <a:ext cx="11448775" cy="47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/>
          </a:bodyPr>
          <a:lstStyle/>
          <a:p>
            <a:r>
              <a:rPr lang="es-CO" dirty="0"/>
              <a:t>6.1 – MEDIADOR OBJETOS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2A587-9DE0-4E50-A52F-89FAC8A9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880971"/>
            <a:ext cx="1180312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6.2 – MEDIADOR TEST SERVICIO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ED018-F48E-44BA-BAB3-9CDD1374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67" y="1428108"/>
            <a:ext cx="6645466" cy="52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/>
          </a:bodyPr>
          <a:lstStyle/>
          <a:p>
            <a:r>
              <a:rPr lang="es-CO" dirty="0"/>
              <a:t>7.1 – MEDIADOR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6A2878-3FB3-4A3F-9F7D-7E76F10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94" y="1428108"/>
            <a:ext cx="7703612" cy="52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/>
          <a:lstStyle/>
          <a:p>
            <a:r>
              <a:rPr lang="es-CO" dirty="0"/>
              <a:t>2 – TRIGGERS DBA MYSQL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5052D7-226E-4925-9C56-1EA21A4C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2" y="1361786"/>
            <a:ext cx="10023883" cy="46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701" y="392898"/>
            <a:ext cx="10390598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7.2 – MEDIADOR TEST </a:t>
            </a:r>
            <a:r>
              <a:rPr lang="es-CO" dirty="0" err="1"/>
              <a:t>tipoEmpleado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BB7C2F-9FFF-4452-B86F-98E01B11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99" y="1428108"/>
            <a:ext cx="5679855" cy="47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AE36-0086-43E4-8875-C80C882A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- VBA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992E21-7D4D-4E91-9DD0-2F4E0A391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2" y="1255745"/>
            <a:ext cx="10322103" cy="56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7DB778-9BC9-4483-ADF6-81A5F287B9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CONSULTAS - VBA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9EAE03-8BDF-4086-BD9A-0886ED39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7946"/>
            <a:ext cx="9403591" cy="51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3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7DB778-9BC9-4483-ADF6-81A5F287B94C}"/>
              </a:ext>
            </a:extLst>
          </p:cNvPr>
          <p:cNvSpPr txBox="1">
            <a:spLocks/>
          </p:cNvSpPr>
          <p:nvPr/>
        </p:nvSpPr>
        <p:spPr>
          <a:xfrm>
            <a:off x="990600" y="4661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CONSULTAS - VBA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86620D-FABC-4A51-B0EB-0BEABDF3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2656"/>
            <a:ext cx="9639209" cy="53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7DB778-9BC9-4483-ADF6-81A5F287B9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CONSULTAS - VBA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949004-C89D-4682-AAB7-5739D3B8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30659"/>
            <a:ext cx="9290056" cy="51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7DB778-9BC9-4483-ADF6-81A5F287B9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CONSULTAS - VBA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F2FCE3-934E-4FC0-9A07-6D36DD6C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08" y="1572358"/>
            <a:ext cx="9950184" cy="51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89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EXCEL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ECB160-397D-435D-89D7-4C8E76D5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3" y="1416891"/>
            <a:ext cx="9674831" cy="52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0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EXCEL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A7096-F5D4-474E-B138-D1D35B9E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9" y="1247141"/>
            <a:ext cx="10301555" cy="54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EXCEL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D4C3D7-61AF-4F3E-904F-D60FE024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5636"/>
            <a:ext cx="10188539" cy="54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8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EXCEL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91B3F7-DF83-41B8-BB64-D00409CC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354"/>
            <a:ext cx="9980488" cy="55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3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3.1 – PROCEDURES DBA MYSQL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A69D98-E6E6-45FD-AD22-020AD1A8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1561839"/>
            <a:ext cx="895475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2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EXCEL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CE9CE6-E070-4BEA-B103-8BF3D36C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2" y="1233790"/>
            <a:ext cx="10106346" cy="54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POWERBI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53C2A-7A56-4937-A58B-B60559E9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" y="2172926"/>
            <a:ext cx="10753800" cy="13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POWERBI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7C571A-6696-4B46-88DC-7D6A5505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3" y="2205689"/>
            <a:ext cx="10753800" cy="15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6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POWERBI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8ADE7-C444-4EF2-837D-C65FD99B5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" y="2402071"/>
            <a:ext cx="10753800" cy="1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POWERBI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708CC5-EE0B-44AA-98F1-4FF821EB1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3" y="2535393"/>
            <a:ext cx="10753800" cy="15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6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F15-0A24-4B39-AC93-C07E328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POWERBI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78DE2B-7165-4F66-8B9D-F6CB1841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33" y="2460241"/>
            <a:ext cx="10753800" cy="19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3.2 – PROCEDURES DBA MYSQL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6B9BEC-0A27-4EF4-8849-FFECD6F1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1452286"/>
            <a:ext cx="889759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3.3 – PROCEDURES DBA MYSQL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E9BAF-1FD5-4D42-83A8-61579848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83" y="1428108"/>
            <a:ext cx="7685070" cy="51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3.4 – PROCEDURES DBA MYSQL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E7929A-F549-49B5-A471-A2E25A43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1" y="1803104"/>
            <a:ext cx="9924689" cy="44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4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/>
          </a:bodyPr>
          <a:lstStyle/>
          <a:p>
            <a:r>
              <a:rPr lang="es-CO" dirty="0"/>
              <a:t>4.1 JSON GEOGRAFIA DBA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26CE1B-22A4-499A-9185-290E19E4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44" y="1500840"/>
            <a:ext cx="7020796" cy="49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s-CO" dirty="0"/>
              <a:t>4.2 JSON ORGANIZACION DBA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5A9162-FD0C-4048-B50C-B63CD764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63" y="1449115"/>
            <a:ext cx="10178264" cy="50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BC91-AABF-4F49-AF45-788E81EA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98"/>
            <a:ext cx="9144000" cy="1035210"/>
          </a:xfrm>
        </p:spPr>
        <p:txBody>
          <a:bodyPr/>
          <a:lstStyle/>
          <a:p>
            <a:r>
              <a:rPr lang="es-CO" dirty="0"/>
              <a:t>4.3 JSON SERVICIO DBA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8174CD-02E7-4BB3-BC7F-1CCA1E2A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78" y="1335750"/>
            <a:ext cx="10147443" cy="53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118</Words>
  <Application>Microsoft Office PowerPoint</Application>
  <PresentationFormat>Panorámica</PresentationFormat>
  <Paragraphs>35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1 – TABLAS DBA MYSQL</vt:lpstr>
      <vt:lpstr>2 – TRIGGERS DBA MYSQL</vt:lpstr>
      <vt:lpstr>3.1 – PROCEDURES DBA MYSQL</vt:lpstr>
      <vt:lpstr>3.2 – PROCEDURES DBA MYSQL</vt:lpstr>
      <vt:lpstr>3.3 – PROCEDURES DBA MYSQL</vt:lpstr>
      <vt:lpstr>3.4 – PROCEDURES DBA MYSQL</vt:lpstr>
      <vt:lpstr>4.1 JSON GEOGRAFIA DBA</vt:lpstr>
      <vt:lpstr>4.2 JSON ORGANIZACION DBA</vt:lpstr>
      <vt:lpstr>4.3 JSON SERVICIO DBA</vt:lpstr>
      <vt:lpstr>4.4 JSON TRANSACCION DBA</vt:lpstr>
      <vt:lpstr>4.5 JSON USUARIO DBA</vt:lpstr>
      <vt:lpstr>5.1 COLECCIONES MONGODB</vt:lpstr>
      <vt:lpstr>5.2 COLECCIONES MONGODB</vt:lpstr>
      <vt:lpstr>5.3 COLECCIONES MONGODB</vt:lpstr>
      <vt:lpstr>5.4 COLECCIONES MONGODB</vt:lpstr>
      <vt:lpstr>5.5 COLECCIONES MONGODB</vt:lpstr>
      <vt:lpstr>6.1 – MEDIADOR OBJETOS</vt:lpstr>
      <vt:lpstr>6.2 – MEDIADOR TEST SERVICIO</vt:lpstr>
      <vt:lpstr>7.1 – MEDIADOR ENTIDADES</vt:lpstr>
      <vt:lpstr>7.2 – MEDIADOR TEST tipoEmpleado</vt:lpstr>
      <vt:lpstr>CONSULTAS - VBA</vt:lpstr>
      <vt:lpstr>Presentación de PowerPoint</vt:lpstr>
      <vt:lpstr>Presentación de PowerPoint</vt:lpstr>
      <vt:lpstr>Presentación de PowerPoint</vt:lpstr>
      <vt:lpstr>Presentación de PowerPoint</vt:lpstr>
      <vt:lpstr>CONSULTAS EXCEL</vt:lpstr>
      <vt:lpstr>CONSULTAS EXCEL</vt:lpstr>
      <vt:lpstr>CONSULTAS EXCEL</vt:lpstr>
      <vt:lpstr>CONSULTAS EXCEL</vt:lpstr>
      <vt:lpstr>CONSULTAS EXCEL</vt:lpstr>
      <vt:lpstr>CONSULTAS POWERBI</vt:lpstr>
      <vt:lpstr>CONSULTAS POWERBI</vt:lpstr>
      <vt:lpstr>CONSULTAS POWERBI</vt:lpstr>
      <vt:lpstr>CONSULTAS POWERBI</vt:lpstr>
      <vt:lpstr>CONSULTAS POWERBI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TABLAS DBA MYSQL</dc:title>
  <dc:creator>Daniela</dc:creator>
  <cp:lastModifiedBy>Daniela</cp:lastModifiedBy>
  <cp:revision>7</cp:revision>
  <dcterms:created xsi:type="dcterms:W3CDTF">2024-05-10T07:13:58Z</dcterms:created>
  <dcterms:modified xsi:type="dcterms:W3CDTF">2024-05-10T08:24:09Z</dcterms:modified>
</cp:coreProperties>
</file>