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75" d="100"/>
          <a:sy n="75" d="100"/>
        </p:scale>
        <p:origin x="64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41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7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3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82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7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03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7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3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4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4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C294-2D13-4869-A69F-202666564EC0}" type="datetimeFigureOut">
              <a:rPr lang="es-CO" smtClean="0"/>
              <a:t>22/09/2018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8FFA-373C-4074-AD14-B8C6352F42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07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02" t="15257" r="1602" b="3198"/>
          <a:stretch/>
        </p:blipFill>
        <p:spPr>
          <a:xfrm>
            <a:off x="7143" y="1"/>
            <a:ext cx="12192000" cy="657561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59100" y="1238250"/>
            <a:ext cx="2209800" cy="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2432050" y="5073650"/>
            <a:ext cx="1346200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778250" y="1238250"/>
            <a:ext cx="0" cy="383540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432050" y="5334000"/>
            <a:ext cx="2559050" cy="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oval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806950" y="3937000"/>
            <a:ext cx="317502" cy="1270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4806950" y="3949700"/>
            <a:ext cx="0" cy="138430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15900" y="3014758"/>
            <a:ext cx="381000" cy="1492"/>
          </a:xfrm>
          <a:prstGeom prst="straightConnector1">
            <a:avLst/>
          </a:prstGeom>
          <a:ln w="31750" cap="rnd" cmpd="sng">
            <a:solidFill>
              <a:srgbClr val="FF000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15900" y="971550"/>
            <a:ext cx="444500" cy="0"/>
          </a:xfrm>
          <a:prstGeom prst="straightConnector1">
            <a:avLst/>
          </a:prstGeom>
          <a:ln w="31750" cap="rnd" cmpd="sng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215900" y="971550"/>
            <a:ext cx="0" cy="2043208"/>
          </a:xfrm>
          <a:prstGeom prst="straightConnector1">
            <a:avLst/>
          </a:prstGeom>
          <a:ln w="31750" cap="rnd" cmpd="sng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 flipV="1">
            <a:off x="457200" y="1003300"/>
            <a:ext cx="12700" cy="1980000"/>
          </a:xfrm>
          <a:prstGeom prst="straightConnector1">
            <a:avLst/>
          </a:prstGeom>
          <a:ln w="31750" cap="rnd" cmpd="sng">
            <a:solidFill>
              <a:schemeClr val="bg1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7410451" y="1238250"/>
            <a:ext cx="1174749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8588375" y="1238250"/>
            <a:ext cx="0" cy="449580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8585200" y="5734050"/>
            <a:ext cx="1047751" cy="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H="1" flipV="1">
            <a:off x="8607425" y="5492749"/>
            <a:ext cx="1025525" cy="6351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 flipV="1">
            <a:off x="8458200" y="1917700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 flipV="1">
            <a:off x="8447086" y="2666999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 flipV="1">
            <a:off x="8450261" y="2908300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 flipV="1">
            <a:off x="8450262" y="3149600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H="1" flipV="1">
            <a:off x="8447085" y="2413000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8447084" y="2159000"/>
            <a:ext cx="898525" cy="635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oval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8435976" y="1244600"/>
            <a:ext cx="7933" cy="1905000"/>
          </a:xfrm>
          <a:prstGeom prst="straightConnector1">
            <a:avLst/>
          </a:prstGeom>
          <a:ln w="31750" cap="rnd" cmpd="sng">
            <a:solidFill>
              <a:srgbClr val="00B05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7246620" y="5334000"/>
            <a:ext cx="1057589" cy="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H="1" flipV="1">
            <a:off x="8312150" y="1676400"/>
            <a:ext cx="6350" cy="365760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>
            <a:off x="8318500" y="1676400"/>
            <a:ext cx="1027109" cy="0"/>
          </a:xfrm>
          <a:prstGeom prst="straightConnector1">
            <a:avLst/>
          </a:prstGeom>
          <a:ln w="31750" cap="rnd" cmpd="sng">
            <a:solidFill>
              <a:srgbClr val="0070C0"/>
            </a:solidFill>
            <a:headEnd type="non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250" y1="41505" x2="16250" y2="34890"/>
                        <a14:foregroundMark x1="31979" y1="34890" x2="31146" y2="29053"/>
                        <a14:foregroundMark x1="49063" y1="30999" x2="47708" y2="27626"/>
                        <a14:foregroundMark x1="64375" y1="30091" x2="63438" y2="27497"/>
                        <a14:foregroundMark x1="76875" y1="38132" x2="76875" y2="32296"/>
                        <a14:foregroundMark x1="76771" y1="62905" x2="76563" y2="69650"/>
                        <a14:foregroundMark x1="60208" y1="73930" x2="59062" y2="67964"/>
                        <a14:foregroundMark x1="53021" y1="77173" x2="52812" y2="69131"/>
                        <a14:foregroundMark x1="37708" y1="78599" x2="36875" y2="70039"/>
                        <a14:foregroundMark x1="23438" y1="70558" x2="22917" y2="62905"/>
                        <a14:foregroundMark x1="13333" y1="66667" x2="8021" y2="64981"/>
                        <a14:foregroundMark x1="83750" y1="66796" x2="83542" y2="62646"/>
                        <a14:foregroundMark x1="73021" y1="50584" x2="73021" y2="50584"/>
                        <a14:foregroundMark x1="42500" y1="44617" x2="43958" y2="43061"/>
                        <a14:foregroundMark x1="12396" y1="35019" x2="12708" y2="42931"/>
                        <a14:foregroundMark x1="16042" y1="51881" x2="19063" y2="58885"/>
                        <a14:foregroundMark x1="4271" y1="66018" x2="11875" y2="70947"/>
                        <a14:foregroundMark x1="18333" y1="76265" x2="22708" y2="77821"/>
                        <a14:foregroundMark x1="27396" y1="80285" x2="29167" y2="85603"/>
                        <a14:foregroundMark x1="33542" y1="84825" x2="34896" y2="77043"/>
                        <a14:foregroundMark x1="33542" y1="62905" x2="31146" y2="55642"/>
                        <a14:foregroundMark x1="27083" y1="53826" x2="20833" y2="51102"/>
                        <a14:foregroundMark x1="12188" y1="51751" x2="7292" y2="51881"/>
                        <a14:foregroundMark x1="3750" y1="54864" x2="2917" y2="60311"/>
                        <a14:foregroundMark x1="11771" y1="62776" x2="10313" y2="62776"/>
                        <a14:foregroundMark x1="27187" y1="65110" x2="27917" y2="66407"/>
                        <a14:foregroundMark x1="42396" y1="73022" x2="42396" y2="78599"/>
                        <a14:foregroundMark x1="43750" y1="91958" x2="43333" y2="87289"/>
                        <a14:foregroundMark x1="38854" y1="91829" x2="40729" y2="92218"/>
                        <a14:foregroundMark x1="48542" y1="85863" x2="48542" y2="79248"/>
                        <a14:foregroundMark x1="45104" y1="74319" x2="47813" y2="73800"/>
                        <a14:foregroundMark x1="48333" y1="89105" x2="47708" y2="94293"/>
                        <a14:foregroundMark x1="47708" y1="95720" x2="50833" y2="95850"/>
                        <a14:foregroundMark x1="52292" y1="94942" x2="56563" y2="86252"/>
                        <a14:foregroundMark x1="56771" y1="80285" x2="56771" y2="53826"/>
                        <a14:foregroundMark x1="57604" y1="94163" x2="63854" y2="83268"/>
                        <a14:foregroundMark x1="64792" y1="85214" x2="71042" y2="80804"/>
                        <a14:foregroundMark x1="71979" y1="68093" x2="72292" y2="76005"/>
                        <a14:foregroundMark x1="74479" y1="77951" x2="79063" y2="79637"/>
                        <a14:foregroundMark x1="80833" y1="77043" x2="78646" y2="50065"/>
                        <a14:foregroundMark x1="85521" y1="72244" x2="95625" y2="70817"/>
                        <a14:foregroundMark x1="93333" y1="55253" x2="97500" y2="63554"/>
                        <a14:foregroundMark x1="90625" y1="52529" x2="71667" y2="46822"/>
                        <a14:foregroundMark x1="66146" y1="47730" x2="50104" y2="43580"/>
                        <a14:foregroundMark x1="46458" y1="67575" x2="47604" y2="58755"/>
                        <a14:foregroundMark x1="50833" y1="53956" x2="54167" y2="55383"/>
                        <a14:foregroundMark x1="58333" y1="53826" x2="61875" y2="55772"/>
                        <a14:foregroundMark x1="65000" y1="56031" x2="67188" y2="53048"/>
                        <a14:foregroundMark x1="71042" y1="53048" x2="71875" y2="56161"/>
                        <a14:foregroundMark x1="86979" y1="63684" x2="86146" y2="63554"/>
                        <a14:foregroundMark x1="88021" y1="46304" x2="89688" y2="39818"/>
                        <a14:foregroundMark x1="87708" y1="37095" x2="83438" y2="32815"/>
                        <a14:foregroundMark x1="86771" y1="27626" x2="68438" y2="15824"/>
                        <a14:foregroundMark x1="71979" y1="23346" x2="73333" y2="40726"/>
                        <a14:foregroundMark x1="68646" y1="26978" x2="66667" y2="22827"/>
                        <a14:foregroundMark x1="58542" y1="18547" x2="61146" y2="34630"/>
                        <a14:foregroundMark x1="59375" y1="15953" x2="58125" y2="8042"/>
                        <a14:foregroundMark x1="55833" y1="10117" x2="51042" y2="7912"/>
                        <a14:foregroundMark x1="49583" y1="5058" x2="51354" y2="24773"/>
                        <a14:foregroundMark x1="46458" y1="6485" x2="44896" y2="15305"/>
                        <a14:foregroundMark x1="45208" y1="33204" x2="41458" y2="42802"/>
                        <a14:foregroundMark x1="38854" y1="46174" x2="31771" y2="44228"/>
                        <a14:foregroundMark x1="26250" y1="45914" x2="28646" y2="40337"/>
                        <a14:foregroundMark x1="35729" y1="30999" x2="36250" y2="26459"/>
                        <a14:foregroundMark x1="20938" y1="40726" x2="21146" y2="38132"/>
                        <a14:foregroundMark x1="20938" y1="28016" x2="20938" y2="23087"/>
                        <a14:foregroundMark x1="28438" y1="21401" x2="30938" y2="17250"/>
                        <a14:foregroundMark x1="37917" y1="54734" x2="40729" y2="53956"/>
                        <a14:foregroundMark x1="34167" y1="11933" x2="37396" y2="11933"/>
                        <a14:backgroundMark x1="54063" y1="49416" x2="54688" y2="50065"/>
                        <a14:backgroundMark x1="62396" y1="50973" x2="63438" y2="51621"/>
                        <a14:backgroundMark x1="45625" y1="80026" x2="45938" y2="82750"/>
                        <a14:backgroundMark x1="52188" y1="48638" x2="52500" y2="48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5734050"/>
            <a:ext cx="1336218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57" y="0"/>
            <a:ext cx="9629085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250" y1="41505" x2="16250" y2="34890"/>
                        <a14:foregroundMark x1="31979" y1="34890" x2="31146" y2="29053"/>
                        <a14:foregroundMark x1="49063" y1="30999" x2="47708" y2="27626"/>
                        <a14:foregroundMark x1="64375" y1="30091" x2="63438" y2="27497"/>
                        <a14:foregroundMark x1="76875" y1="38132" x2="76875" y2="32296"/>
                        <a14:foregroundMark x1="76771" y1="62905" x2="76563" y2="69650"/>
                        <a14:foregroundMark x1="60208" y1="73930" x2="59062" y2="67964"/>
                        <a14:foregroundMark x1="53021" y1="77173" x2="52812" y2="69131"/>
                        <a14:foregroundMark x1="37708" y1="78599" x2="36875" y2="70039"/>
                        <a14:foregroundMark x1="23438" y1="70558" x2="22917" y2="62905"/>
                        <a14:foregroundMark x1="13333" y1="66667" x2="8021" y2="64981"/>
                        <a14:foregroundMark x1="83750" y1="66796" x2="83542" y2="62646"/>
                        <a14:foregroundMark x1="73021" y1="50584" x2="73021" y2="50584"/>
                        <a14:foregroundMark x1="42500" y1="44617" x2="43958" y2="43061"/>
                        <a14:foregroundMark x1="12396" y1="35019" x2="12708" y2="42931"/>
                        <a14:foregroundMark x1="16042" y1="51881" x2="19063" y2="58885"/>
                        <a14:foregroundMark x1="4271" y1="66018" x2="11875" y2="70947"/>
                        <a14:foregroundMark x1="18333" y1="76265" x2="22708" y2="77821"/>
                        <a14:foregroundMark x1="27396" y1="80285" x2="29167" y2="85603"/>
                        <a14:foregroundMark x1="33542" y1="84825" x2="34896" y2="77043"/>
                        <a14:foregroundMark x1="33542" y1="62905" x2="31146" y2="55642"/>
                        <a14:foregroundMark x1="27083" y1="53826" x2="20833" y2="51102"/>
                        <a14:foregroundMark x1="12188" y1="51751" x2="7292" y2="51881"/>
                        <a14:foregroundMark x1="3750" y1="54864" x2="2917" y2="60311"/>
                        <a14:foregroundMark x1="11771" y1="62776" x2="10313" y2="62776"/>
                        <a14:foregroundMark x1="27187" y1="65110" x2="27917" y2="66407"/>
                        <a14:foregroundMark x1="42396" y1="73022" x2="42396" y2="78599"/>
                        <a14:foregroundMark x1="43750" y1="91958" x2="43333" y2="87289"/>
                        <a14:foregroundMark x1="38854" y1="91829" x2="40729" y2="92218"/>
                        <a14:foregroundMark x1="48542" y1="85863" x2="48542" y2="79248"/>
                        <a14:foregroundMark x1="45104" y1="74319" x2="47813" y2="73800"/>
                        <a14:foregroundMark x1="48333" y1="89105" x2="47708" y2="94293"/>
                        <a14:foregroundMark x1="47708" y1="95720" x2="50833" y2="95850"/>
                        <a14:foregroundMark x1="52292" y1="94942" x2="56563" y2="86252"/>
                        <a14:foregroundMark x1="56771" y1="80285" x2="56771" y2="53826"/>
                        <a14:foregroundMark x1="57604" y1="94163" x2="63854" y2="83268"/>
                        <a14:foregroundMark x1="64792" y1="85214" x2="71042" y2="80804"/>
                        <a14:foregroundMark x1="71979" y1="68093" x2="72292" y2="76005"/>
                        <a14:foregroundMark x1="74479" y1="77951" x2="79063" y2="79637"/>
                        <a14:foregroundMark x1="80833" y1="77043" x2="78646" y2="50065"/>
                        <a14:foregroundMark x1="85521" y1="72244" x2="95625" y2="70817"/>
                        <a14:foregroundMark x1="93333" y1="55253" x2="97500" y2="63554"/>
                        <a14:foregroundMark x1="90625" y1="52529" x2="71667" y2="46822"/>
                        <a14:foregroundMark x1="66146" y1="47730" x2="50104" y2="43580"/>
                        <a14:foregroundMark x1="46458" y1="67575" x2="47604" y2="58755"/>
                        <a14:foregroundMark x1="50833" y1="53956" x2="54167" y2="55383"/>
                        <a14:foregroundMark x1="58333" y1="53826" x2="61875" y2="55772"/>
                        <a14:foregroundMark x1="65000" y1="56031" x2="67188" y2="53048"/>
                        <a14:foregroundMark x1="71042" y1="53048" x2="71875" y2="56161"/>
                        <a14:foregroundMark x1="86979" y1="63684" x2="86146" y2="63554"/>
                        <a14:foregroundMark x1="88021" y1="46304" x2="89688" y2="39818"/>
                        <a14:foregroundMark x1="87708" y1="37095" x2="83438" y2="32815"/>
                        <a14:foregroundMark x1="86771" y1="27626" x2="68438" y2="15824"/>
                        <a14:foregroundMark x1="71979" y1="23346" x2="73333" y2="40726"/>
                        <a14:foregroundMark x1="68646" y1="26978" x2="66667" y2="22827"/>
                        <a14:foregroundMark x1="58542" y1="18547" x2="61146" y2="34630"/>
                        <a14:foregroundMark x1="59375" y1="15953" x2="58125" y2="8042"/>
                        <a14:foregroundMark x1="55833" y1="10117" x2="51042" y2="7912"/>
                        <a14:foregroundMark x1="49583" y1="5058" x2="51354" y2="24773"/>
                        <a14:foregroundMark x1="46458" y1="6485" x2="44896" y2="15305"/>
                        <a14:foregroundMark x1="45208" y1="33204" x2="41458" y2="42802"/>
                        <a14:foregroundMark x1="38854" y1="46174" x2="31771" y2="44228"/>
                        <a14:foregroundMark x1="26250" y1="45914" x2="28646" y2="40337"/>
                        <a14:foregroundMark x1="35729" y1="30999" x2="36250" y2="26459"/>
                        <a14:foregroundMark x1="20938" y1="40726" x2="21146" y2="38132"/>
                        <a14:foregroundMark x1="20938" y1="28016" x2="20938" y2="23087"/>
                        <a14:foregroundMark x1="28438" y1="21401" x2="30938" y2="17250"/>
                        <a14:foregroundMark x1="37917" y1="54734" x2="40729" y2="53956"/>
                        <a14:foregroundMark x1="34167" y1="11933" x2="37396" y2="11933"/>
                        <a14:backgroundMark x1="54063" y1="49416" x2="54688" y2="50065"/>
                        <a14:backgroundMark x1="62396" y1="50973" x2="63438" y2="51621"/>
                        <a14:backgroundMark x1="45625" y1="80026" x2="45938" y2="82750"/>
                        <a14:backgroundMark x1="52188" y1="48638" x2="52500" y2="48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80" y="4965701"/>
            <a:ext cx="208734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2" y="292100"/>
            <a:ext cx="10058400" cy="63875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6250" y1="41505" x2="16250" y2="34890"/>
                        <a14:foregroundMark x1="31979" y1="34890" x2="31146" y2="29053"/>
                        <a14:foregroundMark x1="49063" y1="30999" x2="47708" y2="27626"/>
                        <a14:foregroundMark x1="64375" y1="30091" x2="63438" y2="27497"/>
                        <a14:foregroundMark x1="76875" y1="38132" x2="76875" y2="32296"/>
                        <a14:foregroundMark x1="76771" y1="62905" x2="76563" y2="69650"/>
                        <a14:foregroundMark x1="60208" y1="73930" x2="59062" y2="67964"/>
                        <a14:foregroundMark x1="53021" y1="77173" x2="52812" y2="69131"/>
                        <a14:foregroundMark x1="37708" y1="78599" x2="36875" y2="70039"/>
                        <a14:foregroundMark x1="23438" y1="70558" x2="22917" y2="62905"/>
                        <a14:foregroundMark x1="13333" y1="66667" x2="8021" y2="64981"/>
                        <a14:foregroundMark x1="83750" y1="66796" x2="83542" y2="62646"/>
                        <a14:foregroundMark x1="73021" y1="50584" x2="73021" y2="50584"/>
                        <a14:foregroundMark x1="42500" y1="44617" x2="43958" y2="43061"/>
                        <a14:foregroundMark x1="12396" y1="35019" x2="12708" y2="42931"/>
                        <a14:foregroundMark x1="16042" y1="51881" x2="19063" y2="58885"/>
                        <a14:foregroundMark x1="4271" y1="66018" x2="11875" y2="70947"/>
                        <a14:foregroundMark x1="18333" y1="76265" x2="22708" y2="77821"/>
                        <a14:foregroundMark x1="27396" y1="80285" x2="29167" y2="85603"/>
                        <a14:foregroundMark x1="33542" y1="84825" x2="34896" y2="77043"/>
                        <a14:foregroundMark x1="33542" y1="62905" x2="31146" y2="55642"/>
                        <a14:foregroundMark x1="27083" y1="53826" x2="20833" y2="51102"/>
                        <a14:foregroundMark x1="12188" y1="51751" x2="7292" y2="51881"/>
                        <a14:foregroundMark x1="3750" y1="54864" x2="2917" y2="60311"/>
                        <a14:foregroundMark x1="11771" y1="62776" x2="10313" y2="62776"/>
                        <a14:foregroundMark x1="27187" y1="65110" x2="27917" y2="66407"/>
                        <a14:foregroundMark x1="42396" y1="73022" x2="42396" y2="78599"/>
                        <a14:foregroundMark x1="43750" y1="91958" x2="43333" y2="87289"/>
                        <a14:foregroundMark x1="38854" y1="91829" x2="40729" y2="92218"/>
                        <a14:foregroundMark x1="48542" y1="85863" x2="48542" y2="79248"/>
                        <a14:foregroundMark x1="45104" y1="74319" x2="47813" y2="73800"/>
                        <a14:foregroundMark x1="48333" y1="89105" x2="47708" y2="94293"/>
                        <a14:foregroundMark x1="47708" y1="95720" x2="50833" y2="95850"/>
                        <a14:foregroundMark x1="52292" y1="94942" x2="56563" y2="86252"/>
                        <a14:foregroundMark x1="56771" y1="80285" x2="56771" y2="53826"/>
                        <a14:foregroundMark x1="57604" y1="94163" x2="63854" y2="83268"/>
                        <a14:foregroundMark x1="64792" y1="85214" x2="71042" y2="80804"/>
                        <a14:foregroundMark x1="71979" y1="68093" x2="72292" y2="76005"/>
                        <a14:foregroundMark x1="74479" y1="77951" x2="79063" y2="79637"/>
                        <a14:foregroundMark x1="80833" y1="77043" x2="78646" y2="50065"/>
                        <a14:foregroundMark x1="85521" y1="72244" x2="95625" y2="70817"/>
                        <a14:foregroundMark x1="93333" y1="55253" x2="97500" y2="63554"/>
                        <a14:foregroundMark x1="90625" y1="52529" x2="71667" y2="46822"/>
                        <a14:foregroundMark x1="66146" y1="47730" x2="50104" y2="43580"/>
                        <a14:foregroundMark x1="46458" y1="67575" x2="47604" y2="58755"/>
                        <a14:foregroundMark x1="50833" y1="53956" x2="54167" y2="55383"/>
                        <a14:foregroundMark x1="58333" y1="53826" x2="61875" y2="55772"/>
                        <a14:foregroundMark x1="65000" y1="56031" x2="67188" y2="53048"/>
                        <a14:foregroundMark x1="71042" y1="53048" x2="71875" y2="56161"/>
                        <a14:foregroundMark x1="86979" y1="63684" x2="86146" y2="63554"/>
                        <a14:foregroundMark x1="88021" y1="46304" x2="89688" y2="39818"/>
                        <a14:foregroundMark x1="87708" y1="37095" x2="83438" y2="32815"/>
                        <a14:foregroundMark x1="86771" y1="27626" x2="68438" y2="15824"/>
                        <a14:foregroundMark x1="71979" y1="23346" x2="73333" y2="40726"/>
                        <a14:foregroundMark x1="68646" y1="26978" x2="66667" y2="22827"/>
                        <a14:foregroundMark x1="58542" y1="18547" x2="61146" y2="34630"/>
                        <a14:foregroundMark x1="59375" y1="15953" x2="58125" y2="8042"/>
                        <a14:foregroundMark x1="55833" y1="10117" x2="51042" y2="7912"/>
                        <a14:foregroundMark x1="49583" y1="5058" x2="51354" y2="24773"/>
                        <a14:foregroundMark x1="46458" y1="6485" x2="44896" y2="15305"/>
                        <a14:foregroundMark x1="45208" y1="33204" x2="41458" y2="42802"/>
                        <a14:foregroundMark x1="38854" y1="46174" x2="31771" y2="44228"/>
                        <a14:foregroundMark x1="26250" y1="45914" x2="28646" y2="40337"/>
                        <a14:foregroundMark x1="35729" y1="30999" x2="36250" y2="26459"/>
                        <a14:foregroundMark x1="20938" y1="40726" x2="21146" y2="38132"/>
                        <a14:foregroundMark x1="20938" y1="28016" x2="20938" y2="23087"/>
                        <a14:foregroundMark x1="28438" y1="21401" x2="30938" y2="17250"/>
                        <a14:foregroundMark x1="37917" y1="54734" x2="40729" y2="53956"/>
                        <a14:foregroundMark x1="34167" y1="11933" x2="37396" y2="11933"/>
                        <a14:backgroundMark x1="54063" y1="49416" x2="54688" y2="50065"/>
                        <a14:backgroundMark x1="62396" y1="50973" x2="63438" y2="51621"/>
                        <a14:backgroundMark x1="45625" y1="80026" x2="45938" y2="82750"/>
                        <a14:backgroundMark x1="52188" y1="48638" x2="52500" y2="48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80" y="4965701"/>
            <a:ext cx="208734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8</cp:revision>
  <dcterms:created xsi:type="dcterms:W3CDTF">2018-09-22T17:35:26Z</dcterms:created>
  <dcterms:modified xsi:type="dcterms:W3CDTF">2018-09-23T05:20:47Z</dcterms:modified>
</cp:coreProperties>
</file>