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268" r:id="rId7"/>
    <p:sldMasterId id="2147484300" r:id="rId8"/>
  </p:sldMasterIdLst>
  <p:notesMasterIdLst>
    <p:notesMasterId r:id="rId27"/>
  </p:notesMasterIdLst>
  <p:handoutMasterIdLst>
    <p:handoutMasterId r:id="rId28"/>
  </p:handoutMasterIdLst>
  <p:sldIdLst>
    <p:sldId id="547" r:id="rId9"/>
    <p:sldId id="555" r:id="rId10"/>
    <p:sldId id="559" r:id="rId11"/>
    <p:sldId id="550" r:id="rId12"/>
    <p:sldId id="560" r:id="rId13"/>
    <p:sldId id="561" r:id="rId14"/>
    <p:sldId id="562" r:id="rId15"/>
    <p:sldId id="564" r:id="rId16"/>
    <p:sldId id="566" r:id="rId17"/>
    <p:sldId id="565" r:id="rId18"/>
    <p:sldId id="569" r:id="rId19"/>
    <p:sldId id="570" r:id="rId20"/>
    <p:sldId id="571" r:id="rId21"/>
    <p:sldId id="572" r:id="rId22"/>
    <p:sldId id="568" r:id="rId23"/>
    <p:sldId id="573" r:id="rId24"/>
    <p:sldId id="552" r:id="rId25"/>
    <p:sldId id="540" r:id="rId26"/>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4" y="51"/>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10/1/2020</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10/1/2020</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24.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5.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4.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18788"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pic>
        <p:nvPicPr>
          <p:cNvPr id="10" name="Picture 9"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413516828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762907" y="1"/>
            <a:ext cx="10910666" cy="1463669"/>
          </a:xfrm>
        </p:spPr>
        <p:txBody>
          <a:bodyP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753187" y="1456891"/>
            <a:ext cx="10910666" cy="1733096"/>
          </a:xfrm>
        </p:spPr>
        <p:txBody>
          <a:bodyPr wrap="square">
            <a:spAutoFit/>
          </a:bodyPr>
          <a:lstStyle>
            <a:lvl1pPr marL="0" indent="0">
              <a:buNone/>
              <a:defRPr sz="2856">
                <a:solidFill>
                  <a:schemeClr val="tx1"/>
                </a:solidFill>
                <a:latin typeface="Segoe UI Light" pitchFamily="34" charset="0"/>
              </a:defRPr>
            </a:lvl1pPr>
            <a:lvl2pPr marL="600668" indent="-289811">
              <a:spcBef>
                <a:spcPts val="612"/>
              </a:spcBef>
              <a:buFont typeface="Segoe UI" pitchFamily="34" charset="0"/>
              <a:buChar char="►"/>
              <a:defRPr>
                <a:solidFill>
                  <a:schemeClr val="tx1"/>
                </a:solidFill>
              </a:defRPr>
            </a:lvl2pPr>
            <a:lvl3pPr>
              <a:spcBef>
                <a:spcPts val="612"/>
              </a:spcBef>
              <a:defRPr>
                <a:solidFill>
                  <a:schemeClr val="tx1"/>
                </a:solidFill>
              </a:defRPr>
            </a:lvl3pPr>
            <a:lvl4pPr>
              <a:spcBef>
                <a:spcPts val="612"/>
              </a:spcBef>
              <a:defRPr>
                <a:solidFill>
                  <a:schemeClr val="tx1"/>
                </a:solidFill>
              </a:defRPr>
            </a:lvl4pPr>
            <a:lvl5pPr>
              <a:spcBef>
                <a:spcPts val="612"/>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6161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905" y="1"/>
            <a:ext cx="10910668" cy="1463669"/>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33837127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5" name="Rectangle 4"/>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9395532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204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pic>
        <p:nvPicPr>
          <p:cNvPr id="2" name="Picture 1"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5911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4925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0" y="6353360"/>
            <a:ext cx="12436475" cy="641166"/>
          </a:xfrm>
          <a:solidFill>
            <a:srgbClr val="FFFF99"/>
          </a:solidFill>
        </p:spPr>
        <p:txBody>
          <a:bodyPr vert="horz" wrap="square" lIns="152394" tIns="76197" rIns="152394" bIns="76197" rtlCol="0" anchor="b" anchorCtr="0">
            <a:noAutofit/>
          </a:bodyPr>
          <a:lstStyle>
            <a:lvl1pPr>
              <a:defRPr lang="en-US" spc="-52" baseline="0" dirty="0" smtClean="0">
                <a:gradFill>
                  <a:gsLst>
                    <a:gs pos="0">
                      <a:srgbClr val="000000"/>
                    </a:gs>
                    <a:gs pos="100000">
                      <a:srgbClr val="000000"/>
                    </a:gs>
                  </a:gsLst>
                  <a:lin ang="5400000" scaled="0"/>
                </a:gradFill>
                <a:effectLst/>
                <a:latin typeface="Segoe UI" pitchFamily="34" charset="0"/>
              </a:defRPr>
            </a:lvl1pPr>
          </a:lstStyle>
          <a:p>
            <a:pPr lvl="0" algn="r"/>
            <a:r>
              <a:rPr lang="en-US"/>
              <a:t>Click to edit Master text styles</a:t>
            </a:r>
          </a:p>
        </p:txBody>
      </p:sp>
    </p:spTree>
    <p:extLst>
      <p:ext uri="{BB962C8B-B14F-4D97-AF65-F5344CB8AC3E}">
        <p14:creationId xmlns:p14="http://schemas.microsoft.com/office/powerpoint/2010/main" val="40371834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24422364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35933250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lang="en-US" sz="5507" kern="1200" spc="-102"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a:t>Click to edit Master title style</a:t>
            </a:r>
          </a:p>
        </p:txBody>
      </p:sp>
      <p:sp>
        <p:nvSpPr>
          <p:cNvPr id="5" name="Text Placeholder 4"/>
          <p:cNvSpPr>
            <a:spLocks noGrp="1"/>
          </p:cNvSpPr>
          <p:nvPr>
            <p:ph type="body" sz="quarter" idx="10"/>
          </p:nvPr>
        </p:nvSpPr>
        <p:spPr>
          <a:xfrm>
            <a:off x="529661" y="1476622"/>
            <a:ext cx="11375536"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97525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1" y="1476623"/>
            <a:ext cx="11375536" cy="16040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446563" y="6635663"/>
            <a:ext cx="472008" cy="286306"/>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699682"/>
            <a:fld id="{0462CC3E-48DD-4274-8616-D549FD7B2C15}" type="slidenum">
              <a:rPr lang="en-US" sz="1224" smtClean="0">
                <a:solidFill>
                  <a:prstClr val="white">
                    <a:lumMod val="50000"/>
                  </a:prstClr>
                </a:solidFill>
              </a:rPr>
              <a:pPr defTabSz="699682"/>
              <a:t>‹#›</a:t>
            </a:fld>
            <a:endParaRPr lang="en-US" sz="1224">
              <a:solidFill>
                <a:prstClr val="white">
                  <a:lumMod val="50000"/>
                </a:prstClr>
              </a:solidFill>
            </a:endParaRPr>
          </a:p>
        </p:txBody>
      </p:sp>
    </p:spTree>
    <p:extLst>
      <p:ext uri="{BB962C8B-B14F-4D97-AF65-F5344CB8AC3E}">
        <p14:creationId xmlns:p14="http://schemas.microsoft.com/office/powerpoint/2010/main" val="1858480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27" y="879"/>
            <a:ext cx="12436605" cy="6992776"/>
          </a:xfrm>
          <a:prstGeom prst="rect">
            <a:avLst/>
          </a:prstGeom>
        </p:spPr>
      </p:pic>
      <p:sp>
        <p:nvSpPr>
          <p:cNvPr id="2" name="Title 1"/>
          <p:cNvSpPr>
            <a:spLocks noGrp="1"/>
          </p:cNvSpPr>
          <p:nvPr>
            <p:ph type="title" hasCustomPrompt="1"/>
          </p:nvPr>
        </p:nvSpPr>
        <p:spPr>
          <a:xfrm>
            <a:off x="529661" y="367577"/>
            <a:ext cx="11375536" cy="565028"/>
          </a:xfrm>
        </p:spPr>
        <p:txBody>
          <a:bodyPr anchor="t"/>
          <a:lstStyle>
            <a:lvl1pPr>
              <a:defRPr b="0">
                <a:solidFill>
                  <a:schemeClr val="bg1"/>
                </a:solidFill>
                <a:latin typeface="Segoe UI Light" pitchFamily="34" charset="0"/>
              </a:defRPr>
            </a:lvl1pPr>
          </a:lstStyle>
          <a:p>
            <a:r>
              <a:rPr lang="en-US"/>
              <a:t>Click to edit Master title style </a:t>
            </a:r>
          </a:p>
        </p:txBody>
      </p:sp>
      <p:sp>
        <p:nvSpPr>
          <p:cNvPr id="21" name="Text Placeholder 2"/>
          <p:cNvSpPr>
            <a:spLocks noGrp="1"/>
          </p:cNvSpPr>
          <p:nvPr>
            <p:ph type="body" idx="14"/>
          </p:nvPr>
        </p:nvSpPr>
        <p:spPr>
          <a:xfrm>
            <a:off x="529993" y="985817"/>
            <a:ext cx="11356100" cy="339016"/>
          </a:xfrm>
        </p:spPr>
        <p:txBody>
          <a:bodyPr anchor="b"/>
          <a:lstStyle>
            <a:lvl1pPr marL="0" indent="0">
              <a:buNone/>
              <a:tabLst>
                <a:tab pos="641145" algn="l"/>
              </a:tabLst>
              <a:defRPr sz="2448" b="0">
                <a:solidFill>
                  <a:srgbClr val="A4D7F4"/>
                </a:solidFill>
                <a:latin typeface="Segoe UI Light" pitchFamily="34" charset="0"/>
                <a:ea typeface="Verdana" pitchFamily="34" charset="0"/>
                <a:cs typeface="Verdana" pitchFamily="34" charset="0"/>
              </a:defRPr>
            </a:lvl1pPr>
            <a:lvl2pPr marL="466287" indent="0">
              <a:buNone/>
              <a:defRPr sz="2040" b="1"/>
            </a:lvl2pPr>
            <a:lvl3pPr marL="932573" indent="0">
              <a:buNone/>
              <a:defRPr sz="1836" b="1"/>
            </a:lvl3pPr>
            <a:lvl4pPr marL="1398860" indent="0">
              <a:buNone/>
              <a:defRPr sz="1632" b="1"/>
            </a:lvl4pPr>
            <a:lvl5pPr marL="1865146" indent="0">
              <a:buNone/>
              <a:defRPr sz="1632" b="1"/>
            </a:lvl5pPr>
            <a:lvl6pPr marL="2331433" indent="0">
              <a:buNone/>
              <a:defRPr sz="1632" b="1"/>
            </a:lvl6pPr>
            <a:lvl7pPr marL="2797719" indent="0">
              <a:buNone/>
              <a:defRPr sz="1632" b="1"/>
            </a:lvl7pPr>
            <a:lvl8pPr marL="3264006" indent="0">
              <a:buNone/>
              <a:defRPr sz="1632" b="1"/>
            </a:lvl8pPr>
            <a:lvl9pPr marL="3730293" indent="0">
              <a:buNone/>
              <a:defRPr sz="1632" b="1"/>
            </a:lvl9pPr>
          </a:lstStyle>
          <a:p>
            <a:pPr lvl="0"/>
            <a:r>
              <a:rPr lang="en-US"/>
              <a:t>Click to edit Master text styles</a:t>
            </a: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2627" y="6723278"/>
            <a:ext cx="2409884" cy="83934"/>
          </a:xfrm>
          <a:prstGeom prst="rect">
            <a:avLst/>
          </a:prstGeom>
        </p:spPr>
      </p:pic>
      <p:sp>
        <p:nvSpPr>
          <p:cNvPr id="13" name="TextBox 12"/>
          <p:cNvSpPr txBox="1"/>
          <p:nvPr userDrawn="1"/>
        </p:nvSpPr>
        <p:spPr>
          <a:xfrm>
            <a:off x="5903721" y="6647849"/>
            <a:ext cx="629180" cy="254262"/>
          </a:xfrm>
          <a:prstGeom prst="rect">
            <a:avLst/>
          </a:prstGeom>
          <a:noFill/>
        </p:spPr>
        <p:txBody>
          <a:bodyPr wrap="square" rtlCol="0">
            <a:spAutoFit/>
          </a:bodyPr>
          <a:lstStyle/>
          <a:p>
            <a:pPr algn="ctr" defTabSz="932573"/>
            <a:fld id="{0462CC3E-48DD-4274-8616-D549FD7B2C15}" type="slidenum">
              <a:rPr lang="en-US" sz="1020" smtClean="0">
                <a:solidFill>
                  <a:srgbClr val="A4D7F4"/>
                </a:solidFill>
                <a:latin typeface="Segoe UI" pitchFamily="34" charset="0"/>
                <a:ea typeface="Segoe UI" pitchFamily="34" charset="0"/>
                <a:cs typeface="Segoe UI" pitchFamily="34" charset="0"/>
              </a:rPr>
              <a:pPr algn="ctr" defTabSz="932573"/>
              <a:t>‹#›</a:t>
            </a:fld>
            <a:endParaRPr lang="en-US" sz="1020">
              <a:solidFill>
                <a:srgbClr val="A4D7F4"/>
              </a:solidFill>
              <a:latin typeface="Segoe UI" pitchFamily="34" charset="0"/>
              <a:ea typeface="Segoe UI" pitchFamily="34" charset="0"/>
              <a:cs typeface="Segoe UI" pitchFamily="34" charset="0"/>
            </a:endParaRPr>
          </a:p>
        </p:txBody>
      </p:sp>
      <p:sp>
        <p:nvSpPr>
          <p:cNvPr id="10" name="Content Placeholder 2"/>
          <p:cNvSpPr>
            <a:spLocks noGrp="1"/>
          </p:cNvSpPr>
          <p:nvPr>
            <p:ph idx="1"/>
          </p:nvPr>
        </p:nvSpPr>
        <p:spPr>
          <a:xfrm>
            <a:off x="882334" y="1709785"/>
            <a:ext cx="10778278" cy="1089246"/>
          </a:xfrm>
        </p:spPr>
        <p:txBody>
          <a:bodyPr/>
          <a:lstStyle>
            <a:lvl1pPr marL="279772" indent="-279772">
              <a:buClr>
                <a:srgbClr val="5191CD"/>
              </a:buClr>
              <a:buFontTx/>
              <a:buBlip>
                <a:blip r:embed="rId4"/>
              </a:buBlip>
              <a:defRPr sz="1632">
                <a:solidFill>
                  <a:schemeClr val="bg1"/>
                </a:solidFill>
                <a:latin typeface="Segoe UI" pitchFamily="34" charset="0"/>
                <a:ea typeface="Segoe UI" pitchFamily="34" charset="0"/>
                <a:cs typeface="Segoe UI" pitchFamily="34" charset="0"/>
              </a:defRPr>
            </a:lvl1pPr>
            <a:lvl2pPr marL="559544" indent="-279772">
              <a:buClr>
                <a:srgbClr val="5191CD"/>
              </a:buClr>
              <a:buSzPct val="75000"/>
              <a:buFontTx/>
              <a:buBlip>
                <a:blip r:embed="rId4"/>
              </a:buBlip>
              <a:defRPr sz="1428">
                <a:solidFill>
                  <a:schemeClr val="bg1"/>
                </a:solidFill>
                <a:latin typeface="Segoe UI" pitchFamily="34" charset="0"/>
                <a:ea typeface="Segoe UI" pitchFamily="34" charset="0"/>
                <a:cs typeface="Segoe UI" pitchFamily="34" charset="0"/>
              </a:defRPr>
            </a:lvl2pPr>
            <a:lvl3pPr marL="839315"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3pPr>
            <a:lvl4pPr marL="1119088"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4pPr>
            <a:lvl5pPr marL="1398860"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509950" y="6639600"/>
            <a:ext cx="1511424" cy="251289"/>
          </a:xfrm>
          <a:prstGeom prst="rect">
            <a:avLst/>
          </a:prstGeom>
        </p:spPr>
      </p:pic>
    </p:spTree>
    <p:extLst>
      <p:ext uri="{BB962C8B-B14F-4D97-AF65-F5344CB8AC3E}">
        <p14:creationId xmlns:p14="http://schemas.microsoft.com/office/powerpoint/2010/main" val="12217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50177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227989"/>
      </p:ext>
    </p:extLst>
  </p:cSld>
  <p:clrMapOvr>
    <a:masterClrMapping/>
  </p:clrMapOvr>
  <p:transition>
    <p:fade/>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5.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10000"/>
                <a:lumOff val="90000"/>
              </a:schemeClr>
            </a:gs>
            <a:gs pos="75000">
              <a:schemeClr val="bg1"/>
            </a:gs>
            <a:gs pos="25000">
              <a:schemeClr val="bg1"/>
            </a:gs>
            <a:gs pos="100000">
              <a:schemeClr val="bg1">
                <a:lumMod val="85000"/>
              </a:schemeClr>
            </a:gs>
          </a:gsLst>
          <a:lin ang="5400000" scaled="0"/>
          <a:tileRect/>
        </a:gradFill>
        <a:effectLst/>
      </p:bgPr>
    </p:bg>
    <p:spTree>
      <p:nvGrpSpPr>
        <p:cNvPr id="1" name=""/>
        <p:cNvGrpSpPr/>
        <p:nvPr/>
      </p:nvGrpSpPr>
      <p:grpSpPr>
        <a:xfrm>
          <a:off x="0" y="0"/>
          <a:ext cx="0" cy="0"/>
          <a:chOff x="0" y="0"/>
          <a:chExt cx="0" cy="0"/>
        </a:xfrm>
      </p:grpSpPr>
      <p:grpSp>
        <p:nvGrpSpPr>
          <p:cNvPr id="1118" name=".5&quot; x .5&quot; GRID" hidden="1"/>
          <p:cNvGrpSpPr/>
          <p:nvPr/>
        </p:nvGrpSpPr>
        <p:grpSpPr>
          <a:xfrm>
            <a:off x="-312613" y="-233151"/>
            <a:ext cx="13063733" cy="7460827"/>
            <a:chOff x="-306388" y="-228600"/>
            <a:chExt cx="12803592" cy="7315200"/>
          </a:xfrm>
        </p:grpSpPr>
        <p:grpSp>
          <p:nvGrpSpPr>
            <p:cNvPr id="641" name=".5&quot; x .5&quot; grid"/>
            <p:cNvGrpSpPr/>
            <p:nvPr userDrawn="1"/>
          </p:nvGrpSpPr>
          <p:grpSpPr>
            <a:xfrm>
              <a:off x="-306388" y="-228600"/>
              <a:ext cx="12801600" cy="7315200"/>
              <a:chOff x="-306388" y="-155448"/>
              <a:chExt cx="12801600" cy="7315200"/>
            </a:xfrm>
          </p:grpSpPr>
          <p:sp>
            <p:nvSpPr>
              <p:cNvPr id="642" name="Rectangle 641"/>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3" name="Rectangle 642"/>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4" name="Rectangle 643"/>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5" name="Rectangle 644"/>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6" name="Rectangle 645"/>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7" name="Rectangle 646"/>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8" name="Rectangle 647"/>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9" name="Rectangle 648"/>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0" name="Rectangle 649"/>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1" name="Rectangle 650"/>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2" name="Rectangle 651"/>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3" name="Rectangle 652"/>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4" name="Rectangle 653"/>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5" name="Rectangle 654"/>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6" name="Rectangle 655"/>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7" name="Rectangle 656"/>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8" name="Rectangle 657"/>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9" name="Rectangle 658"/>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0" name="Rectangle 659"/>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1" name="Rectangle 660"/>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2" name="Rectangle 661"/>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3" name="Rectangle 662"/>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4" name="Rectangle 663"/>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5" name="Rectangle 664"/>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6" name="Rectangle 665"/>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7" name="Rectangle 666"/>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8" name="Rectangle 667"/>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9" name="Rectangle 668"/>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0" name="Rectangle 669"/>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1" name="Rectangle 670"/>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2" name="Rectangle 671"/>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3" name="Rectangle 672"/>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4" name="Rectangle 673"/>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5" name="Rectangle 674"/>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6" name="Rectangle 675"/>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7" name="Rectangle 676"/>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8" name="Rectangle 677"/>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9" name="Rectangle 678"/>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0" name="Rectangle 679"/>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1" name="Rectangle 680"/>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2" name="Rectangle 681"/>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3" name="Rectangle 682"/>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4" name="Rectangle 683"/>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5" name="Rectangle 684"/>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6" name="Rectangle 685"/>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7" name="Rectangle 686"/>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8" name="Rectangle 687"/>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9" name="Rectangle 688"/>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0" name="Rectangle 689"/>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1" name="Rectangle 690"/>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2" name="Rectangle 691"/>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3" name="Rectangle 692"/>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4" name="Rectangle 693"/>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5" name="Rectangle 694"/>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6" name="Rectangle 695"/>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7" name="Rectangle 696"/>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8" name="Rectangle 697"/>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9" name="Rectangle 698"/>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0" name="Rectangle 699"/>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1" name="Rectangle 700"/>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2" name="Rectangle 701"/>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3" name="Rectangle 702"/>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4" name="Rectangle 703"/>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5" name="Rectangle 704"/>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6" name="Rectangle 705"/>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7" name="Rectangle 706"/>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8" name="Rectangle 707"/>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9" name="Rectangle 708"/>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0" name="Rectangle 709"/>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1" name="Rectangle 710"/>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2" name="Rectangle 711"/>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3" name="Rectangle 712"/>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4" name="Rectangle 713"/>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5" name="Rectangle 714"/>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6" name="Rectangle 715"/>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7" name="Rectangle 716"/>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8" name="Rectangle 717"/>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9" name="Rectangle 718"/>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0" name="Rectangle 719"/>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1" name="Rectangle 720"/>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2" name="Rectangle 721"/>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3" name="Rectangle 722"/>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4" name="Rectangle 723"/>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5" name="Rectangle 724"/>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6" name="Rectangle 725"/>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7" name="Rectangle 726"/>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8" name="Rectangle 727"/>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9" name="Rectangle 728"/>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0" name="Rectangle 729"/>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1" name="Rectangle 730"/>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2" name="Rectangle 731"/>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3" name="Rectangle 732"/>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4" name="Rectangle 733"/>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5" name="Rectangle 734"/>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6" name="Rectangle 735"/>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7" name="Rectangle 736"/>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8" name="Rectangle 737"/>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9" name="Rectangle 738"/>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0" name="Rectangle 739"/>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1" name="Rectangle 740"/>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2" name="Rectangle 741"/>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3" name="Rectangle 742"/>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4" name="Rectangle 743"/>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5" name="Rectangle 744"/>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6" name="Rectangle 745"/>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7" name="Rectangle 746"/>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8" name="Rectangle 747"/>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9" name="Rectangle 748"/>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0" name="Rectangle 749"/>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1" name="Rectangle 750"/>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2" name="Rectangle 751"/>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3" name="Rectangle 752"/>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4" name="Rectangle 753"/>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5" name="Rectangle 754"/>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6" name="Rectangle 755"/>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7" name="Rectangle 756"/>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8" name="Rectangle 757"/>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9" name="Rectangle 758"/>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0" name="Rectangle 759"/>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1" name="Rectangle 760"/>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2" name="Rectangle 761"/>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3" name="Rectangle 762"/>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4" name="Rectangle 763"/>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5" name="Rectangle 764"/>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6" name="Rectangle 765"/>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7" name="Rectangle 766"/>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8" name="Rectangle 767"/>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9" name="Rectangle 768"/>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0" name="Rectangle 769"/>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1" name="Rectangle 770"/>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2" name="Rectangle 771"/>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3" name="Rectangle 772"/>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4" name="Rectangle 773"/>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5" name="Rectangle 774"/>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6" name="Rectangle 775"/>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7" name="Rectangle 776"/>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8" name="Rectangle 777"/>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9" name="Rectangle 778"/>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0" name="Rectangle 779"/>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1" name="Rectangle 780"/>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2" name="Rectangle 781"/>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3" name="Rectangle 782"/>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4" name="Rectangle 783"/>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5" name="Rectangle 784"/>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6" name="Rectangle 785"/>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7" name="Rectangle 786"/>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8" name="Rectangle 787"/>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9" name="Rectangle 788"/>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0" name="Rectangle 789"/>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1" name="Rectangle 790"/>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2" name="Rectangle 791"/>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3" name="Rectangle 792"/>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4" name="Rectangle 793"/>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5" name="Rectangle 794"/>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6" name="Rectangle 795"/>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7" name="Rectangle 796"/>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8" name="Rectangle 797"/>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9" name="Rectangle 798"/>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0" name="Rectangle 799"/>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1" name="Rectangle 800"/>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2" name="Rectangle 801"/>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3" name="Rectangle 802"/>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4" name="Rectangle 803"/>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5" name="Rectangle 804"/>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6" name="Rectangle 805"/>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7" name="Rectangle 806"/>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8" name="Rectangle 807"/>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9" name="Rectangle 808"/>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0" name="Rectangle 809"/>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1" name="Rectangle 810"/>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2" name="Rectangle 811"/>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3" name="Rectangle 812"/>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4" name="Rectangle 813"/>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5" name="Rectangle 814"/>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6" name="Rectangle 815"/>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7" name="Rectangle 816"/>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8" name="Rectangle 817"/>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9" name="Rectangle 818"/>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0" name="Rectangle 819"/>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1" name="Rectangle 820"/>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2" name="Rectangle 821"/>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3" name="Rectangle 822"/>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4" name="Rectangle 823"/>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5" name="Rectangle 824"/>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6" name="Rectangle 825"/>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7" name="Rectangle 826"/>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8" name="Rectangle 827"/>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9" name="Rectangle 828"/>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0" name="Rectangle 829"/>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1" name="Rectangle 830"/>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2" name="Rectangle 831"/>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3" name="Rectangle 832"/>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4" name="Rectangle 833"/>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5" name="Rectangle 834"/>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6" name="Rectangle 835"/>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7" name="Rectangle 836"/>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8" name="Rectangle 837"/>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9" name="Rectangle 838"/>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0" name="Rectangle 839"/>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1" name="Rectangle 840"/>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2" name="Rectangle 841"/>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3" name="Rectangle 842"/>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4" name="Rectangle 843"/>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5" name="Rectangle 844"/>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6" name="Rectangle 845"/>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7" name="Rectangle 846"/>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8" name="Rectangle 847"/>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9" name="Rectangle 848"/>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0" name="Rectangle 849"/>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1" name="Rectangle 850"/>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2" name="Rectangle 851"/>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3" name="Rectangle 852"/>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4" name="Rectangle 853"/>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5" name="Rectangle 854"/>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6" name="Rectangle 855"/>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7" name="Rectangle 856"/>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8" name="Rectangle 857"/>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9" name="Rectangle 858"/>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0" name="Rectangle 859"/>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1" name="Rectangle 860"/>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2" name="Rectangle 861"/>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3" name="Rectangle 862"/>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4" name="Rectangle 863"/>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5" name="Rectangle 864"/>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6" name="Rectangle 865"/>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7" name="Rectangle 866"/>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8" name="Rectangle 867"/>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9" name="Rectangle 868"/>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0" name="Rectangle 869"/>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1" name="Rectangle 870"/>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2" name="Rectangle 871"/>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3" name="Rectangle 872"/>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4" name="Rectangle 873"/>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5" name="Rectangle 874"/>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6" name="Rectangle 875"/>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7" name="Rectangle 876"/>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8" name="Rectangle 877"/>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9" name="Rectangle 878"/>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0" name="Rectangle 879"/>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1" name="Rectangle 880"/>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2" name="Rectangle 881"/>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3" name="Rectangle 882"/>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4" name="Rectangle 883"/>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5" name="Rectangle 884"/>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6" name="Rectangle 885"/>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7" name="Rectangle 886"/>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8" name="Rectangle 887"/>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9" name="Rectangle 888"/>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0" name="Rectangle 889"/>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1" name="Rectangle 890"/>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2" name="Rectangle 891"/>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3" name="Rectangle 892"/>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4" name="Rectangle 893"/>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5" name="Rectangle 894"/>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6" name="Rectangle 895"/>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7" name="Rectangle 896"/>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8" name="Rectangle 897"/>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9" name="Rectangle 898"/>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0" name="Rectangle 899"/>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1" name="Rectangle 900"/>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2" name="Rectangle 901"/>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3" name="Rectangle 902"/>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4" name="Rectangle 903"/>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5" name="Rectangle 904"/>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6" name="Rectangle 905"/>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7" name="Rectangle 906"/>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8" name="Rectangle 907"/>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9" name="Rectangle 908"/>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0" name="Rectangle 909"/>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1" name="Rectangle 910"/>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2" name="Rectangle 911"/>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3" name="Rectangle 912"/>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4" name="Rectangle 913"/>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5" name="Rectangle 914"/>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6" name="Rectangle 915"/>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7" name="Rectangle 916"/>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8" name="Rectangle 917"/>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9" name="Rectangle 918"/>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0" name="Rectangle 919"/>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1" name="Rectangle 920"/>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2" name="Rectangle 921"/>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3" name="Rectangle 922"/>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4" name="Rectangle 923"/>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5" name="Rectangle 924"/>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6" name="Rectangle 925"/>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7" name="Rectangle 926"/>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8" name="Rectangle 927"/>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9" name="Rectangle 928"/>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0" name="Rectangle 929"/>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1" name="Rectangle 930"/>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2" name="Rectangle 931"/>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3" name="Rectangle 932"/>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4" name="Rectangle 933"/>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5" name="Rectangle 934"/>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6" name="Rectangle 935"/>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7" name="Rectangle 936"/>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8" name="Rectangle 937"/>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9" name="Rectangle 938"/>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0" name="Rectangle 939"/>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1" name="Rectangle 940"/>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2" name="Rectangle 941"/>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3" name="Rectangle 942"/>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4" name="Rectangle 943"/>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5" name="Rectangle 944"/>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6" name="Rectangle 945"/>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7" name="Rectangle 946"/>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8" name="Rectangle 947"/>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9" name="Rectangle 948"/>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0" name="Rectangle 949"/>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1" name="Rectangle 950"/>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2" name="Rectangle 951"/>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3" name="Rectangle 952"/>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4" name="Rectangle 953"/>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5" name="Rectangle 954"/>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6" name="Rectangle 955"/>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7" name="Rectangle 956"/>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8" name="Rectangle 957"/>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9" name="Rectangle 958"/>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0" name="Rectangle 959"/>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1" name="Rectangle 960"/>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2" name="Rectangle 961"/>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3" name="Rectangle 962"/>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4" name="Rectangle 963"/>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5" name="Rectangle 964"/>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6" name="Rectangle 965"/>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7" name="Rectangle 966"/>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8" name="Rectangle 967"/>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9" name="Rectangle 968"/>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0" name="Rectangle 969"/>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1" name="Rectangle 970"/>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2" name="Rectangle 971"/>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3" name="Rectangle 972"/>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4" name="Rectangle 973"/>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5" name="Rectangle 974"/>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6" name="Rectangle 975"/>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7" name="Rectangle 976"/>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8" name="Rectangle 977"/>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9" name="Rectangle 978"/>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0" name="Rectangle 979"/>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1" name="Rectangle 980"/>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2" name="Rectangle 981"/>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3" name="Rectangle 982"/>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4" name="Rectangle 983"/>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5" name="Rectangle 984"/>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6" name="Rectangle 985"/>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7" name="Rectangle 986"/>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8" name="Rectangle 987"/>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9" name="Rectangle 988"/>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0" name="Rectangle 989"/>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1" name="Rectangle 990"/>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2" name="Rectangle 991"/>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3" name="Rectangle 992"/>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4" name="Rectangle 993"/>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5" name="Rectangle 994"/>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6" name="Rectangle 995"/>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7" name="Rectangle 996"/>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8" name="Rectangle 997"/>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9" name="Rectangle 998"/>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0" name="Rectangle 999"/>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1" name="Rectangle 1000"/>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2" name="Rectangle 1001"/>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3" name="Rectangle 1002"/>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4" name="Rectangle 1003"/>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5" name="Rectangle 1004"/>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6" name="Rectangle 1005"/>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7" name="Rectangle 1006"/>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8" name="Rectangle 1007"/>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9" name="Rectangle 1008"/>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0" name="Rectangle 1009"/>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1" name="Rectangle 1010"/>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2" name="Rectangle 1011"/>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3" name="Rectangle 1012"/>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4" name="Rectangle 1013"/>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5" name="Rectangle 1014"/>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6" name="Rectangle 1015"/>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7" name="Rectangle 1016"/>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8" name="Rectangle 1017"/>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9" name="Rectangle 1018"/>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0" name="Rectangle 1019"/>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1" name="Rectangle 1020"/>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2" name="Rectangle 1021"/>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3" name="Rectangle 1022"/>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4" name="Rectangle 1023"/>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5" name="Rectangle 1024"/>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6" name="Rectangle 1025"/>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7" name="Rectangle 1026"/>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8" name="Rectangle 1027"/>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9" name="Rectangle 1028"/>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0" name="Rectangle 1029"/>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1" name="Rectangle 1030"/>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2" name="Rectangle 1031"/>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3" name="Rectangle 1032"/>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4" name="Rectangle 1033"/>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5" name="Rectangle 1034"/>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6" name="Rectangle 1035"/>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7" name="Rectangle 1036"/>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8" name="Rectangle 1037"/>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9" name="Rectangle 1038"/>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0" name="Rectangle 1039"/>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1" name="Rectangle 1040"/>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2" name="Rectangle 1041"/>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3" name="Rectangle 1042"/>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4" name="Rectangle 1043"/>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5" name="Rectangle 1044"/>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6" name="Rectangle 1045"/>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7" name="Rectangle 1046"/>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8" name="Rectangle 1047"/>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9" name="Rectangle 1048"/>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0" name="Rectangle 1049"/>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1" name="Rectangle 1050"/>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2" name="Rectangle 1051"/>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3" name="Rectangle 1052"/>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4" name="Rectangle 1053"/>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5" name="Rectangle 1054"/>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6" name="Rectangle 1055"/>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7" name="Rectangle 1056"/>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8" name="Rectangle 1057"/>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9" name="Rectangle 1058"/>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0" name="Rectangle 1059"/>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1" name="Rectangle 1060"/>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2" name="Rectangle 1061"/>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3" name="Rectangle 1062"/>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4" name="Rectangle 1063"/>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5" name="Rectangle 1064"/>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6" name="Rectangle 1065"/>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7" name="Rectangle 1066"/>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8" name="Rectangle 1067"/>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9" name="Rectangle 1068"/>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0" name="Rectangle 1069"/>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1" name="Rectangle 1070"/>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2" name="Rectangle 1071"/>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3" name="Rectangle 1072"/>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4" name="Rectangle 1073"/>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5" name="Rectangle 1074"/>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6" name="Rectangle 1075"/>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7" name="Rectangle 1076"/>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8" name="Rectangle 1077"/>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9" name="Rectangle 1078"/>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0" name="Rectangle 1079"/>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1" name="Rectangle 1080"/>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2" name="Rectangle 1081"/>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3" name="Rectangle 1082"/>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4" name="Rectangle 1083"/>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5" name="Rectangle 1084"/>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6" name="Rectangle 1085"/>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7" name="Rectangle 1086"/>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8" name="Rectangle 1087"/>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9" name="Rectangle 1088"/>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grpSp>
        <p:grpSp>
          <p:nvGrpSpPr>
            <p:cNvPr id="1114" name="grid lines - 1&quot; - horizontal"/>
            <p:cNvGrpSpPr/>
            <p:nvPr userDrawn="1"/>
          </p:nvGrpSpPr>
          <p:grpSpPr>
            <a:xfrm>
              <a:off x="-304396" y="-228600"/>
              <a:ext cx="12801600" cy="7315200"/>
              <a:chOff x="-304396" y="-228600"/>
              <a:chExt cx="12801600" cy="7315200"/>
            </a:xfrm>
          </p:grpSpPr>
          <p:cxnSp>
            <p:nvCxnSpPr>
              <p:cNvPr id="1105" name="Straight Connector 1104"/>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1117" name="grid lines - 1&quot; - vertical"/>
            <p:cNvGrpSpPr/>
            <p:nvPr userDrawn="1"/>
          </p:nvGrpSpPr>
          <p:grpSpPr>
            <a:xfrm>
              <a:off x="-304396" y="-228600"/>
              <a:ext cx="12799608" cy="7315200"/>
              <a:chOff x="-304396" y="-228600"/>
              <a:chExt cx="12799608" cy="7315200"/>
            </a:xfrm>
          </p:grpSpPr>
          <p:cxnSp>
            <p:nvCxnSpPr>
              <p:cNvPr id="1091" name="Straight Connector 1090"/>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543" name="Text Placeholder"/>
          <p:cNvSpPr>
            <a:spLocks noGrp="1"/>
          </p:cNvSpPr>
          <p:nvPr>
            <p:ph type="body" idx="1"/>
          </p:nvPr>
        </p:nvSpPr>
        <p:spPr>
          <a:xfrm>
            <a:off x="761286" y="1456888"/>
            <a:ext cx="10912286" cy="163857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p:cNvSpPr>
            <a:spLocks noGrp="1"/>
          </p:cNvSpPr>
          <p:nvPr>
            <p:ph type="title"/>
          </p:nvPr>
        </p:nvSpPr>
        <p:spPr>
          <a:xfrm>
            <a:off x="762906" y="1"/>
            <a:ext cx="10910665" cy="1463669"/>
          </a:xfrm>
          <a:prstGeom prst="rect">
            <a:avLst/>
          </a:prstGeom>
        </p:spPr>
        <p:txBody>
          <a:bodyPr vert="horz" wrap="square" lIns="0" tIns="0" rIns="0" bIns="0" rtlCol="0" anchor="ctr">
            <a:noAutofit/>
          </a:bodyPr>
          <a:lstStyle/>
          <a:p>
            <a:r>
              <a:rPr lang="en-US"/>
              <a:t>Click to edit Master title style</a:t>
            </a:r>
          </a:p>
        </p:txBody>
      </p:sp>
    </p:spTree>
    <p:extLst>
      <p:ext uri="{BB962C8B-B14F-4D97-AF65-F5344CB8AC3E}">
        <p14:creationId xmlns:p14="http://schemas.microsoft.com/office/powerpoint/2010/main" val="2268903545"/>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Lst>
  <p:transition>
    <p:fade/>
  </p:transition>
  <p:txStyles>
    <p:titleStyle>
      <a:lvl1pPr algn="l" defTabSz="932535" rtl="0" eaLnBrk="1" latinLnBrk="0" hangingPunct="1">
        <a:lnSpc>
          <a:spcPct val="90000"/>
        </a:lnSpc>
        <a:spcBef>
          <a:spcPct val="0"/>
        </a:spcBef>
        <a:buNone/>
        <a:defRPr lang="en-US" sz="4488" b="0" kern="1200" cap="none" spc="-154" baseline="0" dirty="0" smtClean="0">
          <a:ln w="3175">
            <a:noFill/>
          </a:ln>
          <a:solidFill>
            <a:schemeClr val="tx1"/>
          </a:solidFill>
          <a:effectLst/>
          <a:latin typeface="Segoe UI Light" pitchFamily="34" charset="0"/>
          <a:ea typeface="+mn-ea"/>
          <a:cs typeface="Arial" charset="0"/>
        </a:defRPr>
      </a:lvl1pPr>
    </p:titleStyle>
    <p:bodyStyle>
      <a:lvl1pPr marL="0" indent="0" algn="l" defTabSz="932535" rtl="0" eaLnBrk="1" latinLnBrk="0" hangingPunct="1">
        <a:lnSpc>
          <a:spcPct val="90000"/>
        </a:lnSpc>
        <a:spcBef>
          <a:spcPct val="20000"/>
        </a:spcBef>
        <a:buClrTx/>
        <a:buSzPct val="90000"/>
        <a:buFont typeface="Arial" pitchFamily="34" charset="0"/>
        <a:buNone/>
        <a:defRPr sz="2856" kern="1200">
          <a:solidFill>
            <a:schemeClr val="tx1"/>
          </a:solidFill>
          <a:latin typeface="Segoe UI Light" pitchFamily="34" charset="0"/>
          <a:ea typeface="+mn-ea"/>
          <a:cs typeface="+mn-cs"/>
        </a:defRPr>
      </a:lvl1pPr>
      <a:lvl2pPr marL="600668" indent="-289811" algn="l" defTabSz="932535" rtl="0" eaLnBrk="1" latinLnBrk="0" hangingPunct="1">
        <a:lnSpc>
          <a:spcPct val="90000"/>
        </a:lnSpc>
        <a:spcBef>
          <a:spcPct val="20000"/>
        </a:spcBef>
        <a:buClr>
          <a:schemeClr val="bg2"/>
        </a:buClr>
        <a:buSzPct val="100000"/>
        <a:buFont typeface="Segoe UI" pitchFamily="34" charset="0"/>
        <a:buChar char="►"/>
        <a:defRPr sz="2040" kern="1200">
          <a:solidFill>
            <a:schemeClr val="tx1"/>
          </a:solidFill>
          <a:latin typeface="Segoe UI" pitchFamily="34" charset="0"/>
          <a:ea typeface="+mn-ea"/>
          <a:cs typeface="+mn-cs"/>
        </a:defRPr>
      </a:lvl2pPr>
      <a:lvl3pPr marL="816002" indent="-174858" algn="l" defTabSz="932535" rtl="0" eaLnBrk="1" latinLnBrk="0" hangingPunct="1">
        <a:lnSpc>
          <a:spcPct val="90000"/>
        </a:lnSpc>
        <a:spcBef>
          <a:spcPct val="20000"/>
        </a:spcBef>
        <a:buClr>
          <a:schemeClr val="bg2"/>
        </a:buClr>
        <a:buSzPct val="100000"/>
        <a:buFont typeface="Arial" pitchFamily="34" charset="0"/>
        <a:buChar char="•"/>
        <a:defRPr lang="en-US" sz="1836" kern="1200" dirty="0">
          <a:solidFill>
            <a:schemeClr val="tx1"/>
          </a:solidFill>
          <a:latin typeface="Segoe UI" pitchFamily="34" charset="0"/>
          <a:ea typeface="+mn-ea"/>
          <a:cs typeface="+mn-cs"/>
        </a:defRPr>
      </a:lvl3pPr>
      <a:lvl4pPr marL="1049145"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4pPr>
      <a:lvl5pPr marL="1282289"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5pPr>
      <a:lvl6pPr marL="2564473"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742"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10"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278"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35" rtl="0" eaLnBrk="1" latinLnBrk="0" hangingPunct="1">
        <a:defRPr sz="1836" kern="1200">
          <a:solidFill>
            <a:schemeClr val="tx1"/>
          </a:solidFill>
          <a:latin typeface="+mn-lt"/>
          <a:ea typeface="+mn-ea"/>
          <a:cs typeface="+mn-cs"/>
        </a:defRPr>
      </a:lvl1pPr>
      <a:lvl2pPr marL="466269" algn="l" defTabSz="932535" rtl="0" eaLnBrk="1" latinLnBrk="0" hangingPunct="1">
        <a:defRPr sz="1836" kern="1200">
          <a:solidFill>
            <a:schemeClr val="tx1"/>
          </a:solidFill>
          <a:latin typeface="+mn-lt"/>
          <a:ea typeface="+mn-ea"/>
          <a:cs typeface="+mn-cs"/>
        </a:defRPr>
      </a:lvl2pPr>
      <a:lvl3pPr marL="932535" algn="l" defTabSz="932535" rtl="0" eaLnBrk="1" latinLnBrk="0" hangingPunct="1">
        <a:defRPr sz="1836" kern="1200">
          <a:solidFill>
            <a:schemeClr val="tx1"/>
          </a:solidFill>
          <a:latin typeface="+mn-lt"/>
          <a:ea typeface="+mn-ea"/>
          <a:cs typeface="+mn-cs"/>
        </a:defRPr>
      </a:lvl3pPr>
      <a:lvl4pPr marL="1398804" algn="l" defTabSz="932535" rtl="0" eaLnBrk="1" latinLnBrk="0" hangingPunct="1">
        <a:defRPr sz="1836" kern="1200">
          <a:solidFill>
            <a:schemeClr val="tx1"/>
          </a:solidFill>
          <a:latin typeface="+mn-lt"/>
          <a:ea typeface="+mn-ea"/>
          <a:cs typeface="+mn-cs"/>
        </a:defRPr>
      </a:lvl4pPr>
      <a:lvl5pPr marL="1865072" algn="l" defTabSz="932535" rtl="0" eaLnBrk="1" latinLnBrk="0" hangingPunct="1">
        <a:defRPr sz="1836" kern="1200">
          <a:solidFill>
            <a:schemeClr val="tx1"/>
          </a:solidFill>
          <a:latin typeface="+mn-lt"/>
          <a:ea typeface="+mn-ea"/>
          <a:cs typeface="+mn-cs"/>
        </a:defRPr>
      </a:lvl5pPr>
      <a:lvl6pPr marL="2331340" algn="l" defTabSz="932535" rtl="0" eaLnBrk="1" latinLnBrk="0" hangingPunct="1">
        <a:defRPr sz="1836" kern="1200">
          <a:solidFill>
            <a:schemeClr val="tx1"/>
          </a:solidFill>
          <a:latin typeface="+mn-lt"/>
          <a:ea typeface="+mn-ea"/>
          <a:cs typeface="+mn-cs"/>
        </a:defRPr>
      </a:lvl6pPr>
      <a:lvl7pPr marL="2797608" algn="l" defTabSz="932535" rtl="0" eaLnBrk="1" latinLnBrk="0" hangingPunct="1">
        <a:defRPr sz="1836" kern="1200">
          <a:solidFill>
            <a:schemeClr val="tx1"/>
          </a:solidFill>
          <a:latin typeface="+mn-lt"/>
          <a:ea typeface="+mn-ea"/>
          <a:cs typeface="+mn-cs"/>
        </a:defRPr>
      </a:lvl7pPr>
      <a:lvl8pPr marL="3263876" algn="l" defTabSz="932535" rtl="0" eaLnBrk="1" latinLnBrk="0" hangingPunct="1">
        <a:defRPr sz="1836" kern="1200">
          <a:solidFill>
            <a:schemeClr val="tx1"/>
          </a:solidFill>
          <a:latin typeface="+mn-lt"/>
          <a:ea typeface="+mn-ea"/>
          <a:cs typeface="+mn-cs"/>
        </a:defRPr>
      </a:lvl8pPr>
      <a:lvl9pPr marL="3730145" algn="l" defTabSz="932535"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4.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29" y="183049"/>
            <a:ext cx="11522075" cy="731838"/>
          </a:xfrm>
        </p:spPr>
        <p:txBody>
          <a:bodyPr/>
          <a:lstStyle/>
          <a:p>
            <a:r>
              <a:rPr lang="en-US" sz="4800">
                <a:solidFill>
                  <a:srgbClr val="17892D"/>
                </a:solidFill>
              </a:rPr>
              <a:t>Oracle Pre-SSMA Query Guidance</a:t>
            </a:r>
          </a:p>
        </p:txBody>
      </p:sp>
      <p:sp>
        <p:nvSpPr>
          <p:cNvPr id="199" name="Title 1"/>
          <p:cNvSpPr txBox="1">
            <a:spLocks/>
          </p:cNvSpPr>
          <p:nvPr/>
        </p:nvSpPr>
        <p:spPr>
          <a:xfrm>
            <a:off x="264978" y="4854013"/>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a:solidFill>
                <a:srgbClr val="17892D"/>
              </a:solidFill>
            </a:endParaRPr>
          </a:p>
          <a:p>
            <a:endParaRPr lang="en-US">
              <a:solidFill>
                <a:srgbClr val="17892D"/>
              </a:solidFill>
            </a:endParaRPr>
          </a:p>
          <a:p>
            <a:endParaRPr lang="en-US">
              <a:solidFill>
                <a:srgbClr val="17892D"/>
              </a:solidFill>
            </a:endParaRPr>
          </a:p>
          <a:p>
            <a:r>
              <a:rPr lang="en-US">
                <a:solidFill>
                  <a:srgbClr val="17892D"/>
                </a:solidFill>
              </a:rPr>
              <a:t>Lou Carbone</a:t>
            </a:r>
          </a:p>
          <a:p>
            <a:r>
              <a:rPr lang="en-US">
                <a:solidFill>
                  <a:srgbClr val="17892D"/>
                </a:solidFill>
              </a:rPr>
              <a:t>Data Insights Global Lead Solution Architect</a:t>
            </a:r>
          </a:p>
          <a:p>
            <a:r>
              <a:rPr lang="en-US">
                <a:solidFill>
                  <a:srgbClr val="17892D"/>
                </a:solidFill>
              </a:rPr>
              <a:t>October 2016</a:t>
            </a:r>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122884" name="Visio" r:id="rId3" imgW="1585952" imgH="1661271" progId="Visio.Drawing.15">
                  <p:embed/>
                </p:oleObj>
              </mc:Choice>
              <mc:Fallback>
                <p:oleObj name="Visio" r:id="rId3" imgW="1585952" imgH="1661271" progId="Visio.Drawing.15">
                  <p:embed/>
                  <p:pic>
                    <p:nvPicPr>
                      <p:cNvPr id="0" name=""/>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
        <p:nvSpPr>
          <p:cNvPr id="201" name="TextBox 200">
            <a:extLst>
              <a:ext uri="{FF2B5EF4-FFF2-40B4-BE49-F238E27FC236}">
                <a16:creationId xmlns:a16="http://schemas.microsoft.com/office/drawing/2014/main" id="{0C749B1C-3387-4510-B007-84AE20C744F9}"/>
              </a:ext>
            </a:extLst>
          </p:cNvPr>
          <p:cNvSpPr txBox="1"/>
          <p:nvPr/>
        </p:nvSpPr>
        <p:spPr>
          <a:xfrm>
            <a:off x="8409251" y="6568724"/>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pic>
        <p:nvPicPr>
          <p:cNvPr id="5" name="Picture 4"/>
          <p:cNvPicPr>
            <a:picLocks noChangeAspect="1"/>
          </p:cNvPicPr>
          <p:nvPr/>
        </p:nvPicPr>
        <p:blipFill>
          <a:blip r:embed="rId2"/>
          <a:stretch>
            <a:fillRect/>
          </a:stretch>
        </p:blipFill>
        <p:spPr>
          <a:xfrm>
            <a:off x="-1" y="1942702"/>
            <a:ext cx="12436475" cy="3109119"/>
          </a:xfrm>
          <a:prstGeom prst="rect">
            <a:avLst/>
          </a:prstGeom>
        </p:spPr>
      </p:pic>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sp>
        <p:nvSpPr>
          <p:cNvPr id="7" name="TextBox 6">
            <a:extLst>
              <a:ext uri="{FF2B5EF4-FFF2-40B4-BE49-F238E27FC236}">
                <a16:creationId xmlns:a16="http://schemas.microsoft.com/office/drawing/2014/main" id="{AA864E67-10C3-4B90-9913-2B2C742BEFA4}"/>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2" name="Picture 1"/>
          <p:cNvPicPr>
            <a:picLocks noChangeAspect="1"/>
          </p:cNvPicPr>
          <p:nvPr/>
        </p:nvPicPr>
        <p:blipFill>
          <a:blip r:embed="rId2"/>
          <a:stretch>
            <a:fillRect/>
          </a:stretch>
        </p:blipFill>
        <p:spPr>
          <a:xfrm>
            <a:off x="0" y="1368098"/>
            <a:ext cx="12436475" cy="5114792"/>
          </a:xfrm>
          <a:prstGeom prst="rect">
            <a:avLst/>
          </a:prstGeom>
        </p:spPr>
      </p:pic>
      <p:sp>
        <p:nvSpPr>
          <p:cNvPr id="7" name="TextBox 6">
            <a:extLst>
              <a:ext uri="{FF2B5EF4-FFF2-40B4-BE49-F238E27FC236}">
                <a16:creationId xmlns:a16="http://schemas.microsoft.com/office/drawing/2014/main" id="{2E6C110F-B1D0-4EB1-84A9-87D5268F9687}"/>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526138107"/>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pic>
        <p:nvPicPr>
          <p:cNvPr id="5" name="Picture 4"/>
          <p:cNvPicPr>
            <a:picLocks noChangeAspect="1"/>
          </p:cNvPicPr>
          <p:nvPr/>
        </p:nvPicPr>
        <p:blipFill>
          <a:blip r:embed="rId2"/>
          <a:stretch>
            <a:fillRect/>
          </a:stretch>
        </p:blipFill>
        <p:spPr>
          <a:xfrm>
            <a:off x="23625" y="1363662"/>
            <a:ext cx="12436475" cy="4955685"/>
          </a:xfrm>
          <a:prstGeom prst="rect">
            <a:avLst/>
          </a:prstGeom>
        </p:spPr>
      </p:pic>
      <p:sp>
        <p:nvSpPr>
          <p:cNvPr id="7" name="TextBox 6">
            <a:extLst>
              <a:ext uri="{FF2B5EF4-FFF2-40B4-BE49-F238E27FC236}">
                <a16:creationId xmlns:a16="http://schemas.microsoft.com/office/drawing/2014/main" id="{83C0F71A-0AB5-4FAB-8C9D-370B5326D40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602341900"/>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13</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8" name="Picture 7"/>
          <p:cNvPicPr>
            <a:picLocks noChangeAspect="1"/>
          </p:cNvPicPr>
          <p:nvPr/>
        </p:nvPicPr>
        <p:blipFill>
          <a:blip r:embed="rId2"/>
          <a:stretch>
            <a:fillRect/>
          </a:stretch>
        </p:blipFill>
        <p:spPr>
          <a:xfrm>
            <a:off x="579437" y="2037041"/>
            <a:ext cx="4062413" cy="4048804"/>
          </a:xfrm>
          <a:prstGeom prst="rect">
            <a:avLst/>
          </a:prstGeom>
        </p:spPr>
      </p:pic>
      <p:pic>
        <p:nvPicPr>
          <p:cNvPr id="9" name="Picture 8"/>
          <p:cNvPicPr>
            <a:picLocks noChangeAspect="1"/>
          </p:cNvPicPr>
          <p:nvPr/>
        </p:nvPicPr>
        <p:blipFill>
          <a:blip r:embed="rId3"/>
          <a:stretch>
            <a:fillRect/>
          </a:stretch>
        </p:blipFill>
        <p:spPr>
          <a:xfrm>
            <a:off x="5358143" y="2536239"/>
            <a:ext cx="6786563" cy="1023987"/>
          </a:xfrm>
          <a:prstGeom prst="rect">
            <a:avLst/>
          </a:prstGeom>
        </p:spPr>
      </p:pic>
      <p:sp>
        <p:nvSpPr>
          <p:cNvPr id="10" name="TextBox 9"/>
          <p:cNvSpPr txBox="1"/>
          <p:nvPr/>
        </p:nvSpPr>
        <p:spPr>
          <a:xfrm>
            <a:off x="5532437" y="190837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2. Insert new row in alphabetical order….</a:t>
            </a:r>
          </a:p>
        </p:txBody>
      </p:sp>
      <p:sp>
        <p:nvSpPr>
          <p:cNvPr id="11" name="TextBox 10"/>
          <p:cNvSpPr txBox="1"/>
          <p:nvPr/>
        </p:nvSpPr>
        <p:spPr>
          <a:xfrm>
            <a:off x="5520203" y="415889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3. Presto!</a:t>
            </a:r>
          </a:p>
        </p:txBody>
      </p:sp>
      <p:pic>
        <p:nvPicPr>
          <p:cNvPr id="12" name="Picture 11"/>
          <p:cNvPicPr>
            <a:picLocks noChangeAspect="1"/>
          </p:cNvPicPr>
          <p:nvPr/>
        </p:nvPicPr>
        <p:blipFill>
          <a:blip r:embed="rId4"/>
          <a:stretch>
            <a:fillRect/>
          </a:stretch>
        </p:blipFill>
        <p:spPr>
          <a:xfrm>
            <a:off x="5394282" y="4703650"/>
            <a:ext cx="6731281" cy="1510506"/>
          </a:xfrm>
          <a:prstGeom prst="rect">
            <a:avLst/>
          </a:prstGeom>
        </p:spPr>
      </p:pic>
      <p:sp>
        <p:nvSpPr>
          <p:cNvPr id="13" name="TextBox 12">
            <a:extLst>
              <a:ext uri="{FF2B5EF4-FFF2-40B4-BE49-F238E27FC236}">
                <a16:creationId xmlns:a16="http://schemas.microsoft.com/office/drawing/2014/main" id="{56E6A5F6-0EF9-46AA-B08C-8B13BAE95738}"/>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97499231"/>
      </p:ext>
    </p:extLst>
  </p:cSld>
  <p:clrMapOvr>
    <a:masterClrMapping/>
  </p:clrMapOvr>
  <p:transition advTm="1085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14</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What it tells you</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Target schemas, high profile package counts,  et cetera</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2" name="Picture 1"/>
          <p:cNvPicPr>
            <a:picLocks noChangeAspect="1"/>
          </p:cNvPicPr>
          <p:nvPr/>
        </p:nvPicPr>
        <p:blipFill>
          <a:blip r:embed="rId2"/>
          <a:stretch>
            <a:fillRect/>
          </a:stretch>
        </p:blipFill>
        <p:spPr>
          <a:xfrm>
            <a:off x="0" y="2152597"/>
            <a:ext cx="12436475" cy="1580179"/>
          </a:xfrm>
          <a:prstGeom prst="rect">
            <a:avLst/>
          </a:prstGeom>
        </p:spPr>
      </p:pic>
      <p:sp>
        <p:nvSpPr>
          <p:cNvPr id="8" name="TextBox 7">
            <a:extLst>
              <a:ext uri="{FF2B5EF4-FFF2-40B4-BE49-F238E27FC236}">
                <a16:creationId xmlns:a16="http://schemas.microsoft.com/office/drawing/2014/main" id="{F3FF0750-D3D1-45DC-A3F3-4D41C14D7F1F}"/>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557218363"/>
      </p:ext>
    </p:extLst>
  </p:cSld>
  <p:clrMapOvr>
    <a:masterClrMapping/>
  </p:clrMapOvr>
  <p:transition advTm="1085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15</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IGD Worksheet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7" name="Picture 6"/>
          <p:cNvPicPr>
            <a:picLocks noChangeAspect="1"/>
          </p:cNvPicPr>
          <p:nvPr/>
        </p:nvPicPr>
        <p:blipFill>
          <a:blip r:embed="rId2"/>
          <a:stretch>
            <a:fillRect/>
          </a:stretch>
        </p:blipFill>
        <p:spPr>
          <a:xfrm>
            <a:off x="700087" y="1208277"/>
            <a:ext cx="10182225" cy="5095875"/>
          </a:xfrm>
          <a:prstGeom prst="rect">
            <a:avLst/>
          </a:prstGeom>
        </p:spPr>
      </p:pic>
      <p:sp>
        <p:nvSpPr>
          <p:cNvPr id="8" name="TextBox 7">
            <a:extLst>
              <a:ext uri="{FF2B5EF4-FFF2-40B4-BE49-F238E27FC236}">
                <a16:creationId xmlns:a16="http://schemas.microsoft.com/office/drawing/2014/main" id="{B992E94C-A57E-4975-BBFE-9473ADCAF6F9}"/>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835927562"/>
      </p:ext>
    </p:extLst>
  </p:cSld>
  <p:clrMapOvr>
    <a:masterClrMapping/>
  </p:clrMapOvr>
  <p:transition advTm="1085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16</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Support Community effort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Collecting Statistics</a:t>
            </a:r>
          </a:p>
        </p:txBody>
      </p:sp>
      <p:sp>
        <p:nvSpPr>
          <p:cNvPr id="8" name="Content Placeholder 3"/>
          <p:cNvSpPr txBox="1">
            <a:spLocks/>
          </p:cNvSpPr>
          <p:nvPr/>
        </p:nvSpPr>
        <p:spPr>
          <a:xfrm>
            <a:off x="163792" y="1820862"/>
            <a:ext cx="12238038" cy="3124200"/>
          </a:xfrm>
          <a:prstGeom prst="rect">
            <a:avLst/>
          </a:prstGeom>
          <a:noFill/>
        </p:spPr>
        <p:txBody>
          <a:bodyPr vert="horz" wrap="square" lIns="182880" tIns="91440" rIns="91440" bIns="91440" rtlCol="0">
            <a:normAutofit fontScale="92500" lnSpcReduction="20000"/>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2400"/>
              </a:spcBef>
              <a:buSzTx/>
              <a:buFont typeface="Arial" pitchFamily="34" charset="0"/>
              <a:buNone/>
              <a:defRPr/>
            </a:pPr>
            <a:r>
              <a:rPr lang="en-US" sz="4352" b="1">
                <a:solidFill>
                  <a:schemeClr val="accent5">
                    <a:lumMod val="50000"/>
                    <a:lumOff val="50000"/>
                  </a:schemeClr>
                </a:solidFill>
              </a:rPr>
              <a:t>Send your CSV file to lcarbone@microsoft.com</a:t>
            </a:r>
          </a:p>
          <a:p>
            <a:pPr marL="1243407" lvl="1" indent="-621716" defTabSz="1243431">
              <a:spcBef>
                <a:spcPts val="2400"/>
              </a:spcBef>
              <a:buSzTx/>
              <a:defRPr/>
            </a:pPr>
            <a:r>
              <a:rPr lang="en-US" sz="4400" b="1">
                <a:solidFill>
                  <a:schemeClr val="accent5">
                    <a:lumMod val="50000"/>
                    <a:lumOff val="50000"/>
                  </a:schemeClr>
                </a:solidFill>
                <a:latin typeface="+mj-lt"/>
              </a:rPr>
              <a:t>Understand major object components</a:t>
            </a:r>
          </a:p>
          <a:p>
            <a:pPr marL="1243407" lvl="1" indent="-621716" defTabSz="1243431">
              <a:spcBef>
                <a:spcPts val="2400"/>
              </a:spcBef>
              <a:buSzTx/>
              <a:defRPr/>
            </a:pPr>
            <a:r>
              <a:rPr lang="en-US" sz="4400" b="1">
                <a:solidFill>
                  <a:schemeClr val="accent5">
                    <a:lumMod val="50000"/>
                    <a:lumOff val="50000"/>
                  </a:schemeClr>
                </a:solidFill>
                <a:latin typeface="+mj-lt"/>
              </a:rPr>
              <a:t>Develop a clear, consistent mitigation strategy</a:t>
            </a:r>
          </a:p>
          <a:p>
            <a:pPr marL="1243407" lvl="1" indent="-621716" defTabSz="1243431">
              <a:spcBef>
                <a:spcPts val="2400"/>
              </a:spcBef>
              <a:buSzTx/>
              <a:defRPr/>
            </a:pPr>
            <a:r>
              <a:rPr lang="en-US" sz="4400" b="1">
                <a:solidFill>
                  <a:schemeClr val="accent5">
                    <a:lumMod val="50000"/>
                    <a:lumOff val="50000"/>
                  </a:schemeClr>
                </a:solidFill>
                <a:latin typeface="+mj-lt"/>
              </a:rPr>
              <a:t>Help develop right IP</a:t>
            </a:r>
          </a:p>
        </p:txBody>
      </p:sp>
      <p:sp>
        <p:nvSpPr>
          <p:cNvPr id="7" name="TextBox 6">
            <a:extLst>
              <a:ext uri="{FF2B5EF4-FFF2-40B4-BE49-F238E27FC236}">
                <a16:creationId xmlns:a16="http://schemas.microsoft.com/office/drawing/2014/main" id="{49DEA136-E506-4C37-ACFB-CD630F09A563}"/>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701015262"/>
      </p:ext>
    </p:extLst>
  </p:cSld>
  <p:clrMapOvr>
    <a:masterClrMapping/>
  </p:clrMapOvr>
  <p:transition advTm="1085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5AEEF">
              <a:alpha val="89804"/>
            </a:srgbClr>
          </a:solidFill>
        </p:spPr>
        <p:txBody>
          <a:bodyPr/>
          <a:lstStyle/>
          <a:p>
            <a:r>
              <a:rPr lang="en-US"/>
              <a:t>The tools</a:t>
            </a:r>
          </a:p>
        </p:txBody>
      </p:sp>
      <p:sp>
        <p:nvSpPr>
          <p:cNvPr id="3" name="Slide Number Placeholder 2"/>
          <p:cNvSpPr>
            <a:spLocks noGrp="1"/>
          </p:cNvSpPr>
          <p:nvPr>
            <p:ph type="sldNum" sz="quarter" idx="11"/>
          </p:nvPr>
        </p:nvSpPr>
        <p:spPr/>
        <p:txBody>
          <a:bodyPr/>
          <a:lstStyle/>
          <a:p>
            <a:pPr defTabSz="1243431"/>
            <a:fld id="{74A398B2-5A34-1A4A-811E-F4027282568C}" type="slidenum">
              <a:rPr lang="en-US" sz="2448" kern="0">
                <a:solidFill>
                  <a:sysClr val="windowText" lastClr="000000"/>
                </a:solidFill>
              </a:rPr>
              <a:pPr defTabSz="1243431"/>
              <a:t>17</a:t>
            </a:fld>
            <a:endParaRPr lang="en-US" sz="2448" kern="0">
              <a:solidFill>
                <a:sysClr val="windowText" lastClr="00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98188472"/>
              </p:ext>
            </p:extLst>
          </p:nvPr>
        </p:nvGraphicFramePr>
        <p:xfrm>
          <a:off x="3856037" y="2735262"/>
          <a:ext cx="914400" cy="792162"/>
        </p:xfrm>
        <a:graphic>
          <a:graphicData uri="http://schemas.openxmlformats.org/presentationml/2006/ole">
            <mc:AlternateContent xmlns:mc="http://schemas.openxmlformats.org/markup-compatibility/2006">
              <mc:Choice xmlns:v="urn:schemas-microsoft-com:vml" Requires="v">
                <p:oleObj spid="_x0000_s139271"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3856037" y="2735262"/>
                        <a:ext cx="914400" cy="7921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1431994"/>
              </p:ext>
            </p:extLst>
          </p:nvPr>
        </p:nvGraphicFramePr>
        <p:xfrm>
          <a:off x="5989637" y="2735262"/>
          <a:ext cx="914400" cy="792162"/>
        </p:xfrm>
        <a:graphic>
          <a:graphicData uri="http://schemas.openxmlformats.org/presentationml/2006/ole">
            <mc:AlternateContent xmlns:mc="http://schemas.openxmlformats.org/markup-compatibility/2006">
              <mc:Choice xmlns:v="urn:schemas-microsoft-com:vml" Requires="v">
                <p:oleObj spid="_x0000_s139272" name="Packager Shell Object" showAsIcon="1" r:id="rId5" imgW="914400" imgH="792360" progId="Package">
                  <p:embed/>
                </p:oleObj>
              </mc:Choice>
              <mc:Fallback>
                <p:oleObj name="Packager Shell Object" showAsIcon="1" r:id="rId5" imgW="914400" imgH="792360" progId="Package">
                  <p:embed/>
                  <p:pic>
                    <p:nvPicPr>
                      <p:cNvPr id="0" name=""/>
                      <p:cNvPicPr/>
                      <p:nvPr/>
                    </p:nvPicPr>
                    <p:blipFill>
                      <a:blip r:embed="rId6"/>
                      <a:stretch>
                        <a:fillRect/>
                      </a:stretch>
                    </p:blipFill>
                    <p:spPr>
                      <a:xfrm>
                        <a:off x="5989637" y="2735262"/>
                        <a:ext cx="914400" cy="792162"/>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3F6F6A05-76FE-4457-A3FF-78938C72ACEB}"/>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668041588"/>
      </p:ext>
    </p:extLst>
  </p:cSld>
  <p:clrMapOvr>
    <a:masterClrMapping/>
  </p:clrMapOvr>
  <p:transition advTm="20644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5" name="TextBox 4">
            <a:extLst>
              <a:ext uri="{FF2B5EF4-FFF2-40B4-BE49-F238E27FC236}">
                <a16:creationId xmlns:a16="http://schemas.microsoft.com/office/drawing/2014/main" id="{334D87B0-D418-44F9-942A-4173610FBF1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What is it?</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4000">
                <a:solidFill>
                  <a:schemeClr val="accent5">
                    <a:lumMod val="50000"/>
                    <a:lumOff val="50000"/>
                  </a:schemeClr>
                </a:solidFill>
              </a:rPr>
              <a:t>PL/SQL query that hits oracle system tables </a:t>
            </a:r>
          </a:p>
          <a:p>
            <a:pPr lvl="1" defTabSz="1243431">
              <a:spcBef>
                <a:spcPts val="1632"/>
              </a:spcBef>
              <a:spcAft>
                <a:spcPts val="816"/>
              </a:spcAft>
              <a:buSzTx/>
              <a:defRPr/>
            </a:pPr>
            <a:r>
              <a:rPr lang="en-US">
                <a:solidFill>
                  <a:schemeClr val="accent5">
                    <a:lumMod val="50000"/>
                    <a:lumOff val="50000"/>
                  </a:schemeClr>
                </a:solidFill>
              </a:rPr>
              <a:t>Non-evasive query</a:t>
            </a:r>
          </a:p>
          <a:p>
            <a:pPr lvl="1" defTabSz="1243431">
              <a:spcBef>
                <a:spcPts val="1632"/>
              </a:spcBef>
              <a:spcAft>
                <a:spcPts val="816"/>
              </a:spcAft>
              <a:buSzTx/>
              <a:defRPr/>
            </a:pPr>
            <a:r>
              <a:rPr lang="en-US">
                <a:solidFill>
                  <a:schemeClr val="accent5">
                    <a:lumMod val="50000"/>
                    <a:lumOff val="50000"/>
                  </a:schemeClr>
                </a:solidFill>
              </a:rPr>
              <a:t>Count of objects by schema, object type and status</a:t>
            </a:r>
          </a:p>
          <a:p>
            <a:pPr lvl="1" defTabSz="1243431">
              <a:spcBef>
                <a:spcPts val="1632"/>
              </a:spcBef>
              <a:spcAft>
                <a:spcPts val="816"/>
              </a:spcAft>
              <a:buSzTx/>
              <a:defRPr/>
            </a:pPr>
            <a:r>
              <a:rPr lang="en-US">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a:solidFill>
                  <a:schemeClr val="accent5">
                    <a:lumMod val="50000"/>
                    <a:lumOff val="50000"/>
                  </a:schemeClr>
                </a:solidFill>
              </a:rPr>
              <a:t>Results are stored in a CSV</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4C059D1C-1834-4EF9-849D-C8737BF5EEEA}"/>
              </a:ext>
            </a:extLst>
          </p:cNvPr>
          <p:cNvSpPr txBox="1"/>
          <p:nvPr/>
        </p:nvSpPr>
        <p:spPr>
          <a:xfrm>
            <a:off x="8220715"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0D82A0F7-DB4B-4E7E-A587-03BC0C34FEC9}"/>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94932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View</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Synonym</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Cluster</a:t>
            </a:r>
          </a:p>
          <a:p>
            <a:pPr marL="342900" indent="-342900">
              <a:lnSpc>
                <a:spcPct val="90000"/>
              </a:lnSpc>
              <a:spcAft>
                <a:spcPts val="600"/>
              </a:spcAft>
              <a:buFont typeface="Arial" panose="020B0604020202020204" pitchFamily="34" charset="0"/>
              <a:buChar char="•"/>
            </a:pPr>
            <a:r>
              <a:rPr lang="en-US" sz="2400">
                <a:solidFill>
                  <a:srgbClr val="C00000"/>
                </a:solidFill>
              </a:rPr>
              <a:t>Consumer Group</a:t>
            </a:r>
          </a:p>
          <a:p>
            <a:pPr marL="342900" indent="-342900">
              <a:lnSpc>
                <a:spcPct val="90000"/>
              </a:lnSpc>
              <a:spcAft>
                <a:spcPts val="600"/>
              </a:spcAft>
              <a:buFont typeface="Arial" panose="020B0604020202020204" pitchFamily="34" charset="0"/>
              <a:buChar char="•"/>
            </a:pPr>
            <a:r>
              <a:rPr lang="en-US" sz="2400">
                <a:solidFill>
                  <a:srgbClr val="C00000"/>
                </a:solidFill>
              </a:rPr>
              <a:t>Context</a:t>
            </a:r>
          </a:p>
          <a:p>
            <a:pPr marL="342900" indent="-342900">
              <a:lnSpc>
                <a:spcPct val="90000"/>
              </a:lnSpc>
              <a:spcAft>
                <a:spcPts val="600"/>
              </a:spcAft>
              <a:buFont typeface="Arial" panose="020B0604020202020204" pitchFamily="34" charset="0"/>
              <a:buChar char="•"/>
            </a:pPr>
            <a:r>
              <a:rPr lang="en-US" sz="2400">
                <a:solidFill>
                  <a:srgbClr val="C00000"/>
                </a:solidFill>
              </a:rPr>
              <a:t>Destination</a:t>
            </a:r>
          </a:p>
          <a:p>
            <a:pPr marL="342900" indent="-342900">
              <a:lnSpc>
                <a:spcPct val="90000"/>
              </a:lnSpc>
              <a:spcAft>
                <a:spcPts val="600"/>
              </a:spcAft>
              <a:buFont typeface="Arial" panose="020B0604020202020204" pitchFamily="34" charset="0"/>
              <a:buChar char="•"/>
            </a:pPr>
            <a:r>
              <a:rPr lang="en-US" sz="2400">
                <a:solidFill>
                  <a:srgbClr val="C00000"/>
                </a:solidFill>
              </a:rPr>
              <a:t>Directory</a:t>
            </a:r>
          </a:p>
          <a:p>
            <a:pPr marL="342900" indent="-342900">
              <a:lnSpc>
                <a:spcPct val="90000"/>
              </a:lnSpc>
              <a:spcAft>
                <a:spcPts val="600"/>
              </a:spcAft>
              <a:buFont typeface="Arial" panose="020B0604020202020204" pitchFamily="34" charset="0"/>
              <a:buChar char="•"/>
            </a:pPr>
            <a:r>
              <a:rPr lang="en-US" sz="2400">
                <a:solidFill>
                  <a:srgbClr val="C00000"/>
                </a:solidFill>
              </a:rPr>
              <a:t>Edition</a:t>
            </a:r>
          </a:p>
          <a:p>
            <a:pPr marL="342900" indent="-342900">
              <a:lnSpc>
                <a:spcPct val="90000"/>
              </a:lnSpc>
              <a:spcAft>
                <a:spcPts val="600"/>
              </a:spcAft>
              <a:buFont typeface="Arial" panose="020B0604020202020204" pitchFamily="34" charset="0"/>
              <a:buChar char="•"/>
            </a:pPr>
            <a:r>
              <a:rPr lang="en-US" sz="2400">
                <a:solidFill>
                  <a:srgbClr val="C00000"/>
                </a:solidFill>
              </a:rPr>
              <a:t>Evaluation Context</a:t>
            </a:r>
          </a:p>
          <a:p>
            <a:pPr marL="342900" indent="-342900">
              <a:lnSpc>
                <a:spcPct val="90000"/>
              </a:lnSpc>
              <a:spcAft>
                <a:spcPts val="600"/>
              </a:spcAft>
              <a:buFont typeface="Arial" panose="020B0604020202020204" pitchFamily="34" charset="0"/>
              <a:buChar char="•"/>
            </a:pPr>
            <a:r>
              <a:rPr lang="en-US" sz="2400">
                <a:solidFill>
                  <a:srgbClr val="C00000"/>
                </a:solidFill>
              </a:rPr>
              <a:t>Index Partition</a:t>
            </a:r>
          </a:p>
          <a:p>
            <a:pPr marL="342900" indent="-342900">
              <a:lnSpc>
                <a:spcPct val="90000"/>
              </a:lnSpc>
              <a:spcAft>
                <a:spcPts val="600"/>
              </a:spcAft>
              <a:buFont typeface="Arial" panose="020B0604020202020204" pitchFamily="34" charset="0"/>
              <a:buChar char="•"/>
            </a:pPr>
            <a:r>
              <a:rPr lang="en-US" sz="2400">
                <a:solidFill>
                  <a:srgbClr val="C00000"/>
                </a:solidFill>
              </a:rPr>
              <a:t>Index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Index Type</a:t>
            </a:r>
          </a:p>
          <a:p>
            <a:pPr marL="342900" indent="-342900">
              <a:lnSpc>
                <a:spcPct val="90000"/>
              </a:lnSpc>
              <a:spcAft>
                <a:spcPts val="600"/>
              </a:spcAft>
              <a:buFont typeface="Arial" panose="020B0604020202020204" pitchFamily="34" charset="0"/>
              <a:buChar char="•"/>
            </a:pPr>
            <a:r>
              <a:rPr lang="en-US" sz="2400">
                <a:solidFill>
                  <a:srgbClr val="C00000"/>
                </a:solidFill>
              </a:rPr>
              <a:t>Java Class</a:t>
            </a:r>
          </a:p>
          <a:p>
            <a:pPr marL="342900" indent="-342900">
              <a:lnSpc>
                <a:spcPct val="90000"/>
              </a:lnSpc>
              <a:spcAft>
                <a:spcPts val="600"/>
              </a:spcAft>
              <a:buFont typeface="Arial" panose="020B0604020202020204" pitchFamily="34" charset="0"/>
              <a:buChar char="•"/>
            </a:pPr>
            <a:r>
              <a:rPr lang="en-US" sz="2400">
                <a:solidFill>
                  <a:srgbClr val="C00000"/>
                </a:solidFill>
              </a:rPr>
              <a:t>Java Data</a:t>
            </a:r>
          </a:p>
          <a:p>
            <a:pPr marL="342900" indent="-342900">
              <a:lnSpc>
                <a:spcPct val="90000"/>
              </a:lnSpc>
              <a:spcAft>
                <a:spcPts val="600"/>
              </a:spcAft>
              <a:buFont typeface="Arial" panose="020B0604020202020204" pitchFamily="34" charset="0"/>
              <a:buChar char="•"/>
            </a:pPr>
            <a:r>
              <a:rPr lang="en-US" sz="2400">
                <a:solidFill>
                  <a:srgbClr val="C00000"/>
                </a:solidFill>
              </a:rPr>
              <a:t>Java Resource</a:t>
            </a:r>
          </a:p>
          <a:p>
            <a:pPr marL="342900" indent="-342900">
              <a:lnSpc>
                <a:spcPct val="90000"/>
              </a:lnSpc>
              <a:spcAft>
                <a:spcPts val="600"/>
              </a:spcAft>
              <a:buFont typeface="Arial" panose="020B0604020202020204" pitchFamily="34" charset="0"/>
              <a:buChar char="•"/>
            </a:pPr>
            <a:r>
              <a:rPr lang="en-US" sz="2400">
                <a:solidFill>
                  <a:srgbClr val="C00000"/>
                </a:solidFill>
              </a:rPr>
              <a:t>Java Source</a:t>
            </a: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0" name="TextBox 39"/>
          <p:cNvSpPr txBox="1"/>
          <p:nvPr/>
        </p:nvSpPr>
        <p:spPr>
          <a:xfrm>
            <a:off x="7056437" y="754145"/>
            <a:ext cx="3200400"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Job</a:t>
            </a:r>
          </a:p>
          <a:p>
            <a:pPr marL="342900" indent="-342900">
              <a:lnSpc>
                <a:spcPct val="90000"/>
              </a:lnSpc>
              <a:spcAft>
                <a:spcPts val="600"/>
              </a:spcAft>
              <a:buFont typeface="Arial" panose="020B0604020202020204" pitchFamily="34" charset="0"/>
              <a:buChar char="•"/>
            </a:pPr>
            <a:r>
              <a:rPr lang="en-US" sz="2400">
                <a:solidFill>
                  <a:srgbClr val="C00000"/>
                </a:solidFill>
              </a:rPr>
              <a:t>Job Class</a:t>
            </a:r>
          </a:p>
          <a:p>
            <a:pPr marL="342900" indent="-342900">
              <a:lnSpc>
                <a:spcPct val="90000"/>
              </a:lnSpc>
              <a:spcAft>
                <a:spcPts val="600"/>
              </a:spcAft>
              <a:buFont typeface="Arial" panose="020B0604020202020204" pitchFamily="34" charset="0"/>
              <a:buChar char="•"/>
            </a:pPr>
            <a:r>
              <a:rPr lang="en-US" sz="2400">
                <a:solidFill>
                  <a:srgbClr val="C00000"/>
                </a:solidFill>
              </a:rPr>
              <a:t>Library</a:t>
            </a:r>
          </a:p>
          <a:p>
            <a:pPr marL="342900" indent="-342900">
              <a:lnSpc>
                <a:spcPct val="90000"/>
              </a:lnSpc>
              <a:spcAft>
                <a:spcPts val="600"/>
              </a:spcAft>
              <a:buFont typeface="Arial" panose="020B0604020202020204" pitchFamily="34" charset="0"/>
              <a:buChar char="•"/>
            </a:pPr>
            <a:r>
              <a:rPr lang="en-US" sz="2400">
                <a:solidFill>
                  <a:srgbClr val="C00000"/>
                </a:solidFill>
              </a:rPr>
              <a:t>Operator</a:t>
            </a:r>
          </a:p>
          <a:p>
            <a:pPr marL="342900" indent="-342900">
              <a:lnSpc>
                <a:spcPct val="90000"/>
              </a:lnSpc>
              <a:spcAft>
                <a:spcPts val="600"/>
              </a:spcAft>
              <a:buFont typeface="Arial" panose="020B0604020202020204" pitchFamily="34" charset="0"/>
              <a:buChar char="•"/>
            </a:pPr>
            <a:r>
              <a:rPr lang="en-US" sz="2400">
                <a:solidFill>
                  <a:srgbClr val="C00000"/>
                </a:solidFill>
              </a:rPr>
              <a:t>Program</a:t>
            </a:r>
          </a:p>
          <a:p>
            <a:pPr marL="342900" indent="-342900">
              <a:lnSpc>
                <a:spcPct val="90000"/>
              </a:lnSpc>
              <a:spcAft>
                <a:spcPts val="600"/>
              </a:spcAft>
              <a:buFont typeface="Arial" panose="020B0604020202020204" pitchFamily="34" charset="0"/>
              <a:buChar char="•"/>
            </a:pPr>
            <a:r>
              <a:rPr lang="en-US" sz="2400">
                <a:solidFill>
                  <a:srgbClr val="C00000"/>
                </a:solidFill>
              </a:rPr>
              <a:t>Rule</a:t>
            </a:r>
          </a:p>
          <a:p>
            <a:pPr marL="342900" indent="-342900">
              <a:lnSpc>
                <a:spcPct val="90000"/>
              </a:lnSpc>
              <a:spcAft>
                <a:spcPts val="600"/>
              </a:spcAft>
              <a:buFont typeface="Arial" panose="020B0604020202020204" pitchFamily="34" charset="0"/>
              <a:buChar char="•"/>
            </a:pPr>
            <a:r>
              <a:rPr lang="en-US" sz="2400">
                <a:solidFill>
                  <a:srgbClr val="C00000"/>
                </a:solidFill>
              </a:rPr>
              <a:t>Rule Set</a:t>
            </a:r>
          </a:p>
          <a:p>
            <a:pPr marL="342900" indent="-342900">
              <a:lnSpc>
                <a:spcPct val="90000"/>
              </a:lnSpc>
              <a:spcAft>
                <a:spcPts val="600"/>
              </a:spcAft>
              <a:buFont typeface="Arial" panose="020B0604020202020204" pitchFamily="34" charset="0"/>
              <a:buChar char="•"/>
            </a:pPr>
            <a:r>
              <a:rPr lang="en-US" sz="2400">
                <a:solidFill>
                  <a:srgbClr val="C00000"/>
                </a:solidFill>
              </a:rPr>
              <a:t>Schedule</a:t>
            </a:r>
          </a:p>
          <a:p>
            <a:pPr marL="342900" indent="-342900">
              <a:lnSpc>
                <a:spcPct val="90000"/>
              </a:lnSpc>
              <a:spcAft>
                <a:spcPts val="600"/>
              </a:spcAft>
              <a:buFont typeface="Arial" panose="020B0604020202020204" pitchFamily="34" charset="0"/>
              <a:buChar char="•"/>
            </a:pPr>
            <a:r>
              <a:rPr lang="en-US" sz="2400">
                <a:solidFill>
                  <a:srgbClr val="C00000"/>
                </a:solidFill>
              </a:rPr>
              <a:t>Scheduler Group</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a:p>
            <a:pPr marL="342900" indent="-342900">
              <a:lnSpc>
                <a:spcPct val="90000"/>
              </a:lnSpc>
              <a:spcAft>
                <a:spcPts val="600"/>
              </a:spcAft>
              <a:buFont typeface="Arial" panose="020B0604020202020204" pitchFamily="34" charset="0"/>
              <a:buChar char="•"/>
            </a:pPr>
            <a:r>
              <a:rPr lang="en-US" sz="2400">
                <a:solidFill>
                  <a:srgbClr val="C00000"/>
                </a:solidFill>
              </a:rPr>
              <a:t>Table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Window</a:t>
            </a:r>
          </a:p>
          <a:p>
            <a:pPr marL="342900" indent="-342900">
              <a:lnSpc>
                <a:spcPct val="90000"/>
              </a:lnSpc>
              <a:spcAft>
                <a:spcPts val="600"/>
              </a:spcAft>
              <a:buFont typeface="Arial" panose="020B0604020202020204" pitchFamily="34" charset="0"/>
              <a:buChar char="•"/>
            </a:pPr>
            <a:r>
              <a:rPr lang="en-US" sz="2400">
                <a:solidFill>
                  <a:srgbClr val="C00000"/>
                </a:solidFill>
              </a:rPr>
              <a:t>XML Schema</a:t>
            </a:r>
          </a:p>
          <a:p>
            <a:pPr marL="342900" indent="-342900">
              <a:lnSpc>
                <a:spcPct val="90000"/>
              </a:lnSpc>
              <a:spcAft>
                <a:spcPts val="600"/>
              </a:spcAft>
              <a:buFont typeface="Arial" panose="020B0604020202020204" pitchFamily="34" charset="0"/>
              <a:buChar char="•"/>
            </a:pPr>
            <a:endParaRPr lang="en-US" sz="2400">
              <a:solidFill>
                <a:srgbClr val="C00000"/>
              </a:solidFill>
            </a:endParaRP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1" name="TextBox 40"/>
          <p:cNvSpPr txBox="1"/>
          <p:nvPr/>
        </p:nvSpPr>
        <p:spPr>
          <a:xfrm>
            <a:off x="9490659" y="2025229"/>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
        <p:nvSpPr>
          <p:cNvPr id="7" name="TextBox 6">
            <a:extLst>
              <a:ext uri="{FF2B5EF4-FFF2-40B4-BE49-F238E27FC236}">
                <a16:creationId xmlns:a16="http://schemas.microsoft.com/office/drawing/2014/main" id="{2513E1F2-F88B-4AC9-8374-B32F87F54F6B}"/>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The query</a:t>
            </a:r>
          </a:p>
        </p:txBody>
      </p:sp>
      <p:sp>
        <p:nvSpPr>
          <p:cNvPr id="3" name="Rectangle 2"/>
          <p:cNvSpPr/>
          <p:nvPr/>
        </p:nvSpPr>
        <p:spPr>
          <a:xfrm>
            <a:off x="3017837" y="296862"/>
            <a:ext cx="8991600" cy="6555641"/>
          </a:xfrm>
          <a:prstGeom prst="rect">
            <a:avLst/>
          </a:prstGeom>
        </p:spPr>
        <p:txBody>
          <a:bodyPr wrap="square">
            <a:spAutoFit/>
          </a:bodyPr>
          <a:lstStyle/>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FUNCTION:</a:t>
            </a:r>
            <a:r>
              <a:rPr lang="en-US" sz="1200">
                <a:solidFill>
                  <a:srgbClr val="000000"/>
                </a:solidFill>
                <a:latin typeface="Consolas" panose="020B0609020204030204" pitchFamily="49" charset="0"/>
              </a:rPr>
              <a:t>   List the </a:t>
            </a:r>
            <a:r>
              <a:rPr lang="en-US" sz="1200">
                <a:solidFill>
                  <a:srgbClr val="FF00FF"/>
                </a:solidFill>
                <a:latin typeface="Consolas" panose="020B0609020204030204" pitchFamily="49" charset="0"/>
              </a:rPr>
              <a:t>count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a:t>
            </a:r>
            <a:r>
              <a:rPr lang="en-US" sz="1200">
                <a:solidFill>
                  <a:srgbClr val="000000"/>
                </a:solidFill>
                <a:latin typeface="Consolas" panose="020B0609020204030204" pitchFamily="49" charset="0"/>
              </a:rPr>
              <a:t> </a:t>
            </a:r>
            <a:r>
              <a:rPr lang="en-US" sz="1200">
                <a:solidFill>
                  <a:srgbClr val="00FF00"/>
                </a:solidFill>
                <a:latin typeface="Consolas" panose="020B0609020204030204" pitchFamily="49" charset="0"/>
              </a:rPr>
              <a:t>objects</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each </a:t>
            </a:r>
            <a:r>
              <a:rPr lang="en-US" sz="1200">
                <a:solidFill>
                  <a:srgbClr val="0000FF"/>
                </a:solidFill>
                <a:latin typeface="Consolas" panose="020B0609020204030204" pitchFamily="49" charset="0"/>
              </a:rPr>
              <a:t>object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type</a:t>
            </a:r>
            <a:r>
              <a:rPr lang="en-US" sz="1200">
                <a:solidFill>
                  <a:srgbClr val="000000"/>
                </a:solidFill>
                <a:latin typeface="Consolas" panose="020B0609020204030204" pitchFamily="49" charset="0"/>
              </a:rPr>
              <a:t> under each non</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system</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schema</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REQUIRES:</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newpage</a:t>
            </a:r>
            <a:r>
              <a:rPr lang="en-US" sz="1200">
                <a:solidFill>
                  <a:srgbClr val="000000"/>
                </a:solidFill>
                <a:latin typeface="Consolas" panose="020B0609020204030204" pitchFamily="49" charset="0"/>
              </a:rPr>
              <a:t> 0</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pagesize</a:t>
            </a:r>
            <a:r>
              <a:rPr lang="en-US" sz="1200">
                <a:solidFill>
                  <a:srgbClr val="000000"/>
                </a:solidFill>
                <a:latin typeface="Consolas" panose="020B0609020204030204" pitchFamily="49" charset="0"/>
              </a:rPr>
              <a:t> 50000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echo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feedback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verify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markup html </a:t>
            </a:r>
            <a:r>
              <a:rPr lang="en-US" sz="1200">
                <a:solidFill>
                  <a:srgbClr val="0000FF"/>
                </a:solidFill>
                <a:latin typeface="Consolas" panose="020B0609020204030204" pitchFamily="49" charset="0"/>
              </a:rPr>
              <a:t>OFF</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linesize</a:t>
            </a:r>
            <a:r>
              <a:rPr lang="en-US" sz="1200">
                <a:solidFill>
                  <a:srgbClr val="000000"/>
                </a:solidFill>
                <a:latin typeface="Consolas" panose="020B0609020204030204" pitchFamily="49" charset="0"/>
              </a:rPr>
              <a:t> 250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 this is the output file that will capture the data use this first, then comment and </a:t>
            </a:r>
            <a:r>
              <a:rPr lang="en-US" sz="1200" err="1">
                <a:solidFill>
                  <a:srgbClr val="008000"/>
                </a:solidFill>
                <a:latin typeface="Consolas" panose="020B0609020204030204" pitchFamily="49" charset="0"/>
              </a:rPr>
              <a:t>uncommend</a:t>
            </a:r>
            <a:r>
              <a:rPr lang="en-US" sz="1200">
                <a:solidFill>
                  <a:srgbClr val="008000"/>
                </a:solidFill>
                <a:latin typeface="Consolas" panose="020B0609020204030204" pitchFamily="49" charset="0"/>
              </a:rPr>
              <a:t> second line for subsequent use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SPOOL </a:t>
            </a:r>
            <a:r>
              <a:rPr lang="en-US" sz="1200">
                <a:solidFill>
                  <a:srgbClr val="0000FF"/>
                </a:solidFill>
                <a:latin typeface="Consolas" panose="020B0609020204030204" pitchFamily="49" charset="0"/>
              </a:rPr>
              <a:t>D:</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Data</a:t>
            </a:r>
            <a:r>
              <a:rPr lang="en-US" sz="1200">
                <a:solidFill>
                  <a:srgbClr val="000000"/>
                </a:solidFill>
                <a:latin typeface="Consolas" panose="020B0609020204030204" pitchFamily="49" charset="0"/>
              </a:rPr>
              <a:t>\PreSSMAOutput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csv </a:t>
            </a:r>
            <a:r>
              <a:rPr lang="en-US" sz="1200">
                <a:solidFill>
                  <a:srgbClr val="FF00FF"/>
                </a:solidFill>
                <a:latin typeface="Consolas" panose="020B0609020204030204" pitchFamily="49" charset="0"/>
              </a:rPr>
              <a:t>REPLACE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--SPOOL D:\Data\PreSSMAOutput.csv APPEND</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termout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HEADING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FF"/>
                </a:solidFill>
                <a:latin typeface="Consolas" panose="020B0609020204030204" pitchFamily="49" charset="0"/>
              </a:rPr>
              <a:t>COUNT</a:t>
            </a:r>
            <a:r>
              <a:rPr lang="en-US" sz="1200">
                <a:solidFill>
                  <a:srgbClr val="808080"/>
                </a:solidFill>
                <a:latin typeface="Consolas" panose="020B0609020204030204" pitchFamily="49" charset="0"/>
              </a:rPr>
              <a:t>(</a:t>
            </a:r>
            <a:r>
              <a:rPr lang="en-US" sz="1200" err="1">
                <a:solidFill>
                  <a:srgbClr val="FF00FF"/>
                </a:solidFill>
                <a:latin typeface="Consolas" panose="020B0609020204030204" pitchFamily="49" charset="0"/>
              </a:rPr>
              <a:t>object_id</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Svr,Inst,Ver,Sch,ObTyp,Stat,Ct</a:t>
            </a:r>
            <a:r>
              <a:rPr lang="en-US" sz="1200">
                <a:solidFill>
                  <a:srgbClr val="000000"/>
                </a:solidFill>
                <a:latin typeface="Consolas" panose="020B0609020204030204" pitchFamily="49" charset="0"/>
              </a:rPr>
              <a:t>"</a:t>
            </a:r>
          </a:p>
          <a:p>
            <a:r>
              <a:rPr lang="en-US" sz="1200">
                <a:solidFill>
                  <a:srgbClr val="0000FF"/>
                </a:solidFill>
                <a:latin typeface="Consolas" panose="020B0609020204030204" pitchFamily="49" charset="0"/>
              </a:rPr>
              <a:t>FROM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000000"/>
                </a:solidFill>
                <a:latin typeface="Consolas" panose="020B0609020204030204" pitchFamily="49" charset="0"/>
              </a:rPr>
              <a:t> 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r>
              <a:rPr lang="en-US" sz="1200">
                <a:solidFill>
                  <a:srgbClr val="000000"/>
                </a:solidFill>
                <a:latin typeface="Consolas" panose="020B0609020204030204" pitchFamily="49" charset="0"/>
              </a:rPr>
              <a:t> b</a:t>
            </a:r>
          </a:p>
          <a:p>
            <a:r>
              <a:rPr lang="en-US" sz="1200">
                <a:solidFill>
                  <a:srgbClr val="0000FF"/>
                </a:solidFill>
                <a:latin typeface="Consolas" panose="020B0609020204030204" pitchFamily="49" charset="0"/>
              </a:rPr>
              <a:t>WHERE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IN</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FF0000"/>
                </a:solidFill>
                <a:latin typeface="Consolas" panose="020B0609020204030204" pitchFamily="49" charset="0"/>
              </a:rPr>
              <a:t>'OWBSYS_AUDIT'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'MDSYS'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'PUBLIC'</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'OUTLN'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'CTXSYS'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'OLAPSYS'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'FLOWS_FILES'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'OWBSYS'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'SYSTEM'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'HR'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'ORACLE_OCM'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'EXFSYS'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'SCOTT'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'SH'</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'DBSNMP'</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'ORDPLUGINS'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'SYSMAN'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'IX'</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'APPQOSSYS'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'XDB'</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'ORDDATA'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'BI'</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'WMSYS'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'SI_INFORMTN_SCHEMA'</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808080"/>
                </a:solidFill>
                <a:latin typeface="Consolas" panose="020B0609020204030204" pitchFamily="49" charset="0"/>
              </a:rPr>
              <a:t>AND</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LIKE</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'APEX_%'</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GROUP</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ORDER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3200"/>
          </a:p>
        </p:txBody>
      </p:sp>
      <p:sp>
        <p:nvSpPr>
          <p:cNvPr id="4" name="TextBox 3">
            <a:extLst>
              <a:ext uri="{FF2B5EF4-FFF2-40B4-BE49-F238E27FC236}">
                <a16:creationId xmlns:a16="http://schemas.microsoft.com/office/drawing/2014/main" id="{7BB744CF-7E6A-4E6F-BB88-1791734335E0}"/>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974273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4" name="Rectangle 3"/>
          <p:cNvSpPr/>
          <p:nvPr/>
        </p:nvSpPr>
        <p:spPr>
          <a:xfrm>
            <a:off x="503237" y="906462"/>
            <a:ext cx="11734800" cy="4247317"/>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',Raw Data (Mb),VALID,'</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Round</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sum</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0.000001</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2</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GROUP</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5E0C7743-6BDA-4F5D-8471-16A31EBD8BA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2124776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3" name="Rectangle 2"/>
          <p:cNvSpPr/>
          <p:nvPr/>
        </p:nvSpPr>
        <p:spPr>
          <a:xfrm>
            <a:off x="579437" y="982662"/>
            <a:ext cx="11658600" cy="4524315"/>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table_name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',Table Sizing,'</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&gt;</a:t>
            </a:r>
            <a:r>
              <a:rPr lang="en-US">
                <a:solidFill>
                  <a:srgbClr val="000000"/>
                </a:solidFill>
                <a:latin typeface="Consolas" panose="020B0609020204030204" pitchFamily="49" charset="0"/>
              </a:rPr>
              <a:t> 0</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p>
        </p:txBody>
      </p:sp>
      <p:sp>
        <p:nvSpPr>
          <p:cNvPr id="4" name="TextBox 3">
            <a:extLst>
              <a:ext uri="{FF2B5EF4-FFF2-40B4-BE49-F238E27FC236}">
                <a16:creationId xmlns:a16="http://schemas.microsoft.com/office/drawing/2014/main" id="{F2725535-0413-4953-A494-6E5024128837}"/>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5596242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8</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Running the query</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Run 1x in each instance </a:t>
            </a:r>
            <a:endParaRPr lang="en-US">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3600">
                <a:solidFill>
                  <a:schemeClr val="accent5">
                    <a:lumMod val="50000"/>
                    <a:lumOff val="50000"/>
                  </a:schemeClr>
                </a:solidFill>
              </a:rPr>
              <a:t>If capturing data in same directory or file:</a:t>
            </a:r>
          </a:p>
          <a:p>
            <a:pPr marL="621716" lvl="2" indent="0" defTabSz="932742">
              <a:spcBef>
                <a:spcPts val="0"/>
              </a:spcBef>
              <a:buSzTx/>
              <a:buNone/>
            </a:pPr>
            <a:r>
              <a:rPr lang="en-US" sz="2000">
                <a:solidFill>
                  <a:srgbClr val="000000"/>
                </a:solidFill>
                <a:latin typeface="Consolas" panose="020B0609020204030204" pitchFamily="49" charset="0"/>
              </a:rPr>
              <a:t>SPOOL </a:t>
            </a:r>
            <a:r>
              <a:rPr lang="en-US" sz="2000">
                <a:solidFill>
                  <a:srgbClr val="0000FF"/>
                </a:solidFill>
                <a:latin typeface="Consolas" panose="020B0609020204030204" pitchFamily="49" charset="0"/>
              </a:rPr>
              <a:t>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Data</a:t>
            </a:r>
            <a:r>
              <a:rPr lang="en-US" sz="2000">
                <a:solidFill>
                  <a:srgbClr val="000000"/>
                </a:solidFill>
                <a:latin typeface="Consolas" panose="020B0609020204030204" pitchFamily="49" charset="0"/>
              </a:rPr>
              <a:t>\PreSSMAOutput</a:t>
            </a:r>
            <a:r>
              <a:rPr lang="en-US" sz="2000">
                <a:solidFill>
                  <a:srgbClr val="808080"/>
                </a:solidFill>
                <a:latin typeface="Consolas" panose="020B0609020204030204" pitchFamily="49" charset="0"/>
              </a:rPr>
              <a:t>.</a:t>
            </a:r>
            <a:r>
              <a:rPr lang="en-US" sz="2000">
                <a:solidFill>
                  <a:srgbClr val="000000"/>
                </a:solidFill>
                <a:latin typeface="Consolas" panose="020B0609020204030204" pitchFamily="49" charset="0"/>
              </a:rPr>
              <a:t>csv </a:t>
            </a:r>
            <a:r>
              <a:rPr lang="en-US" sz="2000">
                <a:solidFill>
                  <a:srgbClr val="FF00FF"/>
                </a:solidFill>
                <a:latin typeface="Consolas" panose="020B0609020204030204" pitchFamily="49" charset="0"/>
              </a:rPr>
              <a:t>REPLACE</a:t>
            </a:r>
            <a:endParaRPr lang="en-US" sz="2000">
              <a:solidFill>
                <a:srgbClr val="000000"/>
              </a:solidFill>
              <a:latin typeface="Consolas" panose="020B0609020204030204" pitchFamily="49" charset="0"/>
            </a:endParaRPr>
          </a:p>
          <a:p>
            <a:pPr marL="621716" lvl="2" indent="0" defTabSz="932742">
              <a:spcBef>
                <a:spcPts val="0"/>
              </a:spcBef>
              <a:buSzTx/>
              <a:buNone/>
            </a:pPr>
            <a:r>
              <a:rPr lang="en-US" sz="2000">
                <a:solidFill>
                  <a:srgbClr val="008000"/>
                </a:solidFill>
                <a:latin typeface="Consolas" panose="020B0609020204030204" pitchFamily="49" charset="0"/>
              </a:rPr>
              <a:t>--SPOOL D:\Data\PreSSMAOutput.csv APPEND</a:t>
            </a:r>
            <a:endParaRPr lang="en-US" sz="2000">
              <a:solidFill>
                <a:srgbClr val="000000"/>
              </a:solidFill>
              <a:latin typeface="Consolas" panose="020B0609020204030204" pitchFamily="49" charset="0"/>
            </a:endParaRP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4C4523DF-D8C4-4433-AE8A-F00016682420}"/>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1417637" y="1516062"/>
            <a:ext cx="9737726" cy="2308324"/>
          </a:xfrm>
          <a:prstGeom prst="rect">
            <a:avLst/>
          </a:prstGeom>
        </p:spPr>
        <p:txBody>
          <a:bodyPr wrap="square">
            <a:spAutoFit/>
          </a:bodyPr>
          <a:lstStyle/>
          <a:p>
            <a:r>
              <a:rPr lang="en-US">
                <a:latin typeface="Consolas" panose="020B0609020204030204" pitchFamily="49" charset="0"/>
              </a:rPr>
              <a:t>LCARBONE-W530,orcl,12.1.0.2.0,AUDSYS,INDEX,VALID,3</a:t>
            </a:r>
          </a:p>
          <a:p>
            <a:r>
              <a:rPr lang="en-US">
                <a:latin typeface="Consolas" panose="020B0609020204030204" pitchFamily="49" charset="0"/>
              </a:rPr>
              <a:t>LCARBONE-W530,orcl,12.1.0.2.0,AUDSYS,INDEX PARTITION,VALID,4</a:t>
            </a:r>
          </a:p>
          <a:p>
            <a:r>
              <a:rPr lang="en-US">
                <a:latin typeface="Consolas" panose="020B0609020204030204" pitchFamily="49" charset="0"/>
              </a:rPr>
              <a:t>LCARBONE-W530,orcl,12.1.0.2.0,AUDSYS,Raw Data (Mb),Valid,0.02</a:t>
            </a:r>
          </a:p>
          <a:p>
            <a:r>
              <a:rPr lang="en-US">
                <a:latin typeface="Consolas" panose="020B0609020204030204" pitchFamily="49" charset="0"/>
              </a:rPr>
              <a:t>LCARBONE-W530,orcl,12.1.0.2.0,AUDSYS,TABLE,VALID,1</a:t>
            </a:r>
          </a:p>
          <a:p>
            <a:r>
              <a:rPr lang="en-US">
                <a:latin typeface="Consolas" panose="020B0609020204030204" pitchFamily="49" charset="0"/>
              </a:rPr>
              <a:t>LCARBONE-W530,orcl,12.1.0.2.0,AUDSYS,TABLE PARTITION,VALID,1</a:t>
            </a:r>
          </a:p>
          <a:p>
            <a:r>
              <a:rPr lang="en-US">
                <a:latin typeface="Consolas" panose="020B0609020204030204" pitchFamily="49" charset="0"/>
              </a:rPr>
              <a:t>LCARBONE-W530,orcl,12.1.0.2.0,DVF,FUNCTION,VALID,17</a:t>
            </a:r>
          </a:p>
          <a:p>
            <a:r>
              <a:rPr lang="en-US">
                <a:latin typeface="Consolas" panose="020B0609020204030204" pitchFamily="49" charset="0"/>
              </a:rPr>
              <a:t>LCARBONE-W530,orcl,12.1.0.2.0,DVF,PACKAGE,VALID,1</a:t>
            </a:r>
          </a:p>
          <a:p>
            <a:r>
              <a:rPr lang="en-US">
                <a:latin typeface="Consolas" panose="020B0609020204030204" pitchFamily="49" charset="0"/>
              </a:rPr>
              <a:t>LCARBONE-W530,orcl,12.1.0.2.0,DVF,PACKAGE BODY,VALID,1</a:t>
            </a:r>
          </a:p>
        </p:txBody>
      </p:sp>
      <p:sp>
        <p:nvSpPr>
          <p:cNvPr id="5" name="TextBox 4">
            <a:extLst>
              <a:ext uri="{FF2B5EF4-FFF2-40B4-BE49-F238E27FC236}">
                <a16:creationId xmlns:a16="http://schemas.microsoft.com/office/drawing/2014/main" id="{A9774774-76E8-4C04-8D4C-7F2A9010D85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MurdochServicesMetro">
  <a:themeElements>
    <a:clrScheme name="EPG brand">
      <a:dk1>
        <a:srgbClr val="505050"/>
      </a:dk1>
      <a:lt1>
        <a:sysClr val="window" lastClr="FFFFFF"/>
      </a:lt1>
      <a:dk2>
        <a:srgbClr val="0072C6"/>
      </a:dk2>
      <a:lt2>
        <a:srgbClr val="FFB900"/>
      </a:lt2>
      <a:accent1>
        <a:srgbClr val="7FBA00"/>
      </a:accent1>
      <a:accent2>
        <a:srgbClr val="00188F"/>
      </a:accent2>
      <a:accent3>
        <a:srgbClr val="BA141A"/>
      </a:accent3>
      <a:accent4>
        <a:srgbClr val="007233"/>
      </a:accent4>
      <a:accent5>
        <a:srgbClr val="442359"/>
      </a:accent5>
      <a:accent6>
        <a:srgbClr val="DD5900"/>
      </a:accent6>
      <a:hlink>
        <a:srgbClr val="505050"/>
      </a:hlink>
      <a:folHlink>
        <a:srgbClr val="505050"/>
      </a:folHlink>
    </a:clrScheme>
    <a:fontScheme name="Segoe Light - Segoe">
      <a:majorFont>
        <a:latin typeface="Segoe Light"/>
        <a:ea typeface=""/>
        <a:cs typeface=""/>
      </a:majorFont>
      <a:minorFont>
        <a:latin typeface="Segoe"/>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err="1" smtClean="0">
            <a:gradFill>
              <a:gsLst>
                <a:gs pos="0">
                  <a:srgbClr val="FFFFFF"/>
                </a:gs>
                <a:gs pos="100000">
                  <a:srgbClr val="FFFFFF"/>
                </a:gs>
              </a:gsLst>
              <a:lin ang="5400000" scaled="0"/>
            </a:gradFill>
          </a:defRPr>
        </a:defPPr>
      </a:lstStyle>
      <a:style>
        <a:lnRef idx="2">
          <a:schemeClr val="accent5">
            <a:shade val="50000"/>
          </a:schemeClr>
        </a:lnRef>
        <a:fillRef idx="1">
          <a:schemeClr val="accent5"/>
        </a:fillRef>
        <a:effectRef idx="0">
          <a:schemeClr val="accent5"/>
        </a:effectRef>
        <a:fontRef idx="minor">
          <a:schemeClr val="lt1"/>
        </a:fontRef>
      </a:style>
    </a:spDef>
    <a:txDef>
      <a:spPr>
        <a:noFill/>
      </a:spPr>
      <a:bodyPr wrap="square" lIns="0" tIns="0" rIns="0" bIns="0" rtlCol="0">
        <a:spAutoFit/>
      </a:bodyPr>
      <a:lstStyle>
        <a:defPPr>
          <a:defRPr dirty="0" err="1" smtClean="0">
            <a:solidFill>
              <a:schemeClr val="tx1"/>
            </a:solidFill>
            <a:latin typeface="Segoe UI" pitchFamily="34" charset="0"/>
            <a:cs typeface="Segoe UI" pitchFamily="34" charset="0"/>
          </a:defRPr>
        </a:defPPr>
      </a:lstStyle>
    </a:txDef>
  </a:objectDefaults>
  <a:extraClrSchemeLst/>
  <a:extLst>
    <a:ext uri="{05A4C25C-085E-4340-85A3-A5531E510DB2}">
      <thm15:themeFamily xmlns:thm15="http://schemas.microsoft.com/office/thememl/2012/main" name="MigrationAssessment2015_11" id="{E40E3033-5E83-4C68-BBEC-CEA015BDFA9B}" vid="{A66B495B-B307-4489-BBEE-EF0A7F6ED211}"/>
    </a:ext>
  </a:extLst>
</a:theme>
</file>

<file path=ppt/theme/theme5.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521659-FC0B-46A2-98B9-30369F4F1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032d541b-1b4e-4d91-93c7-b10533c52f73"/>
    <ds:schemaRef ds:uri="http://schemas.microsoft.com/office/infopath/2007/PartnerControls"/>
    <ds:schemaRef ds:uri="http://schemas.openxmlformats.org/package/2006/metadata/core-properties"/>
    <ds:schemaRef ds:uri="http://purl.org/dc/terms/"/>
    <ds:schemaRef ds:uri="230e9df3-be65-4c73-a93b-d1236ebd677e"/>
    <ds:schemaRef ds:uri="2295e2e7-0eeb-498e-8716-217bb2ee6ee3"/>
    <ds:schemaRef ds:uri="http://schemas.microsoft.com/office/2006/documentManagement/types"/>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1196</Words>
  <Application>Microsoft Office PowerPoint</Application>
  <PresentationFormat>Custom</PresentationFormat>
  <Paragraphs>203</Paragraphs>
  <Slides>18</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4</vt:i4>
      </vt:variant>
      <vt:variant>
        <vt:lpstr>Slide Titles</vt:lpstr>
      </vt:variant>
      <vt:variant>
        <vt:i4>18</vt:i4>
      </vt:variant>
    </vt:vector>
  </HeadingPairs>
  <TitlesOfParts>
    <vt:vector size="34" baseType="lpstr">
      <vt:lpstr>Arial</vt:lpstr>
      <vt:lpstr>Consolas</vt:lpstr>
      <vt:lpstr>Segoe</vt:lpstr>
      <vt:lpstr>Segoe UI</vt:lpstr>
      <vt:lpstr>Segoe UI Light</vt:lpstr>
      <vt:lpstr>Segoe UI Semilight</vt:lpstr>
      <vt:lpstr>Wingdings</vt:lpstr>
      <vt:lpstr>MS Brand White 16-9_Dec-2013</vt:lpstr>
      <vt:lpstr>6-50029_S4_Q1_FY17_Light_Template</vt:lpstr>
      <vt:lpstr>SDM PPT Template</vt:lpstr>
      <vt:lpstr>MurdochServicesMetro</vt:lpstr>
      <vt:lpstr>1_Server and Cloud 2013</vt:lpstr>
      <vt:lpstr>think-cell Slide</vt:lpstr>
      <vt:lpstr>Visio</vt:lpstr>
      <vt:lpstr>Worksheet</vt:lpstr>
      <vt:lpstr>Packager Shell Object</vt:lpstr>
      <vt:lpstr>Oracle Pre-SSMA Query Guidance</vt:lpstr>
      <vt:lpstr>PowerPoint Presentation</vt:lpstr>
      <vt:lpstr>PowerPoint Presentation</vt:lpstr>
      <vt:lpstr>Object Types</vt:lpstr>
      <vt:lpstr>The query</vt:lpstr>
      <vt:lpstr>more query</vt:lpstr>
      <vt:lpstr>more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Pre-SSMA Query Guidance</dc:title>
  <cp:lastModifiedBy>Ashish Agarwal</cp:lastModifiedBy>
  <cp:revision>3</cp:revision>
  <dcterms:modified xsi:type="dcterms:W3CDTF">2020-10-01T06:05:58Z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vijku@microsoft.com</vt:lpwstr>
  </property>
  <property fmtid="{D5CDD505-2E9C-101B-9397-08002B2CF9AE}" pid="13" name="MSIP_Label_f42aa342-8706-4288-bd11-ebb85995028c_SetDate">
    <vt:lpwstr>2020-01-17T18:10:06.3708567Z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ActionId">
    <vt:lpwstr>cdec6407-00e5-4539-bcc0-54476a84ca81</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