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91" y="20609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09" y="1816101"/>
            <a:ext cx="725275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612773" y="1134599"/>
            <a:ext cx="10969627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8058383" y="1816101"/>
            <a:ext cx="352083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201766" y="-141164"/>
            <a:ext cx="12586564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3"/>
            <a:ext cx="7251344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34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-1" y="0"/>
            <a:ext cx="4495801" cy="68664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3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242" y="289512"/>
            <a:ext cx="3921759" cy="169168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241" y="2133600"/>
            <a:ext cx="3921759" cy="43434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 bwMode="ltGray">
          <a:xfrm>
            <a:off x="4953000" y="1478689"/>
            <a:ext cx="6733233" cy="178999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629335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FAD755-3BD0-2447-A9DF-109DAABEFD9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00818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3F13-2DB3-405F-9293-2FD3D3D8001C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A1E771-1999-438A-8EB3-11CA289FE5E3}"/>
              </a:ext>
            </a:extLst>
          </p:cNvPr>
          <p:cNvSpPr/>
          <p:nvPr/>
        </p:nvSpPr>
        <p:spPr>
          <a:xfrm>
            <a:off x="8995623" y="2245436"/>
            <a:ext cx="1550457" cy="2093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E9952-7289-43A7-B08B-87A3220836A7}"/>
              </a:ext>
            </a:extLst>
          </p:cNvPr>
          <p:cNvSpPr/>
          <p:nvPr/>
        </p:nvSpPr>
        <p:spPr>
          <a:xfrm>
            <a:off x="6031027" y="4323080"/>
            <a:ext cx="4515053" cy="2253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>
            <p:custDataLst>
              <p:tags r:id="rId1"/>
            </p:custDataLst>
          </p:nvPr>
        </p:nvSpPr>
        <p:spPr bwMode="auto">
          <a:xfrm>
            <a:off x="159391" y="112494"/>
            <a:ext cx="11878761" cy="767254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45720" rIns="6858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Option 2 – Offload Analytics to ADL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80493"/>
            <a:ext cx="631255" cy="631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F9DA7-C83A-45B8-9444-7D0A1BA27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5" y="2304126"/>
            <a:ext cx="1356571" cy="135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FF2C2-62BB-4BE0-94C4-B9004260E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2380729"/>
            <a:ext cx="1279968" cy="127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B4575-FB71-4930-BC47-1B322C316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45" y="2339146"/>
            <a:ext cx="1321551" cy="132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DF26F-8A3A-44F2-8419-0F5FF00B7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0" y="2540925"/>
            <a:ext cx="917995" cy="91799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40B6852-2955-4CBA-991B-0793B35B7CCD}"/>
              </a:ext>
            </a:extLst>
          </p:cNvPr>
          <p:cNvSpPr/>
          <p:nvPr/>
        </p:nvSpPr>
        <p:spPr>
          <a:xfrm>
            <a:off x="2128554" y="2714625"/>
            <a:ext cx="113873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Extract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BDC35-DAFE-4744-B488-35C416DD0118}"/>
              </a:ext>
            </a:extLst>
          </p:cNvPr>
          <p:cNvSpPr/>
          <p:nvPr/>
        </p:nvSpPr>
        <p:spPr>
          <a:xfrm>
            <a:off x="4558272" y="2714625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Files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3C17EF-CCAB-4E9F-8651-4350F34B2BA1}"/>
              </a:ext>
            </a:extLst>
          </p:cNvPr>
          <p:cNvSpPr/>
          <p:nvPr/>
        </p:nvSpPr>
        <p:spPr>
          <a:xfrm>
            <a:off x="7603306" y="2714624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Polybase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29207-A0BA-485F-8B9E-BE90383FA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20" y="4891002"/>
            <a:ext cx="917995" cy="91799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E9341C-32ED-45EC-B89B-BF72056AC65E}"/>
              </a:ext>
            </a:extLst>
          </p:cNvPr>
          <p:cNvSpPr/>
          <p:nvPr/>
        </p:nvSpPr>
        <p:spPr>
          <a:xfrm rot="2509173">
            <a:off x="1937106" y="4061525"/>
            <a:ext cx="1565213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Extract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A1FFD-81E6-4ECE-A65F-36616FD04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75" y="4837155"/>
            <a:ext cx="1025690" cy="10256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F47B75-F159-4796-9823-F0E7AC9083DA}"/>
              </a:ext>
            </a:extLst>
          </p:cNvPr>
          <p:cNvSpPr/>
          <p:nvPr/>
        </p:nvSpPr>
        <p:spPr>
          <a:xfrm>
            <a:off x="4654792" y="5095063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File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DB5068-572D-4298-BFE3-5A313DFBDBED}"/>
              </a:ext>
            </a:extLst>
          </p:cNvPr>
          <p:cNvSpPr/>
          <p:nvPr/>
        </p:nvSpPr>
        <p:spPr>
          <a:xfrm>
            <a:off x="7390681" y="5094981"/>
            <a:ext cx="153699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52166C-A8F0-4635-9A1A-A522B47B4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4944850"/>
            <a:ext cx="917995" cy="91799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4155B3-6BA9-4EF4-A116-706B882DFEE5}"/>
              </a:ext>
            </a:extLst>
          </p:cNvPr>
          <p:cNvSpPr/>
          <p:nvPr/>
        </p:nvSpPr>
        <p:spPr>
          <a:xfrm rot="16200000">
            <a:off x="9183474" y="4095689"/>
            <a:ext cx="928529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DDL/Load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57CB-F3EA-4BF4-8C41-E50F30EEC6BC}"/>
              </a:ext>
            </a:extLst>
          </p:cNvPr>
          <p:cNvSpPr txBox="1"/>
          <p:nvPr/>
        </p:nvSpPr>
        <p:spPr>
          <a:xfrm>
            <a:off x="853611" y="374904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549DF-DC16-4657-BD5F-1CB6E56C054D}"/>
              </a:ext>
            </a:extLst>
          </p:cNvPr>
          <p:cNvSpPr txBox="1"/>
          <p:nvPr/>
        </p:nvSpPr>
        <p:spPr>
          <a:xfrm>
            <a:off x="5695588" y="3529879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Blob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EC171-1D2F-45B9-B26E-19E7A581A50C}"/>
              </a:ext>
            </a:extLst>
          </p:cNvPr>
          <p:cNvSpPr txBox="1"/>
          <p:nvPr/>
        </p:nvSpPr>
        <p:spPr>
          <a:xfrm>
            <a:off x="3483801" y="362843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D64D01-6C57-4A33-8754-F205E26A64D2}"/>
              </a:ext>
            </a:extLst>
          </p:cNvPr>
          <p:cNvSpPr txBox="1"/>
          <p:nvPr/>
        </p:nvSpPr>
        <p:spPr>
          <a:xfrm>
            <a:off x="8685138" y="3557147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SQLDW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01424-FC02-49A4-A5F6-96433D1F71C8}"/>
              </a:ext>
            </a:extLst>
          </p:cNvPr>
          <p:cNvSpPr txBox="1"/>
          <p:nvPr/>
        </p:nvSpPr>
        <p:spPr>
          <a:xfrm>
            <a:off x="2803951" y="5838270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B6588-CBA2-4926-BF2D-B1F4E7525CB5}"/>
              </a:ext>
            </a:extLst>
          </p:cNvPr>
          <p:cNvSpPr txBox="1"/>
          <p:nvPr/>
        </p:nvSpPr>
        <p:spPr>
          <a:xfrm>
            <a:off x="5703506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 Converter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D9D54-F20B-4CD0-ADAA-1FE015A1A975}"/>
              </a:ext>
            </a:extLst>
          </p:cNvPr>
          <p:cNvSpPr txBox="1"/>
          <p:nvPr/>
        </p:nvSpPr>
        <p:spPr>
          <a:xfrm>
            <a:off x="8545359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DDL/Load Routine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AEB19-5661-47A2-986E-D39C6703D7CB}"/>
              </a:ext>
            </a:extLst>
          </p:cNvPr>
          <p:cNvSpPr txBox="1"/>
          <p:nvPr/>
        </p:nvSpPr>
        <p:spPr>
          <a:xfrm>
            <a:off x="8685138" y="6568673"/>
            <a:ext cx="580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</a:t>
            </a:r>
            <a:r>
              <a:rPr lang="en-US" sz="1400"/>
              <a:t>SQL Ninja Engineering </a:t>
            </a:r>
            <a:r>
              <a:rPr lang="en-US" sz="140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01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6" ma:contentTypeDescription="Create a new document." ma:contentTypeScope="" ma:versionID="037a4a868adf4a06b37c3eabca9a8e2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2089f6b2e85e90b2e677d9898bf0cc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09FA8-18A6-4F1B-931D-C74A4ED760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DDB6FA-32B1-4A80-8763-71A481CD2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3a332-7d8e-488d-aba6-ad6dfa6b0f2d"/>
    <ds:schemaRef ds:uri="6e4f6676-91ee-47a5-8164-c59c3358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7D750A-C2FA-4F3E-90F7-3E055571D9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Isley</dc:creator>
  <cp:lastModifiedBy>Ashish Agarwal</cp:lastModifiedBy>
  <cp:revision>3</cp:revision>
  <dcterms:created xsi:type="dcterms:W3CDTF">2017-05-04T20:09:25Z</dcterms:created>
  <dcterms:modified xsi:type="dcterms:W3CDTF">2020-10-01T05:49:03Z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vijku@microsoft.com</vt:lpwstr>
  </property>
  <property fmtid="{D5CDD505-2E9C-101B-9397-08002B2CF9AE}" pid="6" name="MSIP_Label_f42aa342-8706-4288-bd11-ebb85995028c_SetDate">
    <vt:lpwstr>2020-01-18T08:08:51.5052990Z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fe8cc249-e926-4ed4-8bc9-7073244badbb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