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D9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E9046-DD36-4162-8D5A-0B15FBFB6DB9}" type="datetimeFigureOut">
              <a:rPr lang="es-CO" smtClean="0"/>
              <a:t>5/10/2025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3DC24A44-5AE8-42E2-B57F-4D235186C5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491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E9046-DD36-4162-8D5A-0B15FBFB6DB9}" type="datetimeFigureOut">
              <a:rPr lang="es-CO" smtClean="0"/>
              <a:t>5/10/2025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A44-5AE8-42E2-B57F-4D235186C5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360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E9046-DD36-4162-8D5A-0B15FBFB6DB9}" type="datetimeFigureOut">
              <a:rPr lang="es-CO" smtClean="0"/>
              <a:t>5/10/2025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A44-5AE8-42E2-B57F-4D235186C5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7194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E9046-DD36-4162-8D5A-0B15FBFB6DB9}" type="datetimeFigureOut">
              <a:rPr lang="es-CO" smtClean="0"/>
              <a:t>5/10/2025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A44-5AE8-42E2-B57F-4D235186C5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4006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E9046-DD36-4162-8D5A-0B15FBFB6DB9}" type="datetimeFigureOut">
              <a:rPr lang="es-CO" smtClean="0"/>
              <a:t>5/10/2025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A44-5AE8-42E2-B57F-4D235186C5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6949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E9046-DD36-4162-8D5A-0B15FBFB6DB9}" type="datetimeFigureOut">
              <a:rPr lang="es-CO" smtClean="0"/>
              <a:t>5/10/2025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A44-5AE8-42E2-B57F-4D235186C5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3589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E9046-DD36-4162-8D5A-0B15FBFB6DB9}" type="datetimeFigureOut">
              <a:rPr lang="es-CO" smtClean="0"/>
              <a:t>5/10/2025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A44-5AE8-42E2-B57F-4D235186C5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6190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E9046-DD36-4162-8D5A-0B15FBFB6DB9}" type="datetimeFigureOut">
              <a:rPr lang="es-CO" smtClean="0"/>
              <a:t>5/10/2025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A44-5AE8-42E2-B57F-4D235186C5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8042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E9046-DD36-4162-8D5A-0B15FBFB6DB9}" type="datetimeFigureOut">
              <a:rPr lang="es-CO" smtClean="0"/>
              <a:t>5/10/2025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A44-5AE8-42E2-B57F-4D235186C5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1524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E9046-DD36-4162-8D5A-0B15FBFB6DB9}" type="datetimeFigureOut">
              <a:rPr lang="es-CO" smtClean="0"/>
              <a:t>5/10/2025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A44-5AE8-42E2-B57F-4D235186C5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950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89E9046-DD36-4162-8D5A-0B15FBFB6DB9}" type="datetimeFigureOut">
              <a:rPr lang="es-CO" smtClean="0"/>
              <a:t>5/10/2025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A44-5AE8-42E2-B57F-4D235186C5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2668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E9046-DD36-4162-8D5A-0B15FBFB6DB9}" type="datetimeFigureOut">
              <a:rPr lang="es-CO" smtClean="0"/>
              <a:t>5/10/2025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DC24A44-5AE8-42E2-B57F-4D235186C5E0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1360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C4D06DE-EAC3-EAA9-AA97-2C9F5CF2D79D}"/>
              </a:ext>
            </a:extLst>
          </p:cNvPr>
          <p:cNvSpPr/>
          <p:nvPr/>
        </p:nvSpPr>
        <p:spPr>
          <a:xfrm>
            <a:off x="1529301" y="1016000"/>
            <a:ext cx="9133396" cy="5495636"/>
          </a:xfrm>
          <a:prstGeom prst="rect">
            <a:avLst/>
          </a:prstGeom>
          <a:solidFill>
            <a:schemeClr val="tx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7D55A6-70E5-92D7-79F0-F59ACE69630F}"/>
              </a:ext>
            </a:extLst>
          </p:cNvPr>
          <p:cNvSpPr txBox="1"/>
          <p:nvPr/>
        </p:nvSpPr>
        <p:spPr>
          <a:xfrm>
            <a:off x="3845319" y="257175"/>
            <a:ext cx="4501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200" dirty="0">
                <a:latin typeface="Arial Rounded MT Bold" panose="020F0704030504030204" pitchFamily="34" charset="0"/>
              </a:rPr>
              <a:t>Técnica Dentro/Fuera</a:t>
            </a:r>
            <a:endParaRPr lang="es-CO" sz="3200" dirty="0">
              <a:latin typeface="Arial Rounded MT Bold" panose="020F0704030504030204" pitchFamily="34" charset="0"/>
            </a:endParaRP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055D7CFB-730A-7DD2-21D3-4204DC45447A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6095999" y="1016000"/>
            <a:ext cx="0" cy="549563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ject 16">
            <a:extLst>
              <a:ext uri="{FF2B5EF4-FFF2-40B4-BE49-F238E27FC236}">
                <a16:creationId xmlns:a16="http://schemas.microsoft.com/office/drawing/2014/main" id="{90F27AC2-EBFD-66B4-4BFF-314D56F71DE7}"/>
              </a:ext>
            </a:extLst>
          </p:cNvPr>
          <p:cNvSpPr/>
          <p:nvPr/>
        </p:nvSpPr>
        <p:spPr>
          <a:xfrm>
            <a:off x="1670770" y="1169499"/>
            <a:ext cx="345440" cy="275590"/>
          </a:xfrm>
          <a:custGeom>
            <a:avLst/>
            <a:gdLst/>
            <a:ahLst/>
            <a:cxnLst/>
            <a:rect l="l" t="t" r="r" b="b"/>
            <a:pathLst>
              <a:path w="345440" h="275589">
                <a:moveTo>
                  <a:pt x="225729" y="189326"/>
                </a:moveTo>
                <a:lnTo>
                  <a:pt x="135998" y="189326"/>
                </a:lnTo>
                <a:lnTo>
                  <a:pt x="211529" y="98209"/>
                </a:lnTo>
                <a:lnTo>
                  <a:pt x="285153" y="11457"/>
                </a:lnTo>
                <a:lnTo>
                  <a:pt x="290879" y="4637"/>
                </a:lnTo>
                <a:lnTo>
                  <a:pt x="298786" y="818"/>
                </a:lnTo>
                <a:lnTo>
                  <a:pt x="307512" y="0"/>
                </a:lnTo>
                <a:lnTo>
                  <a:pt x="313716" y="0"/>
                </a:lnTo>
                <a:lnTo>
                  <a:pt x="345244" y="31611"/>
                </a:lnTo>
                <a:lnTo>
                  <a:pt x="343927" y="44181"/>
                </a:lnTo>
                <a:lnTo>
                  <a:pt x="337779" y="55652"/>
                </a:lnTo>
                <a:lnTo>
                  <a:pt x="264702" y="142404"/>
                </a:lnTo>
                <a:lnTo>
                  <a:pt x="236071" y="177050"/>
                </a:lnTo>
                <a:lnTo>
                  <a:pt x="225729" y="189326"/>
                </a:lnTo>
                <a:close/>
              </a:path>
              <a:path w="345440" h="275589">
                <a:moveTo>
                  <a:pt x="140633" y="275260"/>
                </a:moveTo>
                <a:lnTo>
                  <a:pt x="133544" y="275260"/>
                </a:lnTo>
                <a:lnTo>
                  <a:pt x="126181" y="274987"/>
                </a:lnTo>
                <a:lnTo>
                  <a:pt x="118546" y="271168"/>
                </a:lnTo>
                <a:lnTo>
                  <a:pt x="112820" y="265439"/>
                </a:lnTo>
                <a:lnTo>
                  <a:pt x="63738" y="213879"/>
                </a:lnTo>
                <a:lnTo>
                  <a:pt x="51467" y="200511"/>
                </a:lnTo>
                <a:lnTo>
                  <a:pt x="8930" y="155771"/>
                </a:lnTo>
                <a:lnTo>
                  <a:pt x="2087" y="144684"/>
                </a:lnTo>
                <a:lnTo>
                  <a:pt x="0" y="132140"/>
                </a:lnTo>
                <a:lnTo>
                  <a:pt x="2718" y="119748"/>
                </a:lnTo>
                <a:lnTo>
                  <a:pt x="10293" y="109122"/>
                </a:lnTo>
                <a:lnTo>
                  <a:pt x="12475" y="106939"/>
                </a:lnTo>
                <a:lnTo>
                  <a:pt x="18746" y="100937"/>
                </a:lnTo>
                <a:lnTo>
                  <a:pt x="27472" y="97391"/>
                </a:lnTo>
                <a:lnTo>
                  <a:pt x="44378" y="98482"/>
                </a:lnTo>
                <a:lnTo>
                  <a:pt x="52558" y="101756"/>
                </a:lnTo>
                <a:lnTo>
                  <a:pt x="114183" y="166138"/>
                </a:lnTo>
                <a:lnTo>
                  <a:pt x="135998" y="189326"/>
                </a:lnTo>
                <a:lnTo>
                  <a:pt x="225729" y="189326"/>
                </a:lnTo>
                <a:lnTo>
                  <a:pt x="157267" y="270622"/>
                </a:lnTo>
                <a:lnTo>
                  <a:pt x="149359" y="274442"/>
                </a:lnTo>
                <a:lnTo>
                  <a:pt x="140633" y="275260"/>
                </a:lnTo>
                <a:close/>
              </a:path>
            </a:pathLst>
          </a:custGeom>
          <a:solidFill>
            <a:srgbClr val="B9D556"/>
          </a:solidFill>
          <a:ln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22">
            <a:extLst>
              <a:ext uri="{FF2B5EF4-FFF2-40B4-BE49-F238E27FC236}">
                <a16:creationId xmlns:a16="http://schemas.microsoft.com/office/drawing/2014/main" id="{3E616F50-0EA9-977B-BBC7-08BB6F6D3D73}"/>
              </a:ext>
            </a:extLst>
          </p:cNvPr>
          <p:cNvSpPr/>
          <p:nvPr/>
        </p:nvSpPr>
        <p:spPr>
          <a:xfrm>
            <a:off x="6229617" y="1145833"/>
            <a:ext cx="279400" cy="285750"/>
          </a:xfrm>
          <a:custGeom>
            <a:avLst/>
            <a:gdLst/>
            <a:ahLst/>
            <a:cxnLst/>
            <a:rect l="l" t="t" r="r" b="b"/>
            <a:pathLst>
              <a:path w="279400" h="285750">
                <a:moveTo>
                  <a:pt x="35180" y="285257"/>
                </a:moveTo>
                <a:lnTo>
                  <a:pt x="2436" y="262182"/>
                </a:lnTo>
                <a:lnTo>
                  <a:pt x="0" y="249423"/>
                </a:lnTo>
                <a:lnTo>
                  <a:pt x="2436" y="236665"/>
                </a:lnTo>
                <a:lnTo>
                  <a:pt x="9745" y="225440"/>
                </a:lnTo>
                <a:lnTo>
                  <a:pt x="90751" y="142487"/>
                </a:lnTo>
                <a:lnTo>
                  <a:pt x="9745" y="59816"/>
                </a:lnTo>
                <a:lnTo>
                  <a:pt x="2436" y="48592"/>
                </a:lnTo>
                <a:lnTo>
                  <a:pt x="0" y="35833"/>
                </a:lnTo>
                <a:lnTo>
                  <a:pt x="2436" y="23074"/>
                </a:lnTo>
                <a:lnTo>
                  <a:pt x="35180" y="0"/>
                </a:lnTo>
                <a:lnTo>
                  <a:pt x="41535" y="630"/>
                </a:lnTo>
                <a:lnTo>
                  <a:pt x="47656" y="2504"/>
                </a:lnTo>
                <a:lnTo>
                  <a:pt x="53414" y="5594"/>
                </a:lnTo>
                <a:lnTo>
                  <a:pt x="58680" y="9875"/>
                </a:lnTo>
                <a:lnTo>
                  <a:pt x="139686" y="92546"/>
                </a:lnTo>
                <a:lnTo>
                  <a:pt x="237556" y="92546"/>
                </a:lnTo>
                <a:lnTo>
                  <a:pt x="188621" y="142487"/>
                </a:lnTo>
                <a:lnTo>
                  <a:pt x="237665" y="192710"/>
                </a:lnTo>
                <a:lnTo>
                  <a:pt x="139686" y="192710"/>
                </a:lnTo>
                <a:lnTo>
                  <a:pt x="58680" y="275382"/>
                </a:lnTo>
                <a:lnTo>
                  <a:pt x="53531" y="279662"/>
                </a:lnTo>
                <a:lnTo>
                  <a:pt x="47760" y="282753"/>
                </a:lnTo>
                <a:lnTo>
                  <a:pt x="41573" y="284626"/>
                </a:lnTo>
                <a:lnTo>
                  <a:pt x="35180" y="285257"/>
                </a:lnTo>
                <a:close/>
              </a:path>
              <a:path w="279400" h="285750">
                <a:moveTo>
                  <a:pt x="237556" y="92546"/>
                </a:moveTo>
                <a:lnTo>
                  <a:pt x="139686" y="92546"/>
                </a:lnTo>
                <a:lnTo>
                  <a:pt x="220968" y="9875"/>
                </a:lnTo>
                <a:lnTo>
                  <a:pt x="226117" y="5594"/>
                </a:lnTo>
                <a:lnTo>
                  <a:pt x="231889" y="2504"/>
                </a:lnTo>
                <a:lnTo>
                  <a:pt x="238075" y="630"/>
                </a:lnTo>
                <a:lnTo>
                  <a:pt x="244468" y="0"/>
                </a:lnTo>
                <a:lnTo>
                  <a:pt x="252762" y="0"/>
                </a:lnTo>
                <a:lnTo>
                  <a:pt x="261333" y="3385"/>
                </a:lnTo>
                <a:lnTo>
                  <a:pt x="269627" y="11850"/>
                </a:lnTo>
                <a:lnTo>
                  <a:pt x="276936" y="23074"/>
                </a:lnTo>
                <a:lnTo>
                  <a:pt x="279372" y="35833"/>
                </a:lnTo>
                <a:lnTo>
                  <a:pt x="276936" y="48592"/>
                </a:lnTo>
                <a:lnTo>
                  <a:pt x="269627" y="59816"/>
                </a:lnTo>
                <a:lnTo>
                  <a:pt x="237556" y="92546"/>
                </a:lnTo>
                <a:close/>
              </a:path>
              <a:path w="279400" h="285750">
                <a:moveTo>
                  <a:pt x="244191" y="285257"/>
                </a:moveTo>
                <a:lnTo>
                  <a:pt x="139686" y="192710"/>
                </a:lnTo>
                <a:lnTo>
                  <a:pt x="237665" y="192710"/>
                </a:lnTo>
                <a:lnTo>
                  <a:pt x="269627" y="225440"/>
                </a:lnTo>
                <a:lnTo>
                  <a:pt x="276936" y="236665"/>
                </a:lnTo>
                <a:lnTo>
                  <a:pt x="279372" y="249423"/>
                </a:lnTo>
                <a:lnTo>
                  <a:pt x="276936" y="262182"/>
                </a:lnTo>
                <a:lnTo>
                  <a:pt x="244191" y="285257"/>
                </a:lnTo>
                <a:close/>
              </a:path>
            </a:pathLst>
          </a:custGeom>
          <a:solidFill>
            <a:srgbClr val="FF4040"/>
          </a:solidFill>
          <a:ln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Rectángulo: esquina doblada 9">
            <a:extLst>
              <a:ext uri="{FF2B5EF4-FFF2-40B4-BE49-F238E27FC236}">
                <a16:creationId xmlns:a16="http://schemas.microsoft.com/office/drawing/2014/main" id="{4EEE651C-A5AC-774B-727C-C21FF4FBF461}"/>
              </a:ext>
            </a:extLst>
          </p:cNvPr>
          <p:cNvSpPr/>
          <p:nvPr/>
        </p:nvSpPr>
        <p:spPr>
          <a:xfrm>
            <a:off x="1791667" y="2234471"/>
            <a:ext cx="1074287" cy="1042737"/>
          </a:xfrm>
          <a:prstGeom prst="foldedCorne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Catálogos de restaurantes y hoteles</a:t>
            </a:r>
            <a:endParaRPr lang="es-CO" sz="1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Rectángulo: esquina doblada 10">
            <a:extLst>
              <a:ext uri="{FF2B5EF4-FFF2-40B4-BE49-F238E27FC236}">
                <a16:creationId xmlns:a16="http://schemas.microsoft.com/office/drawing/2014/main" id="{C880C89C-B58B-36F3-DCCC-06BF6018942A}"/>
              </a:ext>
            </a:extLst>
          </p:cNvPr>
          <p:cNvSpPr/>
          <p:nvPr/>
        </p:nvSpPr>
        <p:spPr>
          <a:xfrm>
            <a:off x="3141434" y="1572599"/>
            <a:ext cx="1074286" cy="1042737"/>
          </a:xfrm>
          <a:prstGeom prst="foldedCorne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Calificación para los hoteles y restaurantes</a:t>
            </a:r>
            <a:endParaRPr lang="es-CO" sz="11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Rectángulo: esquina doblada 11">
            <a:extLst>
              <a:ext uri="{FF2B5EF4-FFF2-40B4-BE49-F238E27FC236}">
                <a16:creationId xmlns:a16="http://schemas.microsoft.com/office/drawing/2014/main" id="{7E732047-A616-EA3F-ECC1-F6BF19473392}"/>
              </a:ext>
            </a:extLst>
          </p:cNvPr>
          <p:cNvSpPr/>
          <p:nvPr/>
        </p:nvSpPr>
        <p:spPr>
          <a:xfrm>
            <a:off x="4600609" y="2317474"/>
            <a:ext cx="1203077" cy="755195"/>
          </a:xfrm>
          <a:prstGeom prst="foldedCorne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Comentarios en los hoteles y restaurantes</a:t>
            </a:r>
            <a:endParaRPr lang="es-CO" sz="11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3" name="Rectángulo: esquina doblada 12">
            <a:extLst>
              <a:ext uri="{FF2B5EF4-FFF2-40B4-BE49-F238E27FC236}">
                <a16:creationId xmlns:a16="http://schemas.microsoft.com/office/drawing/2014/main" id="{7BE90C58-B952-38E2-A6A1-6287D090C70D}"/>
              </a:ext>
            </a:extLst>
          </p:cNvPr>
          <p:cNvSpPr/>
          <p:nvPr/>
        </p:nvSpPr>
        <p:spPr>
          <a:xfrm>
            <a:off x="1711793" y="3763818"/>
            <a:ext cx="1275198" cy="1163017"/>
          </a:xfrm>
          <a:prstGeom prst="foldedCorner">
            <a:avLst>
              <a:gd name="adj" fmla="val 18205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Catalogo de lugares históricos con calificación y comentarios</a:t>
            </a:r>
            <a:endParaRPr lang="es-CO" sz="11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4" name="Rectángulo: esquina doblada 13">
            <a:extLst>
              <a:ext uri="{FF2B5EF4-FFF2-40B4-BE49-F238E27FC236}">
                <a16:creationId xmlns:a16="http://schemas.microsoft.com/office/drawing/2014/main" id="{2B32951C-DBBC-1E98-C58C-B2FDEE900FDB}"/>
              </a:ext>
            </a:extLst>
          </p:cNvPr>
          <p:cNvSpPr/>
          <p:nvPr/>
        </p:nvSpPr>
        <p:spPr>
          <a:xfrm>
            <a:off x="4595319" y="3829436"/>
            <a:ext cx="1350041" cy="1163017"/>
          </a:xfrm>
          <a:prstGeom prst="foldedCorne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Ruta personalizada con lugares seleccionados por el usuario</a:t>
            </a:r>
            <a:endParaRPr lang="es-CO" sz="11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5" name="Rectángulo: esquina doblada 14">
            <a:extLst>
              <a:ext uri="{FF2B5EF4-FFF2-40B4-BE49-F238E27FC236}">
                <a16:creationId xmlns:a16="http://schemas.microsoft.com/office/drawing/2014/main" id="{5E96C367-EA95-28F8-C3FB-1333914F575F}"/>
              </a:ext>
            </a:extLst>
          </p:cNvPr>
          <p:cNvSpPr/>
          <p:nvPr/>
        </p:nvSpPr>
        <p:spPr>
          <a:xfrm>
            <a:off x="3275507" y="4962453"/>
            <a:ext cx="1074286" cy="1042737"/>
          </a:xfrm>
          <a:prstGeom prst="foldedCorne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Opción de escoger un guía de preferencia</a:t>
            </a:r>
            <a:endParaRPr lang="es-CO" sz="11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6" name="Rectángulo: esquina doblada 15">
            <a:extLst>
              <a:ext uri="{FF2B5EF4-FFF2-40B4-BE49-F238E27FC236}">
                <a16:creationId xmlns:a16="http://schemas.microsoft.com/office/drawing/2014/main" id="{6DEF1F04-341B-96EB-E49F-0062788F9CB0}"/>
              </a:ext>
            </a:extLst>
          </p:cNvPr>
          <p:cNvSpPr/>
          <p:nvPr/>
        </p:nvSpPr>
        <p:spPr>
          <a:xfrm>
            <a:off x="3270766" y="3120190"/>
            <a:ext cx="919493" cy="1042737"/>
          </a:xfrm>
          <a:prstGeom prst="foldedCorne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Mapa para visualizar la ruta </a:t>
            </a:r>
            <a:endParaRPr lang="es-CO" sz="11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7" name="Rectángulo: esquina doblada 16">
            <a:extLst>
              <a:ext uri="{FF2B5EF4-FFF2-40B4-BE49-F238E27FC236}">
                <a16:creationId xmlns:a16="http://schemas.microsoft.com/office/drawing/2014/main" id="{40A321D7-9193-13C2-366B-A7D1EA47EE65}"/>
              </a:ext>
            </a:extLst>
          </p:cNvPr>
          <p:cNvSpPr/>
          <p:nvPr/>
        </p:nvSpPr>
        <p:spPr>
          <a:xfrm>
            <a:off x="6625453" y="1652336"/>
            <a:ext cx="1324622" cy="913215"/>
          </a:xfrm>
          <a:prstGeom prst="foldedCorne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Reservas directamente en restaurantes</a:t>
            </a:r>
            <a:endParaRPr lang="es-CO" sz="11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8" name="Rectángulo: esquina doblada 17">
            <a:extLst>
              <a:ext uri="{FF2B5EF4-FFF2-40B4-BE49-F238E27FC236}">
                <a16:creationId xmlns:a16="http://schemas.microsoft.com/office/drawing/2014/main" id="{E171CBFE-534A-4501-694B-01DC2D8D55DE}"/>
              </a:ext>
            </a:extLst>
          </p:cNvPr>
          <p:cNvSpPr/>
          <p:nvPr/>
        </p:nvSpPr>
        <p:spPr>
          <a:xfrm>
            <a:off x="8817525" y="1640866"/>
            <a:ext cx="1235860" cy="744875"/>
          </a:xfrm>
          <a:prstGeom prst="foldedCorne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Reservas en hoteles</a:t>
            </a:r>
            <a:endParaRPr lang="es-CO" sz="11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9" name="Rectángulo: esquina doblada 18">
            <a:extLst>
              <a:ext uri="{FF2B5EF4-FFF2-40B4-BE49-F238E27FC236}">
                <a16:creationId xmlns:a16="http://schemas.microsoft.com/office/drawing/2014/main" id="{F9E6C8D1-B5ED-9CE0-78E1-B9936DDE5514}"/>
              </a:ext>
            </a:extLst>
          </p:cNvPr>
          <p:cNvSpPr/>
          <p:nvPr/>
        </p:nvSpPr>
        <p:spPr>
          <a:xfrm>
            <a:off x="6945743" y="3072669"/>
            <a:ext cx="1223997" cy="1042737"/>
          </a:xfrm>
          <a:prstGeom prst="foldedCorne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Añadir locales de ventas o lugares de comercios</a:t>
            </a:r>
            <a:endParaRPr lang="es-CO" sz="11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2" name="Rectángulo: esquina doblada 21">
            <a:extLst>
              <a:ext uri="{FF2B5EF4-FFF2-40B4-BE49-F238E27FC236}">
                <a16:creationId xmlns:a16="http://schemas.microsoft.com/office/drawing/2014/main" id="{6E8E6AE8-EBEE-87D8-A756-0853A9A46140}"/>
              </a:ext>
            </a:extLst>
          </p:cNvPr>
          <p:cNvSpPr/>
          <p:nvPr/>
        </p:nvSpPr>
        <p:spPr>
          <a:xfrm>
            <a:off x="8746497" y="3067437"/>
            <a:ext cx="1006037" cy="1042737"/>
          </a:xfrm>
          <a:prstGeom prst="foldedCorne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Informacion de transporte</a:t>
            </a:r>
            <a:endParaRPr lang="es-CO" sz="11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3" name="Rectángulo: esquina doblada 22">
            <a:extLst>
              <a:ext uri="{FF2B5EF4-FFF2-40B4-BE49-F238E27FC236}">
                <a16:creationId xmlns:a16="http://schemas.microsoft.com/office/drawing/2014/main" id="{843FAB2B-2863-F26C-5829-C3E1F8191ED5}"/>
              </a:ext>
            </a:extLst>
          </p:cNvPr>
          <p:cNvSpPr/>
          <p:nvPr/>
        </p:nvSpPr>
        <p:spPr>
          <a:xfrm>
            <a:off x="7888613" y="4616988"/>
            <a:ext cx="1027878" cy="1042737"/>
          </a:xfrm>
          <a:prstGeom prst="foldedCorne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Noticias del santuario de las lajas</a:t>
            </a:r>
            <a:endParaRPr lang="es-CO" sz="11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0" name="object 17">
            <a:extLst>
              <a:ext uri="{FF2B5EF4-FFF2-40B4-BE49-F238E27FC236}">
                <a16:creationId xmlns:a16="http://schemas.microsoft.com/office/drawing/2014/main" id="{47BDD606-C918-B6D4-C148-1F7197CCF16D}"/>
              </a:ext>
            </a:extLst>
          </p:cNvPr>
          <p:cNvSpPr txBox="1"/>
          <p:nvPr/>
        </p:nvSpPr>
        <p:spPr>
          <a:xfrm>
            <a:off x="2058164" y="1186520"/>
            <a:ext cx="69838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55" dirty="0">
                <a:solidFill>
                  <a:sysClr val="windowText" lastClr="000000"/>
                </a:solidFill>
                <a:latin typeface="Calibri"/>
                <a:cs typeface="Calibri"/>
              </a:rPr>
              <a:t>D</a:t>
            </a:r>
            <a:r>
              <a:rPr sz="1600" b="1" spc="30" dirty="0">
                <a:solidFill>
                  <a:sysClr val="windowText" lastClr="000000"/>
                </a:solidFill>
                <a:latin typeface="Calibri"/>
                <a:cs typeface="Calibri"/>
              </a:rPr>
              <a:t>en</a:t>
            </a:r>
            <a:r>
              <a:rPr sz="1600" b="1" spc="40" dirty="0">
                <a:solidFill>
                  <a:sysClr val="windowText" lastClr="000000"/>
                </a:solidFill>
                <a:latin typeface="Calibri"/>
                <a:cs typeface="Calibri"/>
              </a:rPr>
              <a:t>t</a:t>
            </a:r>
            <a:r>
              <a:rPr sz="1600" b="1" spc="-10" dirty="0">
                <a:solidFill>
                  <a:sysClr val="windowText" lastClr="000000"/>
                </a:solidFill>
                <a:latin typeface="Calibri"/>
                <a:cs typeface="Calibri"/>
              </a:rPr>
              <a:t>r</a:t>
            </a:r>
            <a:r>
              <a:rPr sz="1600" b="1" spc="35" dirty="0">
                <a:solidFill>
                  <a:sysClr val="windowText" lastClr="000000"/>
                </a:solidFill>
                <a:latin typeface="Calibri"/>
                <a:cs typeface="Calibri"/>
              </a:rPr>
              <a:t>o</a:t>
            </a:r>
            <a:endParaRPr sz="160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31" name="object 18">
            <a:extLst>
              <a:ext uri="{FF2B5EF4-FFF2-40B4-BE49-F238E27FC236}">
                <a16:creationId xmlns:a16="http://schemas.microsoft.com/office/drawing/2014/main" id="{3F0285A0-2B7E-A58F-C72A-5EA8AA6F9B39}"/>
              </a:ext>
            </a:extLst>
          </p:cNvPr>
          <p:cNvSpPr txBox="1"/>
          <p:nvPr/>
        </p:nvSpPr>
        <p:spPr>
          <a:xfrm>
            <a:off x="6625453" y="1137544"/>
            <a:ext cx="564763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50" dirty="0">
                <a:solidFill>
                  <a:sysClr val="windowText" lastClr="000000"/>
                </a:solidFill>
                <a:latin typeface="Calibri"/>
                <a:cs typeface="Calibri"/>
              </a:rPr>
              <a:t>F</a:t>
            </a:r>
            <a:r>
              <a:rPr sz="1600" b="1" spc="30" dirty="0">
                <a:solidFill>
                  <a:sysClr val="windowText" lastClr="000000"/>
                </a:solidFill>
                <a:latin typeface="Calibri"/>
                <a:cs typeface="Calibri"/>
              </a:rPr>
              <a:t>ue</a:t>
            </a:r>
            <a:r>
              <a:rPr sz="1600" b="1" spc="-10" dirty="0">
                <a:solidFill>
                  <a:sysClr val="windowText" lastClr="000000"/>
                </a:solidFill>
                <a:latin typeface="Calibri"/>
                <a:cs typeface="Calibri"/>
              </a:rPr>
              <a:t>r</a:t>
            </a:r>
            <a:r>
              <a:rPr sz="1600" b="1" spc="15" dirty="0">
                <a:solidFill>
                  <a:sysClr val="windowText" lastClr="000000"/>
                </a:solidFill>
                <a:latin typeface="Calibri"/>
                <a:cs typeface="Calibri"/>
              </a:rPr>
              <a:t>a</a:t>
            </a:r>
            <a:endParaRPr sz="160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7291821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ería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52</TotalTime>
  <Words>75</Words>
  <Application>Microsoft Office PowerPoint</Application>
  <PresentationFormat>Panorámica</PresentationFormat>
  <Paragraphs>15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Rockwell</vt:lpstr>
      <vt:lpstr>Galería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TersonWar .</dc:creator>
  <cp:lastModifiedBy>TersonWar .</cp:lastModifiedBy>
  <cp:revision>1</cp:revision>
  <dcterms:created xsi:type="dcterms:W3CDTF">2025-10-05T05:28:55Z</dcterms:created>
  <dcterms:modified xsi:type="dcterms:W3CDTF">2025-10-05T06:21:03Z</dcterms:modified>
</cp:coreProperties>
</file>