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903"/>
    <a:srgbClr val="F1C265"/>
    <a:srgbClr val="DE9C1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94660"/>
  </p:normalViewPr>
  <p:slideViewPr>
    <p:cSldViewPr snapToGrid="0">
      <p:cViewPr>
        <p:scale>
          <a:sx n="100" d="100"/>
          <a:sy n="100" d="100"/>
        </p:scale>
        <p:origin x="24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717EF-BB20-49D8-9771-77303E8E8A4B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EC49D-7B95-4B47-B642-9BF4F215CE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837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EC49D-7B95-4B47-B642-9BF4F215CE0D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81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C082-0C9F-431B-912A-564561549B39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31CF25B-C38A-4775-97C3-506977B81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9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C082-0C9F-431B-912A-564561549B39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F25B-C38A-4775-97C3-506977B81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544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C082-0C9F-431B-912A-564561549B39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F25B-C38A-4775-97C3-506977B81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87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C082-0C9F-431B-912A-564561549B39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F25B-C38A-4775-97C3-506977B81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55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C082-0C9F-431B-912A-564561549B39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F25B-C38A-4775-97C3-506977B81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260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C082-0C9F-431B-912A-564561549B39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F25B-C38A-4775-97C3-506977B81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313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C082-0C9F-431B-912A-564561549B39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F25B-C38A-4775-97C3-506977B81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555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C082-0C9F-431B-912A-564561549B39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F25B-C38A-4775-97C3-506977B81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08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C082-0C9F-431B-912A-564561549B39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F25B-C38A-4775-97C3-506977B81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420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C082-0C9F-431B-912A-564561549B39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F25B-C38A-4775-97C3-506977B81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922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ACC082-0C9F-431B-912A-564561549B39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F25B-C38A-4775-97C3-506977B81EB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582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CC082-0C9F-431B-912A-564561549B39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1CF25B-C38A-4775-97C3-506977B81EB2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28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7A977F5-7818-9BCE-2F8B-3CBA4C31D7D1}"/>
              </a:ext>
            </a:extLst>
          </p:cNvPr>
          <p:cNvSpPr/>
          <p:nvPr/>
        </p:nvSpPr>
        <p:spPr>
          <a:xfrm>
            <a:off x="996104" y="1685295"/>
            <a:ext cx="4536000" cy="453600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5D36E60-1EC4-0409-B79D-41107D206880}"/>
              </a:ext>
            </a:extLst>
          </p:cNvPr>
          <p:cNvCxnSpPr>
            <a:cxnSpLocks/>
            <a:stCxn id="25" idx="2"/>
            <a:endCxn id="4" idx="3"/>
          </p:cNvCxnSpPr>
          <p:nvPr/>
        </p:nvCxnSpPr>
        <p:spPr>
          <a:xfrm flipH="1" flipV="1">
            <a:off x="5532104" y="3953295"/>
            <a:ext cx="1353768" cy="1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F154171-778C-51B3-AC9E-021E5BEB45A8}"/>
              </a:ext>
            </a:extLst>
          </p:cNvPr>
          <p:cNvCxnSpPr>
            <a:cxnSpLocks/>
          </p:cNvCxnSpPr>
          <p:nvPr/>
        </p:nvCxnSpPr>
        <p:spPr>
          <a:xfrm>
            <a:off x="996104" y="1685295"/>
            <a:ext cx="2268000" cy="22507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51AD4B3-5696-F7BE-CC78-806D9D9FFD10}"/>
              </a:ext>
            </a:extLst>
          </p:cNvPr>
          <p:cNvCxnSpPr>
            <a:cxnSpLocks/>
          </p:cNvCxnSpPr>
          <p:nvPr/>
        </p:nvCxnSpPr>
        <p:spPr>
          <a:xfrm flipH="1">
            <a:off x="996104" y="3936059"/>
            <a:ext cx="2268000" cy="228523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74E218D-5B67-11A6-A407-3D803C13C716}"/>
              </a:ext>
            </a:extLst>
          </p:cNvPr>
          <p:cNvCxnSpPr>
            <a:cxnSpLocks/>
          </p:cNvCxnSpPr>
          <p:nvPr/>
        </p:nvCxnSpPr>
        <p:spPr>
          <a:xfrm flipH="1">
            <a:off x="3264104" y="3936058"/>
            <a:ext cx="223047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583CD7F9-4F2B-92B5-9B61-EAE7AD59BE4B}"/>
              </a:ext>
            </a:extLst>
          </p:cNvPr>
          <p:cNvSpPr/>
          <p:nvPr/>
        </p:nvSpPr>
        <p:spPr>
          <a:xfrm>
            <a:off x="6885872" y="1685295"/>
            <a:ext cx="4572000" cy="4572000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4B4B40C-09F9-6ED1-3B6F-2ABC0B34553F}"/>
              </a:ext>
            </a:extLst>
          </p:cNvPr>
          <p:cNvCxnSpPr>
            <a:cxnSpLocks/>
          </p:cNvCxnSpPr>
          <p:nvPr/>
        </p:nvCxnSpPr>
        <p:spPr>
          <a:xfrm flipH="1">
            <a:off x="6866822" y="3971295"/>
            <a:ext cx="2268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680196DE-3EE5-79F8-BF69-90176F8E0195}"/>
              </a:ext>
            </a:extLst>
          </p:cNvPr>
          <p:cNvCxnSpPr>
            <a:cxnSpLocks/>
          </p:cNvCxnSpPr>
          <p:nvPr/>
        </p:nvCxnSpPr>
        <p:spPr>
          <a:xfrm rot="5400000">
            <a:off x="9117526" y="2354849"/>
            <a:ext cx="1616446" cy="16250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D2CBEF0-BA3A-36F4-2E03-BD7FED29045E}"/>
              </a:ext>
            </a:extLst>
          </p:cNvPr>
          <p:cNvCxnSpPr>
            <a:cxnSpLocks/>
          </p:cNvCxnSpPr>
          <p:nvPr/>
        </p:nvCxnSpPr>
        <p:spPr>
          <a:xfrm rot="5400000" flipV="1">
            <a:off x="9117526" y="3971295"/>
            <a:ext cx="1616446" cy="16164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48646BA-ABAD-4D6A-7212-E1A4CAA983EC}"/>
              </a:ext>
            </a:extLst>
          </p:cNvPr>
          <p:cNvSpPr txBox="1"/>
          <p:nvPr/>
        </p:nvSpPr>
        <p:spPr>
          <a:xfrm>
            <a:off x="2155031" y="121581"/>
            <a:ext cx="7881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latin typeface="Bodoni MT Black" panose="02070A03080606020203" pitchFamily="18" charset="0"/>
              </a:rPr>
              <a:t>PROPUESTA DE VALOR</a:t>
            </a:r>
            <a:endParaRPr lang="es-CO" sz="4400" dirty="0">
              <a:latin typeface="Bodoni MT Black" panose="02070A03080606020203" pitchFamily="18" charset="0"/>
            </a:endParaRPr>
          </a:p>
        </p:txBody>
      </p:sp>
      <p:sp>
        <p:nvSpPr>
          <p:cNvPr id="45" name="Rectángulo: esquina doblada 44">
            <a:extLst>
              <a:ext uri="{FF2B5EF4-FFF2-40B4-BE49-F238E27FC236}">
                <a16:creationId xmlns:a16="http://schemas.microsoft.com/office/drawing/2014/main" id="{9BDB6112-8B27-C188-5B2A-DDBA3DA3D835}"/>
              </a:ext>
            </a:extLst>
          </p:cNvPr>
          <p:cNvSpPr/>
          <p:nvPr/>
        </p:nvSpPr>
        <p:spPr>
          <a:xfrm>
            <a:off x="7060692" y="2819646"/>
            <a:ext cx="933731" cy="990600"/>
          </a:xfrm>
          <a:prstGeom prst="foldedCorner">
            <a:avLst>
              <a:gd name="adj" fmla="val 1870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Tener una experiencia completa del santuario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Rectángulo: esquina doblada 45">
            <a:extLst>
              <a:ext uri="{FF2B5EF4-FFF2-40B4-BE49-F238E27FC236}">
                <a16:creationId xmlns:a16="http://schemas.microsoft.com/office/drawing/2014/main" id="{0AD4D7ED-B074-52D0-4E1C-796D9FB89DFA}"/>
              </a:ext>
            </a:extLst>
          </p:cNvPr>
          <p:cNvSpPr/>
          <p:nvPr/>
        </p:nvSpPr>
        <p:spPr>
          <a:xfrm>
            <a:off x="9033919" y="1671275"/>
            <a:ext cx="933731" cy="990600"/>
          </a:xfrm>
          <a:prstGeom prst="foldedCorner">
            <a:avLst>
              <a:gd name="adj" fmla="val 2992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Tener informacion confiable de hoteles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Rectángulo: esquina doblada 46">
            <a:extLst>
              <a:ext uri="{FF2B5EF4-FFF2-40B4-BE49-F238E27FC236}">
                <a16:creationId xmlns:a16="http://schemas.microsoft.com/office/drawing/2014/main" id="{C0488A81-4D23-4F81-9394-2ACDF63621C7}"/>
              </a:ext>
            </a:extLst>
          </p:cNvPr>
          <p:cNvSpPr/>
          <p:nvPr/>
        </p:nvSpPr>
        <p:spPr>
          <a:xfrm>
            <a:off x="8214375" y="2861985"/>
            <a:ext cx="933731" cy="990600"/>
          </a:xfrm>
          <a:prstGeom prst="foldedCorner">
            <a:avLst>
              <a:gd name="adj" fmla="val 2176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Encontrar informacion cultural sobre el santuario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Rectángulo: esquina doblada 47">
            <a:extLst>
              <a:ext uri="{FF2B5EF4-FFF2-40B4-BE49-F238E27FC236}">
                <a16:creationId xmlns:a16="http://schemas.microsoft.com/office/drawing/2014/main" id="{04B80FBE-E030-2A88-41D8-DFB18180C0AA}"/>
              </a:ext>
            </a:extLst>
          </p:cNvPr>
          <p:cNvSpPr/>
          <p:nvPr/>
        </p:nvSpPr>
        <p:spPr>
          <a:xfrm>
            <a:off x="7759448" y="1755627"/>
            <a:ext cx="1029261" cy="990600"/>
          </a:xfrm>
          <a:prstGeom prst="foldedCorner">
            <a:avLst>
              <a:gd name="adj" fmla="val 2537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Tener informacion confiable de restaurantes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0" name="Rectángulo: esquina doblada 49">
            <a:extLst>
              <a:ext uri="{FF2B5EF4-FFF2-40B4-BE49-F238E27FC236}">
                <a16:creationId xmlns:a16="http://schemas.microsoft.com/office/drawing/2014/main" id="{6D34FD48-5C97-1796-04F6-E98A2EB82F65}"/>
              </a:ext>
            </a:extLst>
          </p:cNvPr>
          <p:cNvSpPr/>
          <p:nvPr/>
        </p:nvSpPr>
        <p:spPr>
          <a:xfrm>
            <a:off x="9545465" y="3458758"/>
            <a:ext cx="977716" cy="990600"/>
          </a:xfrm>
          <a:prstGeom prst="foldedCorner">
            <a:avLst>
              <a:gd name="adj" fmla="val 1907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Encontrar informacion confiable sobre restaurantes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Rectángulo: esquina doblada 50">
            <a:extLst>
              <a:ext uri="{FF2B5EF4-FFF2-40B4-BE49-F238E27FC236}">
                <a16:creationId xmlns:a16="http://schemas.microsoft.com/office/drawing/2014/main" id="{2F5A9765-E035-40DE-ADEF-4DF02FCA2076}"/>
              </a:ext>
            </a:extLst>
          </p:cNvPr>
          <p:cNvSpPr/>
          <p:nvPr/>
        </p:nvSpPr>
        <p:spPr>
          <a:xfrm>
            <a:off x="10685863" y="3423668"/>
            <a:ext cx="933731" cy="990600"/>
          </a:xfrm>
          <a:prstGeom prst="foldedCorner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Conocer la historia y cultura del santuario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2" name="Rectángulo: esquina doblada 51">
            <a:extLst>
              <a:ext uri="{FF2B5EF4-FFF2-40B4-BE49-F238E27FC236}">
                <a16:creationId xmlns:a16="http://schemas.microsoft.com/office/drawing/2014/main" id="{34F0B9C8-9F89-0EFE-573E-3C4419B63C45}"/>
              </a:ext>
            </a:extLst>
          </p:cNvPr>
          <p:cNvSpPr/>
          <p:nvPr/>
        </p:nvSpPr>
        <p:spPr>
          <a:xfrm>
            <a:off x="10325107" y="2301945"/>
            <a:ext cx="933731" cy="990600"/>
          </a:xfrm>
          <a:prstGeom prst="foldedCorner">
            <a:avLst>
              <a:gd name="adj" fmla="val 21768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Encontrar informacion confiable sobre hoteles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Rectángulo: esquina doblada 52">
            <a:extLst>
              <a:ext uri="{FF2B5EF4-FFF2-40B4-BE49-F238E27FC236}">
                <a16:creationId xmlns:a16="http://schemas.microsoft.com/office/drawing/2014/main" id="{C537F712-B556-9FB8-089D-0881C70FAB9A}"/>
              </a:ext>
            </a:extLst>
          </p:cNvPr>
          <p:cNvSpPr/>
          <p:nvPr/>
        </p:nvSpPr>
        <p:spPr>
          <a:xfrm>
            <a:off x="10347968" y="4579905"/>
            <a:ext cx="933731" cy="990600"/>
          </a:xfrm>
          <a:prstGeom prst="foldedCorner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Planificar su visita para tener una buena experiencia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4" name="Rectángulo: esquina doblada 53">
            <a:extLst>
              <a:ext uri="{FF2B5EF4-FFF2-40B4-BE49-F238E27FC236}">
                <a16:creationId xmlns:a16="http://schemas.microsoft.com/office/drawing/2014/main" id="{FF27DDD3-E4DA-58AF-8C3A-5F98A8213146}"/>
              </a:ext>
            </a:extLst>
          </p:cNvPr>
          <p:cNvSpPr/>
          <p:nvPr/>
        </p:nvSpPr>
        <p:spPr>
          <a:xfrm>
            <a:off x="6866822" y="4112891"/>
            <a:ext cx="1123860" cy="926464"/>
          </a:xfrm>
          <a:prstGeom prst="foldedCorner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Dificultad para encontrar informacion sobre el santuario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5" name="Rectángulo: esquina doblada 54">
            <a:extLst>
              <a:ext uri="{FF2B5EF4-FFF2-40B4-BE49-F238E27FC236}">
                <a16:creationId xmlns:a16="http://schemas.microsoft.com/office/drawing/2014/main" id="{A4ABD0C3-9D26-45D3-4FA0-9301EF90CECA}"/>
              </a:ext>
            </a:extLst>
          </p:cNvPr>
          <p:cNvSpPr/>
          <p:nvPr/>
        </p:nvSpPr>
        <p:spPr>
          <a:xfrm>
            <a:off x="8141031" y="4112014"/>
            <a:ext cx="1046854" cy="816153"/>
          </a:xfrm>
          <a:prstGeom prst="foldedCorner">
            <a:avLst>
              <a:gd name="adj" fmla="val 2686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Desconfianza en los restaurantes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6" name="Rectángulo: esquina doblada 55">
            <a:extLst>
              <a:ext uri="{FF2B5EF4-FFF2-40B4-BE49-F238E27FC236}">
                <a16:creationId xmlns:a16="http://schemas.microsoft.com/office/drawing/2014/main" id="{4943827E-D4CA-1733-4C26-D7F176162A30}"/>
              </a:ext>
            </a:extLst>
          </p:cNvPr>
          <p:cNvSpPr/>
          <p:nvPr/>
        </p:nvSpPr>
        <p:spPr>
          <a:xfrm>
            <a:off x="8976927" y="5022383"/>
            <a:ext cx="933731" cy="990600"/>
          </a:xfrm>
          <a:prstGeom prst="foldedCorner">
            <a:avLst>
              <a:gd name="adj" fmla="val 2176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Sensación de experiencia turística incompleta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7" name="Rectángulo: esquina doblada 56">
            <a:extLst>
              <a:ext uri="{FF2B5EF4-FFF2-40B4-BE49-F238E27FC236}">
                <a16:creationId xmlns:a16="http://schemas.microsoft.com/office/drawing/2014/main" id="{1C63D9DD-3987-5D91-CC4C-A1EFB3577354}"/>
              </a:ext>
            </a:extLst>
          </p:cNvPr>
          <p:cNvSpPr/>
          <p:nvPr/>
        </p:nvSpPr>
        <p:spPr>
          <a:xfrm>
            <a:off x="7654835" y="5198173"/>
            <a:ext cx="1046853" cy="678504"/>
          </a:xfrm>
          <a:prstGeom prst="foldedCorner">
            <a:avLst>
              <a:gd name="adj" fmla="val 2546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Desconfianza en los hoteles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5" name="Rectángulo: esquina doblada 64">
            <a:extLst>
              <a:ext uri="{FF2B5EF4-FFF2-40B4-BE49-F238E27FC236}">
                <a16:creationId xmlns:a16="http://schemas.microsoft.com/office/drawing/2014/main" id="{D501863C-3E02-2B79-B887-426B2C4BEFAC}"/>
              </a:ext>
            </a:extLst>
          </p:cNvPr>
          <p:cNvSpPr/>
          <p:nvPr/>
        </p:nvSpPr>
        <p:spPr>
          <a:xfrm>
            <a:off x="2883613" y="2860781"/>
            <a:ext cx="1068022" cy="990600"/>
          </a:xfrm>
          <a:prstGeom prst="foldedCorner">
            <a:avLst>
              <a:gd name="adj" fmla="val 2686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Herramienta para armar una ruta personalizada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6" name="Rectángulo: esquina doblada 65">
            <a:extLst>
              <a:ext uri="{FF2B5EF4-FFF2-40B4-BE49-F238E27FC236}">
                <a16:creationId xmlns:a16="http://schemas.microsoft.com/office/drawing/2014/main" id="{578DE603-6DCC-924D-6580-85FBB61449A6}"/>
              </a:ext>
            </a:extLst>
          </p:cNvPr>
          <p:cNvSpPr/>
          <p:nvPr/>
        </p:nvSpPr>
        <p:spPr>
          <a:xfrm>
            <a:off x="3746692" y="1788107"/>
            <a:ext cx="933731" cy="990600"/>
          </a:xfrm>
          <a:prstGeom prst="foldedCorner">
            <a:avLst>
              <a:gd name="adj" fmla="val 2686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Catalogo de lugares históricos con su historia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7" name="Rectángulo: esquina doblada 66">
            <a:extLst>
              <a:ext uri="{FF2B5EF4-FFF2-40B4-BE49-F238E27FC236}">
                <a16:creationId xmlns:a16="http://schemas.microsoft.com/office/drawing/2014/main" id="{BBFED815-9ED6-DB24-6287-254863E5DF75}"/>
              </a:ext>
            </a:extLst>
          </p:cNvPr>
          <p:cNvSpPr/>
          <p:nvPr/>
        </p:nvSpPr>
        <p:spPr>
          <a:xfrm>
            <a:off x="4237381" y="2885506"/>
            <a:ext cx="933731" cy="990600"/>
          </a:xfrm>
          <a:prstGeom prst="foldedCorner">
            <a:avLst>
              <a:gd name="adj" fmla="val 2686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Servicio de guía turística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8" name="Rectángulo: esquina doblada 67">
            <a:extLst>
              <a:ext uri="{FF2B5EF4-FFF2-40B4-BE49-F238E27FC236}">
                <a16:creationId xmlns:a16="http://schemas.microsoft.com/office/drawing/2014/main" id="{743E1DBF-3D2D-C780-E0D9-E91FBE8F8D44}"/>
              </a:ext>
            </a:extLst>
          </p:cNvPr>
          <p:cNvSpPr/>
          <p:nvPr/>
        </p:nvSpPr>
        <p:spPr>
          <a:xfrm>
            <a:off x="2254907" y="1788107"/>
            <a:ext cx="988614" cy="990600"/>
          </a:xfrm>
          <a:prstGeom prst="foldedCorner">
            <a:avLst>
              <a:gd name="adj" fmla="val 2686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Catalogo de restaurantes y hoteles confiables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9" name="Rectángulo: esquina doblada 68">
            <a:extLst>
              <a:ext uri="{FF2B5EF4-FFF2-40B4-BE49-F238E27FC236}">
                <a16:creationId xmlns:a16="http://schemas.microsoft.com/office/drawing/2014/main" id="{292F833F-CD46-CB8B-BC07-4A7359166476}"/>
              </a:ext>
            </a:extLst>
          </p:cNvPr>
          <p:cNvSpPr/>
          <p:nvPr/>
        </p:nvSpPr>
        <p:spPr>
          <a:xfrm>
            <a:off x="2878100" y="4018133"/>
            <a:ext cx="1076272" cy="990600"/>
          </a:xfrm>
          <a:prstGeom prst="foldedCorner">
            <a:avLst>
              <a:gd name="adj" fmla="val 230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Comentarios de personas para la confiabilidad de los locales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0" name="Rectángulo: esquina doblada 69">
            <a:extLst>
              <a:ext uri="{FF2B5EF4-FFF2-40B4-BE49-F238E27FC236}">
                <a16:creationId xmlns:a16="http://schemas.microsoft.com/office/drawing/2014/main" id="{BF77CE44-D536-405B-91B0-497F2C05023F}"/>
              </a:ext>
            </a:extLst>
          </p:cNvPr>
          <p:cNvSpPr/>
          <p:nvPr/>
        </p:nvSpPr>
        <p:spPr>
          <a:xfrm>
            <a:off x="4273139" y="4019758"/>
            <a:ext cx="1015951" cy="990600"/>
          </a:xfrm>
          <a:prstGeom prst="foldedCorner">
            <a:avLst>
              <a:gd name="adj" fmla="val 2686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Clasificación por puntuación para locales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1" name="Rectángulo: esquina doblada 70">
            <a:extLst>
              <a:ext uri="{FF2B5EF4-FFF2-40B4-BE49-F238E27FC236}">
                <a16:creationId xmlns:a16="http://schemas.microsoft.com/office/drawing/2014/main" id="{E6ADC2B9-42C5-B65F-AC96-E868B1E6AE54}"/>
              </a:ext>
            </a:extLst>
          </p:cNvPr>
          <p:cNvSpPr/>
          <p:nvPr/>
        </p:nvSpPr>
        <p:spPr>
          <a:xfrm>
            <a:off x="3676012" y="5118901"/>
            <a:ext cx="1219838" cy="990600"/>
          </a:xfrm>
          <a:prstGeom prst="foldedCorner">
            <a:avLst>
              <a:gd name="adj" fmla="val 2206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Informacion cultural y turística para una experiencia enriquecedora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2" name="Rectángulo: esquina doblada 71">
            <a:extLst>
              <a:ext uri="{FF2B5EF4-FFF2-40B4-BE49-F238E27FC236}">
                <a16:creationId xmlns:a16="http://schemas.microsoft.com/office/drawing/2014/main" id="{833F2405-D10E-DFC5-AEF9-813F06A8532F}"/>
              </a:ext>
            </a:extLst>
          </p:cNvPr>
          <p:cNvSpPr/>
          <p:nvPr/>
        </p:nvSpPr>
        <p:spPr>
          <a:xfrm>
            <a:off x="2387172" y="5126768"/>
            <a:ext cx="1007764" cy="990600"/>
          </a:xfrm>
          <a:prstGeom prst="foldedCorner">
            <a:avLst>
              <a:gd name="adj" fmla="val 2686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Escoger el guía de su preferencia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3" name="Rectángulo: esquina doblada 72">
            <a:extLst>
              <a:ext uri="{FF2B5EF4-FFF2-40B4-BE49-F238E27FC236}">
                <a16:creationId xmlns:a16="http://schemas.microsoft.com/office/drawing/2014/main" id="{1F7AAAB9-72F5-4A06-17C5-980A6B4CB886}"/>
              </a:ext>
            </a:extLst>
          </p:cNvPr>
          <p:cNvSpPr/>
          <p:nvPr/>
        </p:nvSpPr>
        <p:spPr>
          <a:xfrm>
            <a:off x="646689" y="3651803"/>
            <a:ext cx="933731" cy="534330"/>
          </a:xfrm>
          <a:prstGeom prst="foldedCorner">
            <a:avLst>
              <a:gd name="adj" fmla="val 26868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Aplicación web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4" name="Rectángulo: esquina doblada 73">
            <a:extLst>
              <a:ext uri="{FF2B5EF4-FFF2-40B4-BE49-F238E27FC236}">
                <a16:creationId xmlns:a16="http://schemas.microsoft.com/office/drawing/2014/main" id="{069EC03A-6844-11D2-9AFE-F5C3F41A3D2E}"/>
              </a:ext>
            </a:extLst>
          </p:cNvPr>
          <p:cNvSpPr/>
          <p:nvPr/>
        </p:nvSpPr>
        <p:spPr>
          <a:xfrm>
            <a:off x="1765482" y="3438225"/>
            <a:ext cx="978066" cy="990600"/>
          </a:xfrm>
          <a:prstGeom prst="foldedCorner">
            <a:avLst>
              <a:gd name="adj" fmla="val 26868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Guías calificados y certificados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5" name="Rectángulo: esquina doblada 74">
            <a:extLst>
              <a:ext uri="{FF2B5EF4-FFF2-40B4-BE49-F238E27FC236}">
                <a16:creationId xmlns:a16="http://schemas.microsoft.com/office/drawing/2014/main" id="{2C69C77B-4042-54D6-7E54-AD62C87BBB2A}"/>
              </a:ext>
            </a:extLst>
          </p:cNvPr>
          <p:cNvSpPr/>
          <p:nvPr/>
        </p:nvSpPr>
        <p:spPr>
          <a:xfrm>
            <a:off x="865272" y="2244982"/>
            <a:ext cx="933731" cy="990600"/>
          </a:xfrm>
          <a:prstGeom prst="foldedCorner">
            <a:avLst>
              <a:gd name="adj" fmla="val 26868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Reservas en rutas turísticas guiadas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6" name="Rectángulo: esquina doblada 75">
            <a:extLst>
              <a:ext uri="{FF2B5EF4-FFF2-40B4-BE49-F238E27FC236}">
                <a16:creationId xmlns:a16="http://schemas.microsoft.com/office/drawing/2014/main" id="{49E120B0-8457-480C-ACF5-BFFE4C344C0E}"/>
              </a:ext>
            </a:extLst>
          </p:cNvPr>
          <p:cNvSpPr/>
          <p:nvPr/>
        </p:nvSpPr>
        <p:spPr>
          <a:xfrm>
            <a:off x="878201" y="4544055"/>
            <a:ext cx="933731" cy="990600"/>
          </a:xfrm>
          <a:prstGeom prst="foldedCorner">
            <a:avLst>
              <a:gd name="adj" fmla="val 26868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Informacion actualizada y confiable</a:t>
            </a:r>
            <a:endParaRPr lang="es-CO" sz="10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7" name="object 82">
            <a:extLst>
              <a:ext uri="{FF2B5EF4-FFF2-40B4-BE49-F238E27FC236}">
                <a16:creationId xmlns:a16="http://schemas.microsoft.com/office/drawing/2014/main" id="{745512BE-9FDE-4F1F-E7D7-D284A0EF7A46}"/>
              </a:ext>
            </a:extLst>
          </p:cNvPr>
          <p:cNvSpPr txBox="1"/>
          <p:nvPr/>
        </p:nvSpPr>
        <p:spPr>
          <a:xfrm>
            <a:off x="11673285" y="3082147"/>
            <a:ext cx="309880" cy="1553845"/>
          </a:xfrm>
          <a:prstGeom prst="rect">
            <a:avLst/>
          </a:prstGeom>
        </p:spPr>
        <p:txBody>
          <a:bodyPr vert="vert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b="1" spc="20" dirty="0">
                <a:latin typeface="Calibri"/>
                <a:cs typeface="Calibri"/>
              </a:rPr>
              <a:t>Trabajos </a:t>
            </a:r>
            <a:r>
              <a:rPr sz="1400" b="1" spc="40" dirty="0">
                <a:latin typeface="Calibri"/>
                <a:cs typeface="Calibri"/>
              </a:rPr>
              <a:t>del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30" dirty="0">
                <a:latin typeface="Calibri"/>
                <a:cs typeface="Calibri"/>
              </a:rPr>
              <a:t>cliente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8" name="object 83">
            <a:extLst>
              <a:ext uri="{FF2B5EF4-FFF2-40B4-BE49-F238E27FC236}">
                <a16:creationId xmlns:a16="http://schemas.microsoft.com/office/drawing/2014/main" id="{91905122-10CC-5D6D-DA2A-D4BB86364CE0}"/>
              </a:ext>
            </a:extLst>
          </p:cNvPr>
          <p:cNvSpPr/>
          <p:nvPr/>
        </p:nvSpPr>
        <p:spPr>
          <a:xfrm>
            <a:off x="11656377" y="2581507"/>
            <a:ext cx="322580" cy="323850"/>
          </a:xfrm>
          <a:custGeom>
            <a:avLst/>
            <a:gdLst/>
            <a:ahLst/>
            <a:cxnLst/>
            <a:rect l="l" t="t" r="r" b="b"/>
            <a:pathLst>
              <a:path w="322580" h="323850">
                <a:moveTo>
                  <a:pt x="0" y="16326"/>
                </a:moveTo>
                <a:lnTo>
                  <a:pt x="0" y="527"/>
                </a:lnTo>
                <a:lnTo>
                  <a:pt x="527" y="0"/>
                </a:lnTo>
                <a:lnTo>
                  <a:pt x="99388" y="32251"/>
                </a:lnTo>
                <a:lnTo>
                  <a:pt x="316924" y="249786"/>
                </a:lnTo>
                <a:lnTo>
                  <a:pt x="322036" y="262125"/>
                </a:lnTo>
                <a:lnTo>
                  <a:pt x="320758" y="268691"/>
                </a:lnTo>
                <a:lnTo>
                  <a:pt x="316924" y="274464"/>
                </a:lnTo>
                <a:lnTo>
                  <a:pt x="310836" y="280551"/>
                </a:lnTo>
                <a:lnTo>
                  <a:pt x="310836" y="259155"/>
                </a:lnTo>
                <a:lnTo>
                  <a:pt x="304538" y="252857"/>
                </a:lnTo>
                <a:lnTo>
                  <a:pt x="299384" y="258011"/>
                </a:lnTo>
                <a:lnTo>
                  <a:pt x="299384" y="247703"/>
                </a:lnTo>
                <a:lnTo>
                  <a:pt x="294907" y="243227"/>
                </a:lnTo>
                <a:lnTo>
                  <a:pt x="291372" y="243227"/>
                </a:lnTo>
                <a:lnTo>
                  <a:pt x="289221" y="245414"/>
                </a:lnTo>
                <a:lnTo>
                  <a:pt x="272295" y="262340"/>
                </a:lnTo>
                <a:lnTo>
                  <a:pt x="272295" y="221389"/>
                </a:lnTo>
                <a:lnTo>
                  <a:pt x="117375" y="66467"/>
                </a:lnTo>
                <a:lnTo>
                  <a:pt x="113912" y="66467"/>
                </a:lnTo>
                <a:lnTo>
                  <a:pt x="110710" y="69671"/>
                </a:lnTo>
                <a:lnTo>
                  <a:pt x="110176" y="71070"/>
                </a:lnTo>
                <a:lnTo>
                  <a:pt x="110176" y="185050"/>
                </a:lnTo>
                <a:lnTo>
                  <a:pt x="94794" y="169669"/>
                </a:lnTo>
                <a:lnTo>
                  <a:pt x="94794" y="46285"/>
                </a:lnTo>
                <a:lnTo>
                  <a:pt x="94430" y="42750"/>
                </a:lnTo>
                <a:lnTo>
                  <a:pt x="93518" y="41838"/>
                </a:lnTo>
                <a:lnTo>
                  <a:pt x="35052" y="22774"/>
                </a:lnTo>
                <a:lnTo>
                  <a:pt x="18904" y="38922"/>
                </a:lnTo>
                <a:lnTo>
                  <a:pt x="18904" y="74227"/>
                </a:lnTo>
                <a:lnTo>
                  <a:pt x="0" y="16326"/>
                </a:lnTo>
                <a:close/>
              </a:path>
              <a:path w="322580" h="323850">
                <a:moveTo>
                  <a:pt x="248987" y="322831"/>
                </a:moveTo>
                <a:lnTo>
                  <a:pt x="248987" y="308407"/>
                </a:lnTo>
                <a:lnTo>
                  <a:pt x="255285" y="314705"/>
                </a:lnTo>
                <a:lnTo>
                  <a:pt x="261228" y="314705"/>
                </a:lnTo>
                <a:lnTo>
                  <a:pt x="310836" y="265098"/>
                </a:lnTo>
                <a:lnTo>
                  <a:pt x="310836" y="280551"/>
                </a:lnTo>
                <a:lnTo>
                  <a:pt x="270596" y="320793"/>
                </a:lnTo>
                <a:lnTo>
                  <a:pt x="266116" y="323768"/>
                </a:lnTo>
                <a:lnTo>
                  <a:pt x="250398" y="323768"/>
                </a:lnTo>
                <a:lnTo>
                  <a:pt x="248987" y="322831"/>
                </a:lnTo>
                <a:close/>
              </a:path>
              <a:path w="322580" h="323850">
                <a:moveTo>
                  <a:pt x="239357" y="314231"/>
                </a:moveTo>
                <a:lnTo>
                  <a:pt x="239357" y="298776"/>
                </a:lnTo>
                <a:lnTo>
                  <a:pt x="243833" y="303253"/>
                </a:lnTo>
                <a:lnTo>
                  <a:pt x="299384" y="247703"/>
                </a:lnTo>
                <a:lnTo>
                  <a:pt x="299384" y="258011"/>
                </a:lnTo>
                <a:lnTo>
                  <a:pt x="248987" y="308407"/>
                </a:lnTo>
                <a:lnTo>
                  <a:pt x="248987" y="322831"/>
                </a:lnTo>
                <a:lnTo>
                  <a:pt x="245919" y="320793"/>
                </a:lnTo>
                <a:lnTo>
                  <a:pt x="239357" y="314231"/>
                </a:lnTo>
                <a:close/>
              </a:path>
              <a:path w="322580" h="323850">
                <a:moveTo>
                  <a:pt x="110176" y="185050"/>
                </a:moveTo>
                <a:lnTo>
                  <a:pt x="110176" y="73868"/>
                </a:lnTo>
                <a:lnTo>
                  <a:pt x="110710" y="75267"/>
                </a:lnTo>
                <a:lnTo>
                  <a:pt x="264563" y="229120"/>
                </a:lnTo>
                <a:lnTo>
                  <a:pt x="268025" y="229120"/>
                </a:lnTo>
                <a:lnTo>
                  <a:pt x="272295" y="224849"/>
                </a:lnTo>
                <a:lnTo>
                  <a:pt x="272295" y="262340"/>
                </a:lnTo>
                <a:lnTo>
                  <a:pt x="241545" y="293090"/>
                </a:lnTo>
                <a:lnTo>
                  <a:pt x="239357" y="295241"/>
                </a:lnTo>
                <a:lnTo>
                  <a:pt x="239357" y="314231"/>
                </a:lnTo>
                <a:lnTo>
                  <a:pt x="110176" y="185050"/>
                </a:lnTo>
                <a:close/>
              </a:path>
              <a:path w="322580" h="323850">
                <a:moveTo>
                  <a:pt x="68805" y="55471"/>
                </a:moveTo>
                <a:lnTo>
                  <a:pt x="68805" y="53722"/>
                </a:lnTo>
                <a:lnTo>
                  <a:pt x="70956" y="51607"/>
                </a:lnTo>
                <a:lnTo>
                  <a:pt x="72669" y="51607"/>
                </a:lnTo>
                <a:lnTo>
                  <a:pt x="73763" y="52664"/>
                </a:lnTo>
                <a:lnTo>
                  <a:pt x="78429" y="57330"/>
                </a:lnTo>
                <a:lnTo>
                  <a:pt x="86228" y="57403"/>
                </a:lnTo>
                <a:lnTo>
                  <a:pt x="90967" y="52664"/>
                </a:lnTo>
                <a:lnTo>
                  <a:pt x="93700" y="49967"/>
                </a:lnTo>
                <a:lnTo>
                  <a:pt x="94794" y="46285"/>
                </a:lnTo>
                <a:lnTo>
                  <a:pt x="94794" y="169669"/>
                </a:lnTo>
                <a:lnTo>
                  <a:pt x="78575" y="153449"/>
                </a:lnTo>
                <a:lnTo>
                  <a:pt x="78575" y="61229"/>
                </a:lnTo>
                <a:lnTo>
                  <a:pt x="78429" y="61192"/>
                </a:lnTo>
                <a:lnTo>
                  <a:pt x="78429" y="153303"/>
                </a:lnTo>
                <a:lnTo>
                  <a:pt x="74637" y="149511"/>
                </a:lnTo>
                <a:lnTo>
                  <a:pt x="74637" y="61267"/>
                </a:lnTo>
                <a:lnTo>
                  <a:pt x="69898" y="56528"/>
                </a:lnTo>
                <a:lnTo>
                  <a:pt x="68805" y="55471"/>
                </a:lnTo>
                <a:close/>
              </a:path>
              <a:path w="322580" h="323850">
                <a:moveTo>
                  <a:pt x="78429" y="153303"/>
                </a:moveTo>
                <a:lnTo>
                  <a:pt x="78429" y="61229"/>
                </a:lnTo>
                <a:lnTo>
                  <a:pt x="78575" y="61229"/>
                </a:lnTo>
                <a:lnTo>
                  <a:pt x="78575" y="153449"/>
                </a:lnTo>
                <a:lnTo>
                  <a:pt x="78429" y="153303"/>
                </a:lnTo>
                <a:close/>
              </a:path>
              <a:path w="322580" h="323850">
                <a:moveTo>
                  <a:pt x="47736" y="76539"/>
                </a:moveTo>
                <a:lnTo>
                  <a:pt x="47736" y="74827"/>
                </a:lnTo>
                <a:lnTo>
                  <a:pt x="49851" y="72676"/>
                </a:lnTo>
                <a:lnTo>
                  <a:pt x="51600" y="72676"/>
                </a:lnTo>
                <a:lnTo>
                  <a:pt x="52657" y="73770"/>
                </a:lnTo>
                <a:lnTo>
                  <a:pt x="57323" y="78436"/>
                </a:lnTo>
                <a:lnTo>
                  <a:pt x="65123" y="78508"/>
                </a:lnTo>
                <a:lnTo>
                  <a:pt x="69898" y="73770"/>
                </a:lnTo>
                <a:lnTo>
                  <a:pt x="74637" y="68994"/>
                </a:lnTo>
                <a:lnTo>
                  <a:pt x="74637" y="149511"/>
                </a:lnTo>
                <a:lnTo>
                  <a:pt x="57470" y="132344"/>
                </a:lnTo>
                <a:lnTo>
                  <a:pt x="57470" y="82335"/>
                </a:lnTo>
                <a:lnTo>
                  <a:pt x="57323" y="82298"/>
                </a:lnTo>
                <a:lnTo>
                  <a:pt x="57323" y="132198"/>
                </a:lnTo>
                <a:lnTo>
                  <a:pt x="53532" y="128406"/>
                </a:lnTo>
                <a:lnTo>
                  <a:pt x="53532" y="82372"/>
                </a:lnTo>
                <a:lnTo>
                  <a:pt x="48793" y="77634"/>
                </a:lnTo>
                <a:lnTo>
                  <a:pt x="47736" y="76539"/>
                </a:lnTo>
                <a:close/>
              </a:path>
              <a:path w="322580" h="323850">
                <a:moveTo>
                  <a:pt x="57323" y="132198"/>
                </a:moveTo>
                <a:lnTo>
                  <a:pt x="57323" y="82333"/>
                </a:lnTo>
                <a:lnTo>
                  <a:pt x="57470" y="82335"/>
                </a:lnTo>
                <a:lnTo>
                  <a:pt x="57470" y="132344"/>
                </a:lnTo>
                <a:lnTo>
                  <a:pt x="57323" y="132198"/>
                </a:lnTo>
                <a:close/>
              </a:path>
              <a:path w="322580" h="323850">
                <a:moveTo>
                  <a:pt x="18904" y="74227"/>
                </a:moveTo>
                <a:lnTo>
                  <a:pt x="18904" y="38922"/>
                </a:lnTo>
                <a:lnTo>
                  <a:pt x="37968" y="97388"/>
                </a:lnTo>
                <a:lnTo>
                  <a:pt x="38879" y="98301"/>
                </a:lnTo>
                <a:lnTo>
                  <a:pt x="42415" y="98665"/>
                </a:lnTo>
                <a:lnTo>
                  <a:pt x="46096" y="97572"/>
                </a:lnTo>
                <a:lnTo>
                  <a:pt x="48793" y="94838"/>
                </a:lnTo>
                <a:lnTo>
                  <a:pt x="53532" y="90100"/>
                </a:lnTo>
                <a:lnTo>
                  <a:pt x="53532" y="128406"/>
                </a:lnTo>
                <a:lnTo>
                  <a:pt x="28383" y="103257"/>
                </a:lnTo>
                <a:lnTo>
                  <a:pt x="18904" y="7422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72">
            <a:extLst>
              <a:ext uri="{FF2B5EF4-FFF2-40B4-BE49-F238E27FC236}">
                <a16:creationId xmlns:a16="http://schemas.microsoft.com/office/drawing/2014/main" id="{08128BF9-BAFE-7B7D-EB4C-403B8D922952}"/>
              </a:ext>
            </a:extLst>
          </p:cNvPr>
          <p:cNvSpPr txBox="1"/>
          <p:nvPr/>
        </p:nvSpPr>
        <p:spPr>
          <a:xfrm>
            <a:off x="8906901" y="6423508"/>
            <a:ext cx="10737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5" dirty="0">
                <a:solidFill>
                  <a:sysClr val="windowText" lastClr="000000"/>
                </a:solidFill>
                <a:latin typeface="Calibri"/>
                <a:cs typeface="Calibri"/>
              </a:rPr>
              <a:t>Frustraciones</a:t>
            </a:r>
            <a:endParaRPr sz="140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85" name="Cara sonriente 84">
            <a:extLst>
              <a:ext uri="{FF2B5EF4-FFF2-40B4-BE49-F238E27FC236}">
                <a16:creationId xmlns:a16="http://schemas.microsoft.com/office/drawing/2014/main" id="{8AB5434D-FE55-28A5-6373-C8CA966B48F7}"/>
              </a:ext>
            </a:extLst>
          </p:cNvPr>
          <p:cNvSpPr/>
          <p:nvPr/>
        </p:nvSpPr>
        <p:spPr>
          <a:xfrm>
            <a:off x="8557688" y="6375883"/>
            <a:ext cx="288000" cy="2880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object 71">
            <a:extLst>
              <a:ext uri="{FF2B5EF4-FFF2-40B4-BE49-F238E27FC236}">
                <a16:creationId xmlns:a16="http://schemas.microsoft.com/office/drawing/2014/main" id="{6F9A45D0-EADC-B4D4-91A6-038029528E8B}"/>
              </a:ext>
            </a:extLst>
          </p:cNvPr>
          <p:cNvSpPr txBox="1"/>
          <p:nvPr/>
        </p:nvSpPr>
        <p:spPr>
          <a:xfrm>
            <a:off x="9008518" y="1232239"/>
            <a:ext cx="6616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90" dirty="0">
                <a:latin typeface="Calibri"/>
                <a:cs typeface="Calibri"/>
              </a:rPr>
              <a:t>A</a:t>
            </a:r>
            <a:r>
              <a:rPr sz="1400" b="1" spc="15" dirty="0">
                <a:latin typeface="Calibri"/>
                <a:cs typeface="Calibri"/>
              </a:rPr>
              <a:t>l</a:t>
            </a:r>
            <a:r>
              <a:rPr sz="1400" b="1" spc="30" dirty="0">
                <a:latin typeface="Calibri"/>
                <a:cs typeface="Calibri"/>
              </a:rPr>
              <a:t>e</a:t>
            </a:r>
            <a:r>
              <a:rPr sz="1400" b="1" spc="130" dirty="0">
                <a:latin typeface="Calibri"/>
                <a:cs typeface="Calibri"/>
              </a:rPr>
              <a:t>g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spc="15" dirty="0">
                <a:latin typeface="Calibri"/>
                <a:cs typeface="Calibri"/>
              </a:rPr>
              <a:t>í</a:t>
            </a:r>
            <a:r>
              <a:rPr sz="1400" b="1" spc="10" dirty="0">
                <a:latin typeface="Calibri"/>
                <a:cs typeface="Calibri"/>
              </a:rPr>
              <a:t>a</a:t>
            </a:r>
            <a:r>
              <a:rPr sz="1400" b="1" spc="35" dirty="0">
                <a:latin typeface="Calibri"/>
                <a:cs typeface="Calibri"/>
              </a:rPr>
              <a:t>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1" name="Cara sonriente 90">
            <a:extLst>
              <a:ext uri="{FF2B5EF4-FFF2-40B4-BE49-F238E27FC236}">
                <a16:creationId xmlns:a16="http://schemas.microsoft.com/office/drawing/2014/main" id="{054B7EDA-05B1-6ADE-9AA1-2871EAEC182F}"/>
              </a:ext>
            </a:extLst>
          </p:cNvPr>
          <p:cNvSpPr/>
          <p:nvPr/>
        </p:nvSpPr>
        <p:spPr>
          <a:xfrm>
            <a:off x="8627623" y="1223293"/>
            <a:ext cx="288000" cy="288000"/>
          </a:xfrm>
          <a:prstGeom prst="smileyFace">
            <a:avLst>
              <a:gd name="adj" fmla="val 4653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" name="object 81">
            <a:extLst>
              <a:ext uri="{FF2B5EF4-FFF2-40B4-BE49-F238E27FC236}">
                <a16:creationId xmlns:a16="http://schemas.microsoft.com/office/drawing/2014/main" id="{39F6266C-93AD-989E-4BD1-7D3AD9368B3B}"/>
              </a:ext>
            </a:extLst>
          </p:cNvPr>
          <p:cNvSpPr txBox="1"/>
          <p:nvPr/>
        </p:nvSpPr>
        <p:spPr>
          <a:xfrm>
            <a:off x="2658720" y="1277607"/>
            <a:ext cx="1752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30" dirty="0">
                <a:latin typeface="Calibri"/>
                <a:cs typeface="Calibri"/>
              </a:rPr>
              <a:t>Generador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30" dirty="0">
                <a:latin typeface="Calibri"/>
                <a:cs typeface="Calibri"/>
              </a:rPr>
              <a:t>alegrías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3" name="object 84">
            <a:extLst>
              <a:ext uri="{FF2B5EF4-FFF2-40B4-BE49-F238E27FC236}">
                <a16:creationId xmlns:a16="http://schemas.microsoft.com/office/drawing/2014/main" id="{42C9358C-B086-9F43-289D-EF577BCBC6DB}"/>
              </a:ext>
            </a:extLst>
          </p:cNvPr>
          <p:cNvSpPr/>
          <p:nvPr/>
        </p:nvSpPr>
        <p:spPr>
          <a:xfrm>
            <a:off x="2183320" y="1360655"/>
            <a:ext cx="347345" cy="175260"/>
          </a:xfrm>
          <a:custGeom>
            <a:avLst/>
            <a:gdLst/>
            <a:ahLst/>
            <a:cxnLst/>
            <a:rect l="l" t="t" r="r" b="b"/>
            <a:pathLst>
              <a:path w="347344" h="175260">
                <a:moveTo>
                  <a:pt x="283936" y="90353"/>
                </a:moveTo>
                <a:lnTo>
                  <a:pt x="229822" y="90353"/>
                </a:lnTo>
                <a:lnTo>
                  <a:pt x="320161" y="0"/>
                </a:lnTo>
                <a:lnTo>
                  <a:pt x="347218" y="27072"/>
                </a:lnTo>
                <a:lnTo>
                  <a:pt x="283936" y="90353"/>
                </a:lnTo>
                <a:close/>
              </a:path>
              <a:path w="347344" h="175260">
                <a:moveTo>
                  <a:pt x="27056" y="175001"/>
                </a:moveTo>
                <a:lnTo>
                  <a:pt x="0" y="147928"/>
                </a:lnTo>
                <a:lnTo>
                  <a:pt x="143698" y="4230"/>
                </a:lnTo>
                <a:lnTo>
                  <a:pt x="197828" y="58359"/>
                </a:lnTo>
                <a:lnTo>
                  <a:pt x="143698" y="58359"/>
                </a:lnTo>
                <a:lnTo>
                  <a:pt x="27056" y="175001"/>
                </a:lnTo>
                <a:close/>
              </a:path>
              <a:path w="347344" h="175260">
                <a:moveTo>
                  <a:pt x="229822" y="144467"/>
                </a:moveTo>
                <a:lnTo>
                  <a:pt x="143698" y="58359"/>
                </a:lnTo>
                <a:lnTo>
                  <a:pt x="197828" y="58359"/>
                </a:lnTo>
                <a:lnTo>
                  <a:pt x="229822" y="90353"/>
                </a:lnTo>
                <a:lnTo>
                  <a:pt x="283936" y="90353"/>
                </a:lnTo>
                <a:lnTo>
                  <a:pt x="229822" y="14446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4" name="object 85">
            <a:extLst>
              <a:ext uri="{FF2B5EF4-FFF2-40B4-BE49-F238E27FC236}">
                <a16:creationId xmlns:a16="http://schemas.microsoft.com/office/drawing/2014/main" id="{580D06AA-10B4-BDB7-BC91-D0CA7D8C00EA}"/>
              </a:ext>
            </a:extLst>
          </p:cNvPr>
          <p:cNvSpPr/>
          <p:nvPr/>
        </p:nvSpPr>
        <p:spPr>
          <a:xfrm>
            <a:off x="2471594" y="1314094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90830" y="105520"/>
                </a:moveTo>
                <a:lnTo>
                  <a:pt x="0" y="14674"/>
                </a:lnTo>
                <a:lnTo>
                  <a:pt x="105505" y="0"/>
                </a:lnTo>
                <a:lnTo>
                  <a:pt x="90830" y="1055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86">
            <a:extLst>
              <a:ext uri="{FF2B5EF4-FFF2-40B4-BE49-F238E27FC236}">
                <a16:creationId xmlns:a16="http://schemas.microsoft.com/office/drawing/2014/main" id="{A00456A6-2EEB-B4D1-21D7-B54903946F34}"/>
              </a:ext>
            </a:extLst>
          </p:cNvPr>
          <p:cNvSpPr/>
          <p:nvPr/>
        </p:nvSpPr>
        <p:spPr>
          <a:xfrm>
            <a:off x="2309529" y="1401510"/>
            <a:ext cx="17780" cy="28575"/>
          </a:xfrm>
          <a:custGeom>
            <a:avLst/>
            <a:gdLst/>
            <a:ahLst/>
            <a:cxnLst/>
            <a:rect l="l" t="t" r="r" b="b"/>
            <a:pathLst>
              <a:path w="17780" h="28575">
                <a:moveTo>
                  <a:pt x="6906" y="28087"/>
                </a:moveTo>
                <a:lnTo>
                  <a:pt x="0" y="0"/>
                </a:lnTo>
                <a:lnTo>
                  <a:pt x="17489" y="17504"/>
                </a:lnTo>
                <a:lnTo>
                  <a:pt x="6906" y="2808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87">
            <a:extLst>
              <a:ext uri="{FF2B5EF4-FFF2-40B4-BE49-F238E27FC236}">
                <a16:creationId xmlns:a16="http://schemas.microsoft.com/office/drawing/2014/main" id="{06826F9A-2BA7-82E8-06D1-05483B58E173}"/>
              </a:ext>
            </a:extLst>
          </p:cNvPr>
          <p:cNvSpPr/>
          <p:nvPr/>
        </p:nvSpPr>
        <p:spPr>
          <a:xfrm>
            <a:off x="2413142" y="1440411"/>
            <a:ext cx="17780" cy="28575"/>
          </a:xfrm>
          <a:custGeom>
            <a:avLst/>
            <a:gdLst/>
            <a:ahLst/>
            <a:cxnLst/>
            <a:rect l="l" t="t" r="r" b="b"/>
            <a:pathLst>
              <a:path w="17780" h="28575">
                <a:moveTo>
                  <a:pt x="17489" y="28087"/>
                </a:moveTo>
                <a:lnTo>
                  <a:pt x="0" y="10598"/>
                </a:lnTo>
                <a:lnTo>
                  <a:pt x="10582" y="0"/>
                </a:lnTo>
                <a:lnTo>
                  <a:pt x="17489" y="28087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88">
            <a:extLst>
              <a:ext uri="{FF2B5EF4-FFF2-40B4-BE49-F238E27FC236}">
                <a16:creationId xmlns:a16="http://schemas.microsoft.com/office/drawing/2014/main" id="{A5D4D54E-48FB-9983-6903-A5F3FC04EA4E}"/>
              </a:ext>
            </a:extLst>
          </p:cNvPr>
          <p:cNvSpPr/>
          <p:nvPr/>
        </p:nvSpPr>
        <p:spPr>
          <a:xfrm>
            <a:off x="2503481" y="1360655"/>
            <a:ext cx="27305" cy="38735"/>
          </a:xfrm>
          <a:custGeom>
            <a:avLst/>
            <a:gdLst/>
            <a:ahLst/>
            <a:cxnLst/>
            <a:rect l="l" t="t" r="r" b="b"/>
            <a:pathLst>
              <a:path w="27305" h="38735">
                <a:moveTo>
                  <a:pt x="15951" y="38178"/>
                </a:moveTo>
                <a:lnTo>
                  <a:pt x="0" y="0"/>
                </a:lnTo>
                <a:lnTo>
                  <a:pt x="27056" y="27072"/>
                </a:lnTo>
                <a:lnTo>
                  <a:pt x="15951" y="38178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80">
            <a:extLst>
              <a:ext uri="{FF2B5EF4-FFF2-40B4-BE49-F238E27FC236}">
                <a16:creationId xmlns:a16="http://schemas.microsoft.com/office/drawing/2014/main" id="{8121398E-AA3B-3533-ED23-7E89EB561AA5}"/>
              </a:ext>
            </a:extLst>
          </p:cNvPr>
          <p:cNvSpPr/>
          <p:nvPr/>
        </p:nvSpPr>
        <p:spPr>
          <a:xfrm>
            <a:off x="259907" y="4660220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294158" y="51030"/>
                </a:moveTo>
                <a:lnTo>
                  <a:pt x="294158" y="66633"/>
                </a:lnTo>
                <a:lnTo>
                  <a:pt x="291059" y="74115"/>
                </a:lnTo>
                <a:lnTo>
                  <a:pt x="280026" y="85148"/>
                </a:lnTo>
                <a:lnTo>
                  <a:pt x="272544" y="88247"/>
                </a:lnTo>
                <a:lnTo>
                  <a:pt x="264742" y="88247"/>
                </a:lnTo>
                <a:lnTo>
                  <a:pt x="253258" y="85947"/>
                </a:lnTo>
                <a:lnTo>
                  <a:pt x="243912" y="79662"/>
                </a:lnTo>
                <a:lnTo>
                  <a:pt x="237627" y="70315"/>
                </a:lnTo>
                <a:lnTo>
                  <a:pt x="235327" y="58831"/>
                </a:lnTo>
                <a:lnTo>
                  <a:pt x="235327" y="51030"/>
                </a:lnTo>
                <a:lnTo>
                  <a:pt x="238426" y="43547"/>
                </a:lnTo>
                <a:lnTo>
                  <a:pt x="249459" y="32514"/>
                </a:lnTo>
                <a:lnTo>
                  <a:pt x="256941" y="29415"/>
                </a:lnTo>
                <a:lnTo>
                  <a:pt x="272544" y="29415"/>
                </a:lnTo>
                <a:lnTo>
                  <a:pt x="280026" y="32514"/>
                </a:lnTo>
                <a:lnTo>
                  <a:pt x="291059" y="43547"/>
                </a:lnTo>
                <a:lnTo>
                  <a:pt x="294158" y="51030"/>
                </a:lnTo>
                <a:close/>
              </a:path>
              <a:path w="294640" h="294640">
                <a:moveTo>
                  <a:pt x="29415" y="228138"/>
                </a:moveTo>
                <a:lnTo>
                  <a:pt x="29415" y="286738"/>
                </a:lnTo>
                <a:lnTo>
                  <a:pt x="21995" y="294158"/>
                </a:lnTo>
                <a:lnTo>
                  <a:pt x="0" y="294158"/>
                </a:lnTo>
                <a:lnTo>
                  <a:pt x="0" y="246064"/>
                </a:lnTo>
                <a:lnTo>
                  <a:pt x="25705" y="233981"/>
                </a:lnTo>
                <a:lnTo>
                  <a:pt x="29415" y="228138"/>
                </a:lnTo>
                <a:close/>
              </a:path>
              <a:path w="294640" h="294640">
                <a:moveTo>
                  <a:pt x="220619" y="36000"/>
                </a:moveTo>
                <a:lnTo>
                  <a:pt x="220619" y="213712"/>
                </a:lnTo>
                <a:lnTo>
                  <a:pt x="217520" y="221194"/>
                </a:lnTo>
                <a:lnTo>
                  <a:pt x="206487" y="232228"/>
                </a:lnTo>
                <a:lnTo>
                  <a:pt x="199004" y="235327"/>
                </a:lnTo>
                <a:lnTo>
                  <a:pt x="185760" y="235246"/>
                </a:lnTo>
                <a:lnTo>
                  <a:pt x="181201" y="234003"/>
                </a:lnTo>
                <a:lnTo>
                  <a:pt x="177083" y="231797"/>
                </a:lnTo>
                <a:lnTo>
                  <a:pt x="143822" y="213334"/>
                </a:lnTo>
                <a:lnTo>
                  <a:pt x="138182" y="213153"/>
                </a:lnTo>
                <a:lnTo>
                  <a:pt x="33101" y="262994"/>
                </a:lnTo>
                <a:lnTo>
                  <a:pt x="29415" y="268823"/>
                </a:lnTo>
                <a:lnTo>
                  <a:pt x="29415" y="10806"/>
                </a:lnTo>
                <a:lnTo>
                  <a:pt x="30965" y="7066"/>
                </a:lnTo>
                <a:lnTo>
                  <a:pt x="36482" y="1549"/>
                </a:lnTo>
                <a:lnTo>
                  <a:pt x="40222" y="0"/>
                </a:lnTo>
                <a:lnTo>
                  <a:pt x="46623" y="0"/>
                </a:lnTo>
                <a:lnTo>
                  <a:pt x="146637" y="54419"/>
                </a:lnTo>
                <a:lnTo>
                  <a:pt x="161787" y="80158"/>
                </a:lnTo>
                <a:lnTo>
                  <a:pt x="161787" y="185985"/>
                </a:lnTo>
                <a:lnTo>
                  <a:pt x="165067" y="191542"/>
                </a:lnTo>
                <a:lnTo>
                  <a:pt x="185760" y="202969"/>
                </a:lnTo>
                <a:lnTo>
                  <a:pt x="186202" y="203263"/>
                </a:lnTo>
                <a:lnTo>
                  <a:pt x="186790" y="203411"/>
                </a:lnTo>
                <a:lnTo>
                  <a:pt x="188501" y="203411"/>
                </a:lnTo>
                <a:lnTo>
                  <a:pt x="189436" y="203023"/>
                </a:lnTo>
                <a:lnTo>
                  <a:pt x="190815" y="201643"/>
                </a:lnTo>
                <a:lnTo>
                  <a:pt x="191203" y="200708"/>
                </a:lnTo>
                <a:lnTo>
                  <a:pt x="191203" y="36000"/>
                </a:lnTo>
                <a:lnTo>
                  <a:pt x="197787" y="29415"/>
                </a:lnTo>
                <a:lnTo>
                  <a:pt x="214034" y="29415"/>
                </a:lnTo>
                <a:lnTo>
                  <a:pt x="220619" y="36000"/>
                </a:lnTo>
                <a:close/>
              </a:path>
              <a:path w="294640" h="294640">
                <a:moveTo>
                  <a:pt x="294158" y="198109"/>
                </a:moveTo>
                <a:lnTo>
                  <a:pt x="294158" y="213712"/>
                </a:lnTo>
                <a:lnTo>
                  <a:pt x="291059" y="221194"/>
                </a:lnTo>
                <a:lnTo>
                  <a:pt x="280026" y="232228"/>
                </a:lnTo>
                <a:lnTo>
                  <a:pt x="272544" y="235327"/>
                </a:lnTo>
                <a:lnTo>
                  <a:pt x="264742" y="235327"/>
                </a:lnTo>
                <a:lnTo>
                  <a:pt x="253258" y="233026"/>
                </a:lnTo>
                <a:lnTo>
                  <a:pt x="243912" y="226741"/>
                </a:lnTo>
                <a:lnTo>
                  <a:pt x="237627" y="217395"/>
                </a:lnTo>
                <a:lnTo>
                  <a:pt x="235327" y="205911"/>
                </a:lnTo>
                <a:lnTo>
                  <a:pt x="235327" y="198109"/>
                </a:lnTo>
                <a:lnTo>
                  <a:pt x="238426" y="190627"/>
                </a:lnTo>
                <a:lnTo>
                  <a:pt x="249459" y="179594"/>
                </a:lnTo>
                <a:lnTo>
                  <a:pt x="256941" y="176495"/>
                </a:lnTo>
                <a:lnTo>
                  <a:pt x="272544" y="176495"/>
                </a:lnTo>
                <a:lnTo>
                  <a:pt x="280026" y="179594"/>
                </a:lnTo>
                <a:lnTo>
                  <a:pt x="291059" y="190627"/>
                </a:lnTo>
                <a:lnTo>
                  <a:pt x="294158" y="19810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103">
            <a:extLst>
              <a:ext uri="{FF2B5EF4-FFF2-40B4-BE49-F238E27FC236}">
                <a16:creationId xmlns:a16="http://schemas.microsoft.com/office/drawing/2014/main" id="{9130044C-04E8-D976-DB67-E82296C871D7}"/>
              </a:ext>
            </a:extLst>
          </p:cNvPr>
          <p:cNvSpPr txBox="1"/>
          <p:nvPr/>
        </p:nvSpPr>
        <p:spPr>
          <a:xfrm>
            <a:off x="244881" y="2885506"/>
            <a:ext cx="309880" cy="167830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b="1" spc="35" dirty="0">
                <a:latin typeface="Calibri"/>
                <a:cs typeface="Calibri"/>
              </a:rPr>
              <a:t>Productos </a:t>
            </a:r>
            <a:r>
              <a:rPr sz="1400" b="1" spc="60" dirty="0">
                <a:latin typeface="Calibri"/>
                <a:cs typeface="Calibri"/>
              </a:rPr>
              <a:t>y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30" dirty="0">
                <a:latin typeface="Calibri"/>
                <a:cs typeface="Calibri"/>
              </a:rPr>
              <a:t>servicios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0" name="object 79">
            <a:extLst>
              <a:ext uri="{FF2B5EF4-FFF2-40B4-BE49-F238E27FC236}">
                <a16:creationId xmlns:a16="http://schemas.microsoft.com/office/drawing/2014/main" id="{D5B33F7C-582D-8F3F-50AD-3C9AB2F967D5}"/>
              </a:ext>
            </a:extLst>
          </p:cNvPr>
          <p:cNvSpPr/>
          <p:nvPr/>
        </p:nvSpPr>
        <p:spPr>
          <a:xfrm>
            <a:off x="1962806" y="6299868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73710" y="292012"/>
                </a:moveTo>
                <a:lnTo>
                  <a:pt x="45946" y="286593"/>
                </a:lnTo>
                <a:lnTo>
                  <a:pt x="21574" y="270386"/>
                </a:lnTo>
                <a:lnTo>
                  <a:pt x="5385" y="245990"/>
                </a:lnTo>
                <a:lnTo>
                  <a:pt x="0" y="218235"/>
                </a:lnTo>
                <a:lnTo>
                  <a:pt x="5401" y="190480"/>
                </a:lnTo>
                <a:lnTo>
                  <a:pt x="21574" y="166084"/>
                </a:lnTo>
                <a:lnTo>
                  <a:pt x="166084" y="21574"/>
                </a:lnTo>
                <a:lnTo>
                  <a:pt x="190522" y="5385"/>
                </a:lnTo>
                <a:lnTo>
                  <a:pt x="218309" y="0"/>
                </a:lnTo>
                <a:lnTo>
                  <a:pt x="246073" y="5401"/>
                </a:lnTo>
                <a:lnTo>
                  <a:pt x="270445" y="21574"/>
                </a:lnTo>
                <a:lnTo>
                  <a:pt x="286634" y="45987"/>
                </a:lnTo>
                <a:lnTo>
                  <a:pt x="292020" y="73777"/>
                </a:lnTo>
                <a:lnTo>
                  <a:pt x="286618" y="101555"/>
                </a:lnTo>
                <a:lnTo>
                  <a:pt x="283741" y="105891"/>
                </a:lnTo>
                <a:lnTo>
                  <a:pt x="97909" y="105891"/>
                </a:lnTo>
                <a:lnTo>
                  <a:pt x="29675" y="174066"/>
                </a:lnTo>
                <a:lnTo>
                  <a:pt x="15912" y="194737"/>
                </a:lnTo>
                <a:lnTo>
                  <a:pt x="11330" y="218235"/>
                </a:lnTo>
                <a:lnTo>
                  <a:pt x="15905" y="241733"/>
                </a:lnTo>
                <a:lnTo>
                  <a:pt x="29615" y="262404"/>
                </a:lnTo>
                <a:lnTo>
                  <a:pt x="50236" y="276082"/>
                </a:lnTo>
                <a:lnTo>
                  <a:pt x="73740" y="280652"/>
                </a:lnTo>
                <a:lnTo>
                  <a:pt x="110526" y="280652"/>
                </a:lnTo>
                <a:lnTo>
                  <a:pt x="101497" y="286633"/>
                </a:lnTo>
                <a:lnTo>
                  <a:pt x="73710" y="292012"/>
                </a:lnTo>
                <a:close/>
              </a:path>
              <a:path w="292100" h="292100">
                <a:moveTo>
                  <a:pt x="110526" y="280652"/>
                </a:moveTo>
                <a:lnTo>
                  <a:pt x="73740" y="280652"/>
                </a:lnTo>
                <a:lnTo>
                  <a:pt x="97291" y="276082"/>
                </a:lnTo>
                <a:lnTo>
                  <a:pt x="117953" y="262404"/>
                </a:lnTo>
                <a:lnTo>
                  <a:pt x="186187" y="194110"/>
                </a:lnTo>
                <a:lnTo>
                  <a:pt x="97909" y="105891"/>
                </a:lnTo>
                <a:lnTo>
                  <a:pt x="283741" y="105891"/>
                </a:lnTo>
                <a:lnTo>
                  <a:pt x="270445" y="125935"/>
                </a:lnTo>
                <a:lnTo>
                  <a:pt x="125935" y="270445"/>
                </a:lnTo>
                <a:lnTo>
                  <a:pt x="110526" y="28065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2">
            <a:extLst>
              <a:ext uri="{FF2B5EF4-FFF2-40B4-BE49-F238E27FC236}">
                <a16:creationId xmlns:a16="http://schemas.microsoft.com/office/drawing/2014/main" id="{B8175BD0-2A3D-20A5-5641-CF7194543DB6}"/>
              </a:ext>
            </a:extLst>
          </p:cNvPr>
          <p:cNvSpPr txBox="1"/>
          <p:nvPr/>
        </p:nvSpPr>
        <p:spPr>
          <a:xfrm>
            <a:off x="2367890" y="6328094"/>
            <a:ext cx="2043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35" dirty="0">
                <a:latin typeface="Calibri"/>
                <a:cs typeface="Calibri"/>
              </a:rPr>
              <a:t>Aliviador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25" dirty="0">
                <a:latin typeface="Calibri"/>
                <a:cs typeface="Calibri"/>
              </a:rPr>
              <a:t>frustraciones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0298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alerí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</TotalTime>
  <Words>151</Words>
  <Application>Microsoft Office PowerPoint</Application>
  <PresentationFormat>Panorámica</PresentationFormat>
  <Paragraphs>32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Bodoni MT Black</vt:lpstr>
      <vt:lpstr>Calibri</vt:lpstr>
      <vt:lpstr>Rockwell</vt:lpstr>
      <vt:lpstr>Galería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TersonWar .</dc:creator>
  <cp:lastModifiedBy>TersonWar .</cp:lastModifiedBy>
  <cp:revision>1</cp:revision>
  <dcterms:created xsi:type="dcterms:W3CDTF">2025-10-03T05:21:05Z</dcterms:created>
  <dcterms:modified xsi:type="dcterms:W3CDTF">2025-10-03T07:08:47Z</dcterms:modified>
</cp:coreProperties>
</file>