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303" r:id="rId6"/>
    <p:sldId id="261" r:id="rId7"/>
    <p:sldId id="262" r:id="rId8"/>
    <p:sldId id="264" r:id="rId9"/>
    <p:sldId id="271" r:id="rId10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2"/>
      <p:bold r:id="rId13"/>
      <p:italic r:id="rId14"/>
      <p:boldItalic r:id="rId15"/>
    </p:embeddedFont>
    <p:embeddedFont>
      <p:font typeface="Roboto Slab Light" panose="020B0604020202020204" charset="0"/>
      <p:regular r:id="rId16"/>
      <p:bold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Bahiana" panose="020B0604020202020204" charset="0"/>
      <p:regular r:id="rId22"/>
    </p:embeddedFont>
    <p:embeddedFont>
      <p:font typeface="Squada On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3D05F4-1896-4F50-B647-48E1EA5B8F80}">
  <a:tblStyle styleId="{283D05F4-1896-4F50-B647-48E1EA5B8F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0c1df8b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0c1df8b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21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ba96a1c4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ba96a1c4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13"/>
          <p:cNvSpPr txBox="1">
            <a:spLocks noGrp="1"/>
          </p:cNvSpPr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4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9" r:id="rId6"/>
    <p:sldLayoutId id="2147483660" r:id="rId7"/>
    <p:sldLayoutId id="2147483663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2196906" y="816464"/>
            <a:ext cx="4588320" cy="960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s-ES" sz="2300" dirty="0"/>
              <a:t>Reto W</a:t>
            </a:r>
            <a:r>
              <a:rPr lang="es-ES" sz="2300" dirty="0" smtClean="0"/>
              <a:t>eb Siigo </a:t>
            </a:r>
          </a:p>
          <a:p>
            <a:pPr marL="0" lvl="0" indent="0">
              <a:spcAft>
                <a:spcPts val="1600"/>
              </a:spcAft>
            </a:pPr>
            <a:r>
              <a:rPr lang="es-ES" sz="2300" dirty="0" smtClean="0"/>
              <a:t>Encuentra </a:t>
            </a:r>
            <a:r>
              <a:rPr lang="es-ES" sz="2300" dirty="0"/>
              <a:t>el Bug </a:t>
            </a:r>
            <a:r>
              <a:rPr lang="es-ES" sz="2300" dirty="0" smtClean="0"/>
              <a:t>en </a:t>
            </a:r>
            <a:r>
              <a:rPr lang="es-ES" sz="2300" dirty="0"/>
              <a:t>el Sistema </a:t>
            </a:r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670868" y="-46549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/>
              <a:t>SENASOFT 2021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87393">
            <a:off x="6521851" y="1288033"/>
            <a:ext cx="3256116" cy="1563835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9A25AB3-F01C-4825-B0D9-50887EAF6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318558">
            <a:off x="-324432" y="1351228"/>
            <a:ext cx="2129883" cy="1626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body" idx="1"/>
          </p:nvPr>
        </p:nvSpPr>
        <p:spPr>
          <a:xfrm>
            <a:off x="720050" y="1872184"/>
            <a:ext cx="7703700" cy="31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None/>
            </a:pPr>
            <a:r>
              <a:rPr lang="es-CO" sz="3200" dirty="0"/>
              <a:t>Kevin </a:t>
            </a:r>
            <a:r>
              <a:rPr lang="es-CO" sz="3200" dirty="0" smtClean="0"/>
              <a:t>Vidal Mina</a:t>
            </a:r>
            <a:endParaRPr lang="es-CO" sz="3200" dirty="0"/>
          </a:p>
          <a:p>
            <a:pPr marL="0" lvl="0" indent="0">
              <a:buClr>
                <a:schemeClr val="dk1"/>
              </a:buClr>
              <a:buNone/>
            </a:pPr>
            <a:r>
              <a:rPr lang="es-CO" sz="3200" dirty="0"/>
              <a:t>Mario </a:t>
            </a:r>
            <a:r>
              <a:rPr lang="es-CO" sz="3200" dirty="0" smtClean="0"/>
              <a:t>Cifuentes </a:t>
            </a:r>
            <a:r>
              <a:rPr lang="es-CO" sz="3200" dirty="0" err="1" smtClean="0"/>
              <a:t>Noscue</a:t>
            </a:r>
            <a:endParaRPr lang="es-CO" sz="3200" dirty="0"/>
          </a:p>
          <a:p>
            <a:pPr marL="0" lvl="0" indent="0">
              <a:buClr>
                <a:schemeClr val="dk1"/>
              </a:buClr>
              <a:buNone/>
            </a:pPr>
            <a:r>
              <a:rPr lang="es-CO" sz="3200" dirty="0" smtClean="0"/>
              <a:t>Jesús </a:t>
            </a:r>
            <a:r>
              <a:rPr lang="es-CO" sz="3200" dirty="0"/>
              <a:t>Eduardo Muñoz</a:t>
            </a:r>
          </a:p>
        </p:txBody>
      </p:sp>
      <p:sp>
        <p:nvSpPr>
          <p:cNvPr id="479" name="Google Shape;479;p31"/>
          <p:cNvSpPr txBox="1">
            <a:spLocks noGrp="1"/>
          </p:cNvSpPr>
          <p:nvPr>
            <p:ph type="ctrTitle"/>
          </p:nvPr>
        </p:nvSpPr>
        <p:spPr>
          <a:xfrm>
            <a:off x="720050" y="449184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</a:t>
            </a:r>
            <a:r>
              <a:rPr lang="en" sz="4000" dirty="0" smtClean="0"/>
              <a:t>uestro Equipo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3"/>
          <p:cNvSpPr txBox="1">
            <a:spLocks noGrp="1"/>
          </p:cNvSpPr>
          <p:nvPr>
            <p:ph type="subTitle" idx="1"/>
          </p:nvPr>
        </p:nvSpPr>
        <p:spPr>
          <a:xfrm>
            <a:off x="808193" y="1943146"/>
            <a:ext cx="6085200" cy="12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La</a:t>
            </a:r>
            <a:r>
              <a:rPr lang="en" dirty="0" smtClean="0"/>
              <a:t> empresa Siigo ha solicitado una aplicación en la que uno de cuatro jugadores encuentra el culpable de ocasionar un bug por medio de un juego de cartas.</a:t>
            </a:r>
            <a:endParaRPr dirty="0"/>
          </a:p>
        </p:txBody>
      </p:sp>
      <p:sp>
        <p:nvSpPr>
          <p:cNvPr id="499" name="Google Shape;499;p33"/>
          <p:cNvSpPr txBox="1">
            <a:spLocks noGrp="1"/>
          </p:cNvSpPr>
          <p:nvPr>
            <p:ph type="ctrTitle"/>
          </p:nvPr>
        </p:nvSpPr>
        <p:spPr>
          <a:xfrm>
            <a:off x="1375876" y="832315"/>
            <a:ext cx="6085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Problema</a:t>
            </a:r>
            <a:endParaRPr sz="3200" dirty="0"/>
          </a:p>
        </p:txBody>
      </p:sp>
      <p:grpSp>
        <p:nvGrpSpPr>
          <p:cNvPr id="4" name="Google Shape;1443;p49"/>
          <p:cNvGrpSpPr/>
          <p:nvPr/>
        </p:nvGrpSpPr>
        <p:grpSpPr>
          <a:xfrm rot="19599354">
            <a:off x="366474" y="3364778"/>
            <a:ext cx="1020965" cy="1632495"/>
            <a:chOff x="6203765" y="2033125"/>
            <a:chExt cx="1020965" cy="1632495"/>
          </a:xfrm>
        </p:grpSpPr>
        <p:sp>
          <p:nvSpPr>
            <p:cNvPr id="5" name="Google Shape;1444;p49"/>
            <p:cNvSpPr/>
            <p:nvPr/>
          </p:nvSpPr>
          <p:spPr>
            <a:xfrm>
              <a:off x="6203780" y="2033125"/>
              <a:ext cx="1020949" cy="1632494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5;p49"/>
            <p:cNvSpPr/>
            <p:nvPr/>
          </p:nvSpPr>
          <p:spPr>
            <a:xfrm>
              <a:off x="6203765" y="3371919"/>
              <a:ext cx="1020949" cy="293701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446;p49"/>
            <p:cNvGrpSpPr/>
            <p:nvPr/>
          </p:nvGrpSpPr>
          <p:grpSpPr>
            <a:xfrm>
              <a:off x="6203955" y="2080756"/>
              <a:ext cx="984963" cy="1291330"/>
              <a:chOff x="3665875" y="1828238"/>
              <a:chExt cx="1748249" cy="2292031"/>
            </a:xfrm>
          </p:grpSpPr>
          <p:sp>
            <p:nvSpPr>
              <p:cNvPr id="8" name="Google Shape;1447;p49"/>
              <p:cNvSpPr/>
              <p:nvPr/>
            </p:nvSpPr>
            <p:spPr>
              <a:xfrm>
                <a:off x="4910050" y="1828238"/>
                <a:ext cx="504074" cy="489597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807" extrusionOk="0">
                    <a:moveTo>
                      <a:pt x="899" y="0"/>
                    </a:moveTo>
                    <a:cubicBezTo>
                      <a:pt x="843" y="0"/>
                      <a:pt x="803" y="22"/>
                      <a:pt x="783" y="59"/>
                    </a:cubicBezTo>
                    <a:cubicBezTo>
                      <a:pt x="761" y="104"/>
                      <a:pt x="788" y="181"/>
                      <a:pt x="858" y="238"/>
                    </a:cubicBezTo>
                    <a:cubicBezTo>
                      <a:pt x="918" y="286"/>
                      <a:pt x="981" y="330"/>
                      <a:pt x="1049" y="367"/>
                    </a:cubicBezTo>
                    <a:cubicBezTo>
                      <a:pt x="1171" y="435"/>
                      <a:pt x="1298" y="495"/>
                      <a:pt x="1421" y="561"/>
                    </a:cubicBezTo>
                    <a:cubicBezTo>
                      <a:pt x="1468" y="586"/>
                      <a:pt x="1510" y="620"/>
                      <a:pt x="1554" y="649"/>
                    </a:cubicBezTo>
                    <a:cubicBezTo>
                      <a:pt x="1551" y="659"/>
                      <a:pt x="1547" y="669"/>
                      <a:pt x="1545" y="678"/>
                    </a:cubicBezTo>
                    <a:cubicBezTo>
                      <a:pt x="1476" y="669"/>
                      <a:pt x="1405" y="670"/>
                      <a:pt x="1340" y="651"/>
                    </a:cubicBezTo>
                    <a:cubicBezTo>
                      <a:pt x="1207" y="611"/>
                      <a:pt x="1078" y="555"/>
                      <a:pt x="943" y="516"/>
                    </a:cubicBezTo>
                    <a:cubicBezTo>
                      <a:pt x="814" y="478"/>
                      <a:pt x="681" y="446"/>
                      <a:pt x="548" y="427"/>
                    </a:cubicBezTo>
                    <a:cubicBezTo>
                      <a:pt x="535" y="425"/>
                      <a:pt x="522" y="424"/>
                      <a:pt x="509" y="424"/>
                    </a:cubicBezTo>
                    <a:cubicBezTo>
                      <a:pt x="454" y="424"/>
                      <a:pt x="397" y="439"/>
                      <a:pt x="346" y="456"/>
                    </a:cubicBezTo>
                    <a:cubicBezTo>
                      <a:pt x="224" y="497"/>
                      <a:pt x="198" y="614"/>
                      <a:pt x="286" y="709"/>
                    </a:cubicBezTo>
                    <a:cubicBezTo>
                      <a:pt x="375" y="802"/>
                      <a:pt x="488" y="853"/>
                      <a:pt x="609" y="888"/>
                    </a:cubicBezTo>
                    <a:cubicBezTo>
                      <a:pt x="748" y="929"/>
                      <a:pt x="891" y="963"/>
                      <a:pt x="1031" y="1000"/>
                    </a:cubicBezTo>
                    <a:cubicBezTo>
                      <a:pt x="1067" y="1010"/>
                      <a:pt x="1104" y="1020"/>
                      <a:pt x="1138" y="1035"/>
                    </a:cubicBezTo>
                    <a:cubicBezTo>
                      <a:pt x="1153" y="1042"/>
                      <a:pt x="1174" y="1061"/>
                      <a:pt x="1174" y="1075"/>
                    </a:cubicBezTo>
                    <a:cubicBezTo>
                      <a:pt x="1174" y="1089"/>
                      <a:pt x="1154" y="1110"/>
                      <a:pt x="1139" y="1116"/>
                    </a:cubicBezTo>
                    <a:cubicBezTo>
                      <a:pt x="1100" y="1133"/>
                      <a:pt x="1058" y="1151"/>
                      <a:pt x="1016" y="1157"/>
                    </a:cubicBezTo>
                    <a:cubicBezTo>
                      <a:pt x="927" y="1169"/>
                      <a:pt x="835" y="1182"/>
                      <a:pt x="745" y="1182"/>
                    </a:cubicBezTo>
                    <a:cubicBezTo>
                      <a:pt x="740" y="1182"/>
                      <a:pt x="735" y="1182"/>
                      <a:pt x="729" y="1182"/>
                    </a:cubicBezTo>
                    <a:cubicBezTo>
                      <a:pt x="722" y="1182"/>
                      <a:pt x="714" y="1182"/>
                      <a:pt x="706" y="1182"/>
                    </a:cubicBezTo>
                    <a:cubicBezTo>
                      <a:pt x="509" y="1182"/>
                      <a:pt x="321" y="1215"/>
                      <a:pt x="144" y="1303"/>
                    </a:cubicBezTo>
                    <a:cubicBezTo>
                      <a:pt x="90" y="1330"/>
                      <a:pt x="48" y="1382"/>
                      <a:pt x="1" y="1422"/>
                    </a:cubicBezTo>
                    <a:lnTo>
                      <a:pt x="1" y="1469"/>
                    </a:lnTo>
                    <a:cubicBezTo>
                      <a:pt x="101" y="1588"/>
                      <a:pt x="245" y="1600"/>
                      <a:pt x="383" y="1611"/>
                    </a:cubicBezTo>
                    <a:cubicBezTo>
                      <a:pt x="431" y="1614"/>
                      <a:pt x="480" y="1616"/>
                      <a:pt x="528" y="1616"/>
                    </a:cubicBezTo>
                    <a:cubicBezTo>
                      <a:pt x="607" y="1616"/>
                      <a:pt x="687" y="1612"/>
                      <a:pt x="767" y="1612"/>
                    </a:cubicBezTo>
                    <a:lnTo>
                      <a:pt x="835" y="1612"/>
                    </a:lnTo>
                    <a:cubicBezTo>
                      <a:pt x="838" y="1619"/>
                      <a:pt x="842" y="1624"/>
                      <a:pt x="845" y="1630"/>
                    </a:cubicBezTo>
                    <a:cubicBezTo>
                      <a:pt x="794" y="1695"/>
                      <a:pt x="744" y="1762"/>
                      <a:pt x="690" y="1825"/>
                    </a:cubicBezTo>
                    <a:cubicBezTo>
                      <a:pt x="563" y="1973"/>
                      <a:pt x="429" y="2116"/>
                      <a:pt x="355" y="2301"/>
                    </a:cubicBezTo>
                    <a:cubicBezTo>
                      <a:pt x="328" y="2366"/>
                      <a:pt x="305" y="2434"/>
                      <a:pt x="293" y="2503"/>
                    </a:cubicBezTo>
                    <a:cubicBezTo>
                      <a:pt x="280" y="2591"/>
                      <a:pt x="319" y="2642"/>
                      <a:pt x="392" y="2642"/>
                    </a:cubicBezTo>
                    <a:cubicBezTo>
                      <a:pt x="408" y="2642"/>
                      <a:pt x="424" y="2639"/>
                      <a:pt x="442" y="2635"/>
                    </a:cubicBezTo>
                    <a:cubicBezTo>
                      <a:pt x="483" y="2624"/>
                      <a:pt x="523" y="2604"/>
                      <a:pt x="561" y="2583"/>
                    </a:cubicBezTo>
                    <a:cubicBezTo>
                      <a:pt x="835" y="2424"/>
                      <a:pt x="1048" y="2199"/>
                      <a:pt x="1229" y="1942"/>
                    </a:cubicBezTo>
                    <a:cubicBezTo>
                      <a:pt x="1259" y="1898"/>
                      <a:pt x="1292" y="1856"/>
                      <a:pt x="1325" y="1815"/>
                    </a:cubicBezTo>
                    <a:cubicBezTo>
                      <a:pt x="1339" y="1799"/>
                      <a:pt x="1356" y="1787"/>
                      <a:pt x="1384" y="1763"/>
                    </a:cubicBezTo>
                    <a:cubicBezTo>
                      <a:pt x="1389" y="1801"/>
                      <a:pt x="1397" y="1825"/>
                      <a:pt x="1395" y="1847"/>
                    </a:cubicBezTo>
                    <a:cubicBezTo>
                      <a:pt x="1383" y="1985"/>
                      <a:pt x="1361" y="2122"/>
                      <a:pt x="1357" y="2259"/>
                    </a:cubicBezTo>
                    <a:cubicBezTo>
                      <a:pt x="1353" y="2383"/>
                      <a:pt x="1359" y="2507"/>
                      <a:pt x="1380" y="2629"/>
                    </a:cubicBezTo>
                    <a:cubicBezTo>
                      <a:pt x="1391" y="2692"/>
                      <a:pt x="1445" y="2747"/>
                      <a:pt x="1479" y="2806"/>
                    </a:cubicBezTo>
                    <a:lnTo>
                      <a:pt x="1574" y="2806"/>
                    </a:lnTo>
                    <a:cubicBezTo>
                      <a:pt x="1642" y="2760"/>
                      <a:pt x="1674" y="2691"/>
                      <a:pt x="1698" y="2617"/>
                    </a:cubicBezTo>
                    <a:cubicBezTo>
                      <a:pt x="1779" y="2383"/>
                      <a:pt x="1818" y="2140"/>
                      <a:pt x="1848" y="1895"/>
                    </a:cubicBezTo>
                    <a:cubicBezTo>
                      <a:pt x="1859" y="1810"/>
                      <a:pt x="1880" y="1725"/>
                      <a:pt x="1901" y="1641"/>
                    </a:cubicBezTo>
                    <a:cubicBezTo>
                      <a:pt x="1905" y="1623"/>
                      <a:pt x="1931" y="1610"/>
                      <a:pt x="1947" y="1594"/>
                    </a:cubicBezTo>
                    <a:cubicBezTo>
                      <a:pt x="1961" y="1610"/>
                      <a:pt x="1983" y="1623"/>
                      <a:pt x="1987" y="1640"/>
                    </a:cubicBezTo>
                    <a:cubicBezTo>
                      <a:pt x="2014" y="1737"/>
                      <a:pt x="2034" y="1836"/>
                      <a:pt x="2057" y="1933"/>
                    </a:cubicBezTo>
                    <a:cubicBezTo>
                      <a:pt x="2080" y="2026"/>
                      <a:pt x="2100" y="2121"/>
                      <a:pt x="2130" y="2212"/>
                    </a:cubicBezTo>
                    <a:cubicBezTo>
                      <a:pt x="2146" y="2265"/>
                      <a:pt x="2186" y="2302"/>
                      <a:pt x="2246" y="2309"/>
                    </a:cubicBezTo>
                    <a:cubicBezTo>
                      <a:pt x="2256" y="2311"/>
                      <a:pt x="2265" y="2311"/>
                      <a:pt x="2274" y="2311"/>
                    </a:cubicBezTo>
                    <a:cubicBezTo>
                      <a:pt x="2356" y="2311"/>
                      <a:pt x="2406" y="2259"/>
                      <a:pt x="2413" y="2158"/>
                    </a:cubicBezTo>
                    <a:cubicBezTo>
                      <a:pt x="2418" y="2067"/>
                      <a:pt x="2418" y="1976"/>
                      <a:pt x="2407" y="1887"/>
                    </a:cubicBezTo>
                    <a:cubicBezTo>
                      <a:pt x="2389" y="1736"/>
                      <a:pt x="2360" y="1587"/>
                      <a:pt x="2338" y="1437"/>
                    </a:cubicBezTo>
                    <a:cubicBezTo>
                      <a:pt x="2333" y="1402"/>
                      <a:pt x="2337" y="1365"/>
                      <a:pt x="2337" y="1330"/>
                    </a:cubicBezTo>
                    <a:cubicBezTo>
                      <a:pt x="2345" y="1327"/>
                      <a:pt x="2353" y="1323"/>
                      <a:pt x="2361" y="1321"/>
                    </a:cubicBezTo>
                    <a:cubicBezTo>
                      <a:pt x="2383" y="1344"/>
                      <a:pt x="2410" y="1364"/>
                      <a:pt x="2425" y="1390"/>
                    </a:cubicBezTo>
                    <a:cubicBezTo>
                      <a:pt x="2468" y="1463"/>
                      <a:pt x="2502" y="1540"/>
                      <a:pt x="2544" y="1613"/>
                    </a:cubicBezTo>
                    <a:cubicBezTo>
                      <a:pt x="2567" y="1652"/>
                      <a:pt x="2593" y="1690"/>
                      <a:pt x="2625" y="1721"/>
                    </a:cubicBezTo>
                    <a:cubicBezTo>
                      <a:pt x="2651" y="1746"/>
                      <a:pt x="2683" y="1758"/>
                      <a:pt x="2715" y="1758"/>
                    </a:cubicBezTo>
                    <a:cubicBezTo>
                      <a:pt x="2755" y="1758"/>
                      <a:pt x="2795" y="1739"/>
                      <a:pt x="2824" y="1705"/>
                    </a:cubicBezTo>
                    <a:cubicBezTo>
                      <a:pt x="2875" y="1642"/>
                      <a:pt x="2889" y="1570"/>
                      <a:pt x="2885" y="1489"/>
                    </a:cubicBezTo>
                    <a:cubicBezTo>
                      <a:pt x="2877" y="1337"/>
                      <a:pt x="2816" y="1206"/>
                      <a:pt x="2736" y="1083"/>
                    </a:cubicBezTo>
                    <a:cubicBezTo>
                      <a:pt x="2647" y="951"/>
                      <a:pt x="2550" y="824"/>
                      <a:pt x="2459" y="693"/>
                    </a:cubicBezTo>
                    <a:cubicBezTo>
                      <a:pt x="2412" y="625"/>
                      <a:pt x="2367" y="555"/>
                      <a:pt x="2323" y="484"/>
                    </a:cubicBezTo>
                    <a:cubicBezTo>
                      <a:pt x="2281" y="415"/>
                      <a:pt x="2216" y="377"/>
                      <a:pt x="2140" y="369"/>
                    </a:cubicBezTo>
                    <a:cubicBezTo>
                      <a:pt x="1852" y="339"/>
                      <a:pt x="1586" y="238"/>
                      <a:pt x="1323" y="124"/>
                    </a:cubicBezTo>
                    <a:cubicBezTo>
                      <a:pt x="1211" y="76"/>
                      <a:pt x="1092" y="43"/>
                      <a:pt x="974" y="11"/>
                    </a:cubicBezTo>
                    <a:cubicBezTo>
                      <a:pt x="947" y="4"/>
                      <a:pt x="921" y="0"/>
                      <a:pt x="899" y="0"/>
                    </a:cubicBezTo>
                    <a:close/>
                  </a:path>
                </a:pathLst>
              </a:custGeom>
              <a:solidFill>
                <a:srgbClr val="FFB8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48;p49"/>
              <p:cNvSpPr/>
              <p:nvPr/>
            </p:nvSpPr>
            <p:spPr>
              <a:xfrm>
                <a:off x="3665875" y="3420525"/>
                <a:ext cx="844422" cy="699744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6510" extrusionOk="0">
                    <a:moveTo>
                      <a:pt x="271" y="0"/>
                    </a:moveTo>
                    <a:cubicBezTo>
                      <a:pt x="181" y="0"/>
                      <a:pt x="91" y="2"/>
                      <a:pt x="1" y="5"/>
                    </a:cubicBezTo>
                    <a:lnTo>
                      <a:pt x="1" y="6509"/>
                    </a:lnTo>
                    <a:lnTo>
                      <a:pt x="7856" y="6509"/>
                    </a:lnTo>
                    <a:cubicBezTo>
                      <a:pt x="7779" y="6009"/>
                      <a:pt x="7637" y="5521"/>
                      <a:pt x="7285" y="5216"/>
                    </a:cubicBezTo>
                    <a:cubicBezTo>
                      <a:pt x="6975" y="4949"/>
                      <a:pt x="6575" y="4889"/>
                      <a:pt x="6173" y="4889"/>
                    </a:cubicBezTo>
                    <a:cubicBezTo>
                      <a:pt x="6033" y="4889"/>
                      <a:pt x="5894" y="4896"/>
                      <a:pt x="5758" y="4905"/>
                    </a:cubicBezTo>
                    <a:cubicBezTo>
                      <a:pt x="5265" y="4935"/>
                      <a:pt x="4773" y="4966"/>
                      <a:pt x="4279" y="4995"/>
                    </a:cubicBezTo>
                    <a:cubicBezTo>
                      <a:pt x="4159" y="5003"/>
                      <a:pt x="4036" y="5009"/>
                      <a:pt x="3912" y="5009"/>
                    </a:cubicBezTo>
                    <a:cubicBezTo>
                      <a:pt x="3562" y="5009"/>
                      <a:pt x="3214" y="4957"/>
                      <a:pt x="2943" y="4726"/>
                    </a:cubicBezTo>
                    <a:cubicBezTo>
                      <a:pt x="2485" y="4337"/>
                      <a:pt x="2431" y="3603"/>
                      <a:pt x="2483" y="2969"/>
                    </a:cubicBezTo>
                    <a:cubicBezTo>
                      <a:pt x="2536" y="2334"/>
                      <a:pt x="2649" y="1660"/>
                      <a:pt x="2399" y="1086"/>
                    </a:cubicBezTo>
                    <a:cubicBezTo>
                      <a:pt x="2175" y="574"/>
                      <a:pt x="1693" y="246"/>
                      <a:pt x="1194" y="108"/>
                    </a:cubicBezTo>
                    <a:cubicBezTo>
                      <a:pt x="892" y="24"/>
                      <a:pt x="582" y="0"/>
                      <a:pt x="271" y="0"/>
                    </a:cubicBezTo>
                    <a:close/>
                  </a:path>
                </a:pathLst>
              </a:custGeom>
              <a:solidFill>
                <a:srgbClr val="FFE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641;p60"/>
          <p:cNvSpPr/>
          <p:nvPr/>
        </p:nvSpPr>
        <p:spPr>
          <a:xfrm rot="19672270">
            <a:off x="7059047" y="1317541"/>
            <a:ext cx="1031245" cy="163368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656;p60"/>
          <p:cNvGrpSpPr/>
          <p:nvPr/>
        </p:nvGrpSpPr>
        <p:grpSpPr>
          <a:xfrm rot="19587536">
            <a:off x="7394927" y="1864263"/>
            <a:ext cx="266892" cy="369974"/>
            <a:chOff x="-38860325" y="3221750"/>
            <a:chExt cx="228425" cy="316650"/>
          </a:xfrm>
        </p:grpSpPr>
        <p:sp>
          <p:nvSpPr>
            <p:cNvPr id="12" name="Google Shape;1657;p60"/>
            <p:cNvSpPr/>
            <p:nvPr/>
          </p:nvSpPr>
          <p:spPr>
            <a:xfrm>
              <a:off x="-38735875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8;p60"/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9;p60"/>
            <p:cNvSpPr/>
            <p:nvPr/>
          </p:nvSpPr>
          <p:spPr>
            <a:xfrm>
              <a:off x="-38859550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0;p60"/>
            <p:cNvSpPr/>
            <p:nvPr/>
          </p:nvSpPr>
          <p:spPr>
            <a:xfrm>
              <a:off x="-38860325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184643" y="1660008"/>
            <a:ext cx="6503157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 smtClean="0"/>
              <a:t>¿Como puede el equipo de desarrolladores generar el modo mas eficiente para jugar y encontrar el culpable de quien ocasionó el bug?  </a:t>
            </a:r>
            <a:endParaRPr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Pregunta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1089043" y="1485579"/>
            <a:ext cx="6503157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s-ES" dirty="0" smtClean="0"/>
              <a:t>El equipo generara una aplicación web con las mejores y robustas </a:t>
            </a:r>
            <a:r>
              <a:rPr lang="es-ES" dirty="0"/>
              <a:t>tecnologías </a:t>
            </a:r>
            <a:r>
              <a:rPr lang="es-ES" dirty="0" smtClean="0"/>
              <a:t>de manera que sea una solución eficiente y que cumpla con todos los requerimientos necesarios.</a:t>
            </a:r>
            <a:endParaRPr dirty="0"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Solución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56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-1351397" y="760507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TECNOLOGIAS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40" y="3813550"/>
            <a:ext cx="1486850" cy="124872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08" y="2039459"/>
            <a:ext cx="1320828" cy="13674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189" y="3892006"/>
            <a:ext cx="2141132" cy="9709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7" y="1937367"/>
            <a:ext cx="1731514" cy="17315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393" y="2188542"/>
            <a:ext cx="2188915" cy="10944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58" y="3597268"/>
            <a:ext cx="2201092" cy="10436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>
            <a:spLocks noGrp="1"/>
          </p:cNvSpPr>
          <p:nvPr>
            <p:ph type="title"/>
          </p:nvPr>
        </p:nvSpPr>
        <p:spPr>
          <a:xfrm>
            <a:off x="653886" y="0"/>
            <a:ext cx="3863100" cy="1303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Aplicación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560" name="Google Shape;560;p36"/>
          <p:cNvGrpSpPr/>
          <p:nvPr/>
        </p:nvGrpSpPr>
        <p:grpSpPr>
          <a:xfrm rot="1637668">
            <a:off x="6566111" y="1106166"/>
            <a:ext cx="2356179" cy="1539053"/>
            <a:chOff x="164875" y="299500"/>
            <a:chExt cx="7355425" cy="5115900"/>
          </a:xfrm>
        </p:grpSpPr>
        <p:sp>
          <p:nvSpPr>
            <p:cNvPr id="561" name="Google Shape;561;p36"/>
            <p:cNvSpPr/>
            <p:nvPr/>
          </p:nvSpPr>
          <p:spPr>
            <a:xfrm>
              <a:off x="1356375" y="670525"/>
              <a:ext cx="3923175" cy="2683600"/>
            </a:xfrm>
            <a:custGeom>
              <a:avLst/>
              <a:gdLst/>
              <a:ahLst/>
              <a:cxnLst/>
              <a:rect l="l" t="t" r="r" b="b"/>
              <a:pathLst>
                <a:path w="156927" h="107344" extrusionOk="0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2364775" y="803500"/>
              <a:ext cx="1913000" cy="453100"/>
            </a:xfrm>
            <a:custGeom>
              <a:avLst/>
              <a:gdLst/>
              <a:ahLst/>
              <a:cxnLst/>
              <a:rect l="l" t="t" r="r" b="b"/>
              <a:pathLst>
                <a:path w="76520" h="18124" extrusionOk="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2364775" y="803500"/>
              <a:ext cx="1961200" cy="1505475"/>
            </a:xfrm>
            <a:custGeom>
              <a:avLst/>
              <a:gdLst/>
              <a:ahLst/>
              <a:cxnLst/>
              <a:rect l="l" t="t" r="r" b="b"/>
              <a:pathLst>
                <a:path w="78448" h="60219" extrusionOk="0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3575" y="1149050"/>
              <a:ext cx="985550" cy="419075"/>
            </a:xfrm>
            <a:custGeom>
              <a:avLst/>
              <a:gdLst/>
              <a:ahLst/>
              <a:cxnLst/>
              <a:rect l="l" t="t" r="r" b="b"/>
              <a:pathLst>
                <a:path w="39422" h="16763" extrusionOk="0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4303200" y="299500"/>
              <a:ext cx="1004175" cy="455775"/>
            </a:xfrm>
            <a:custGeom>
              <a:avLst/>
              <a:gdLst/>
              <a:ahLst/>
              <a:cxnLst/>
              <a:rect l="l" t="t" r="r" b="b"/>
              <a:pathLst>
                <a:path w="40167" h="18231" extrusionOk="0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61775" y="1209225"/>
              <a:ext cx="1231050" cy="767875"/>
            </a:xfrm>
            <a:custGeom>
              <a:avLst/>
              <a:gdLst/>
              <a:ahLst/>
              <a:cxnLst/>
              <a:rect l="l" t="t" r="r" b="b"/>
              <a:pathLst>
                <a:path w="49242" h="30715" extrusionOk="0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4235175" y="356200"/>
              <a:ext cx="1258325" cy="821825"/>
            </a:xfrm>
            <a:custGeom>
              <a:avLst/>
              <a:gdLst/>
              <a:ahLst/>
              <a:cxnLst/>
              <a:rect l="l" t="t" r="r" b="b"/>
              <a:pathLst>
                <a:path w="50333" h="32873" extrusionOk="0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4320100" y="945500"/>
              <a:ext cx="3200200" cy="3120850"/>
            </a:xfrm>
            <a:custGeom>
              <a:avLst/>
              <a:gdLst/>
              <a:ahLst/>
              <a:cxnLst/>
              <a:rect l="l" t="t" r="r" b="b"/>
              <a:pathLst>
                <a:path w="128008" h="124834" extrusionOk="0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123350" y="3906750"/>
              <a:ext cx="316800" cy="141325"/>
            </a:xfrm>
            <a:custGeom>
              <a:avLst/>
              <a:gdLst/>
              <a:ahLst/>
              <a:cxnLst/>
              <a:rect l="l" t="t" r="r" b="b"/>
              <a:pathLst>
                <a:path w="12672" h="5653" extrusionOk="0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061025" y="2796900"/>
              <a:ext cx="2371950" cy="1269375"/>
            </a:xfrm>
            <a:custGeom>
              <a:avLst/>
              <a:gdLst/>
              <a:ahLst/>
              <a:cxnLst/>
              <a:rect l="l" t="t" r="r" b="b"/>
              <a:pathLst>
                <a:path w="94878" h="50775" extrusionOk="0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3956750" y="622775"/>
              <a:ext cx="2401100" cy="2182525"/>
            </a:xfrm>
            <a:custGeom>
              <a:avLst/>
              <a:gdLst/>
              <a:ahLst/>
              <a:cxnLst/>
              <a:rect l="l" t="t" r="r" b="b"/>
              <a:pathLst>
                <a:path w="96044" h="87301" extrusionOk="0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3958225" y="622775"/>
              <a:ext cx="2331725" cy="1985400"/>
            </a:xfrm>
            <a:custGeom>
              <a:avLst/>
              <a:gdLst/>
              <a:ahLst/>
              <a:cxnLst/>
              <a:rect l="l" t="t" r="r" b="b"/>
              <a:pathLst>
                <a:path w="93269" h="79416" extrusionOk="0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4778650" y="949000"/>
              <a:ext cx="486775" cy="442500"/>
            </a:xfrm>
            <a:custGeom>
              <a:avLst/>
              <a:gdLst/>
              <a:ahLst/>
              <a:cxnLst/>
              <a:rect l="l" t="t" r="r" b="b"/>
              <a:pathLst>
                <a:path w="19471" h="17700" extrusionOk="0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985275" y="182140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445775" y="1488525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5318125" y="1281850"/>
              <a:ext cx="486800" cy="442475"/>
            </a:xfrm>
            <a:custGeom>
              <a:avLst/>
              <a:gdLst/>
              <a:ahLst/>
              <a:cxnLst/>
              <a:rect l="l" t="t" r="r" b="b"/>
              <a:pathLst>
                <a:path w="19472" h="17699" extrusionOk="0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922175" y="948900"/>
              <a:ext cx="100000" cy="23875"/>
            </a:xfrm>
            <a:custGeom>
              <a:avLst/>
              <a:gdLst/>
              <a:ahLst/>
              <a:cxnLst/>
              <a:rect l="l" t="t" r="r" b="b"/>
              <a:pathLst>
                <a:path w="4000" h="955" extrusionOk="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814975" y="948900"/>
              <a:ext cx="429150" cy="278575"/>
            </a:xfrm>
            <a:custGeom>
              <a:avLst/>
              <a:gdLst/>
              <a:ahLst/>
              <a:cxnLst/>
              <a:rect l="l" t="t" r="r" b="b"/>
              <a:pathLst>
                <a:path w="17166" h="11143" extrusionOk="0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5498275" y="1281900"/>
              <a:ext cx="278700" cy="170725"/>
            </a:xfrm>
            <a:custGeom>
              <a:avLst/>
              <a:gdLst/>
              <a:ahLst/>
              <a:cxnLst/>
              <a:rect l="l" t="t" r="r" b="b"/>
              <a:pathLst>
                <a:path w="11148" h="6829" extrusionOk="0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358600" y="1281900"/>
              <a:ext cx="426625" cy="291975"/>
            </a:xfrm>
            <a:custGeom>
              <a:avLst/>
              <a:gdLst/>
              <a:ahLst/>
              <a:cxnLst/>
              <a:rect l="l" t="t" r="r" b="b"/>
              <a:pathLst>
                <a:path w="17065" h="11679" extrusionOk="0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689300" y="1488550"/>
              <a:ext cx="78850" cy="14650"/>
            </a:xfrm>
            <a:custGeom>
              <a:avLst/>
              <a:gdLst/>
              <a:ahLst/>
              <a:cxnLst/>
              <a:rect l="l" t="t" r="r" b="b"/>
              <a:pathLst>
                <a:path w="3154" h="586" extrusionOk="0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516625" y="1488550"/>
              <a:ext cx="396000" cy="278950"/>
            </a:xfrm>
            <a:custGeom>
              <a:avLst/>
              <a:gdLst/>
              <a:ahLst/>
              <a:cxnLst/>
              <a:rect l="l" t="t" r="r" b="b"/>
              <a:pathLst>
                <a:path w="15840" h="11158" extrusionOk="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5177275" y="1821500"/>
              <a:ext cx="266700" cy="170600"/>
            </a:xfrm>
            <a:custGeom>
              <a:avLst/>
              <a:gdLst/>
              <a:ahLst/>
              <a:cxnLst/>
              <a:rect l="l" t="t" r="r" b="b"/>
              <a:pathLst>
                <a:path w="10668" h="6824" extrusionOk="0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036675" y="1821375"/>
              <a:ext cx="415175" cy="282300"/>
            </a:xfrm>
            <a:custGeom>
              <a:avLst/>
              <a:gdLst/>
              <a:ahLst/>
              <a:cxnLst/>
              <a:rect l="l" t="t" r="r" b="b"/>
              <a:pathLst>
                <a:path w="16607" h="11292" extrusionOk="0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224100" y="2688400"/>
              <a:ext cx="382800" cy="91600"/>
            </a:xfrm>
            <a:custGeom>
              <a:avLst/>
              <a:gdLst/>
              <a:ahLst/>
              <a:cxnLst/>
              <a:rect l="l" t="t" r="r" b="b"/>
              <a:pathLst>
                <a:path w="15312" h="3664" extrusionOk="0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3902175" y="2343550"/>
              <a:ext cx="704600" cy="435525"/>
            </a:xfrm>
            <a:custGeom>
              <a:avLst/>
              <a:gdLst/>
              <a:ahLst/>
              <a:cxnLst/>
              <a:rect l="l" t="t" r="r" b="b"/>
              <a:pathLst>
                <a:path w="28184" h="17421" extrusionOk="0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265900" y="2343700"/>
              <a:ext cx="338875" cy="311025"/>
            </a:xfrm>
            <a:custGeom>
              <a:avLst/>
              <a:gdLst/>
              <a:ahLst/>
              <a:cxnLst/>
              <a:rect l="l" t="t" r="r" b="b"/>
              <a:pathLst>
                <a:path w="13555" h="12441" extrusionOk="0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64875" y="1833225"/>
              <a:ext cx="2258900" cy="3582175"/>
            </a:xfrm>
            <a:custGeom>
              <a:avLst/>
              <a:gdLst/>
              <a:ahLst/>
              <a:cxnLst/>
              <a:rect l="l" t="t" r="r" b="b"/>
              <a:pathLst>
                <a:path w="90356" h="143287" extrusionOk="0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77225" y="53790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226675" y="3499225"/>
              <a:ext cx="1887275" cy="1916175"/>
            </a:xfrm>
            <a:custGeom>
              <a:avLst/>
              <a:gdLst/>
              <a:ahLst/>
              <a:cxnLst/>
              <a:rect l="l" t="t" r="r" b="b"/>
              <a:pathLst>
                <a:path w="75491" h="76647" extrusionOk="0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339700" y="1479550"/>
              <a:ext cx="2401100" cy="2182575"/>
            </a:xfrm>
            <a:custGeom>
              <a:avLst/>
              <a:gdLst/>
              <a:ahLst/>
              <a:cxnLst/>
              <a:rect l="l" t="t" r="r" b="b"/>
              <a:pathLst>
                <a:path w="96044" h="87303" extrusionOk="0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778450" y="1954300"/>
              <a:ext cx="416475" cy="197600"/>
            </a:xfrm>
            <a:custGeom>
              <a:avLst/>
              <a:gdLst/>
              <a:ahLst/>
              <a:cxnLst/>
              <a:rect l="l" t="t" r="r" b="b"/>
              <a:pathLst>
                <a:path w="16659" h="7904" extrusionOk="0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3399150" y="1807300"/>
              <a:ext cx="416650" cy="197525"/>
            </a:xfrm>
            <a:custGeom>
              <a:avLst/>
              <a:gdLst/>
              <a:ahLst/>
              <a:cxnLst/>
              <a:rect l="l" t="t" r="r" b="b"/>
              <a:pathLst>
                <a:path w="16666" h="7901" extrusionOk="0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2239225" y="2546300"/>
              <a:ext cx="1093275" cy="993725"/>
            </a:xfrm>
            <a:custGeom>
              <a:avLst/>
              <a:gdLst/>
              <a:ahLst/>
              <a:cxnLst/>
              <a:rect l="l" t="t" r="r" b="b"/>
              <a:pathLst>
                <a:path w="43731" h="39749" extrusionOk="0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399425" y="2691775"/>
              <a:ext cx="772875" cy="702650"/>
            </a:xfrm>
            <a:custGeom>
              <a:avLst/>
              <a:gdLst/>
              <a:ahLst/>
              <a:cxnLst/>
              <a:rect l="l" t="t" r="r" b="b"/>
              <a:pathLst>
                <a:path w="30915" h="28106" extrusionOk="0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709375" y="2198000"/>
              <a:ext cx="1093125" cy="993750"/>
            </a:xfrm>
            <a:custGeom>
              <a:avLst/>
              <a:gdLst/>
              <a:ahLst/>
              <a:cxnLst/>
              <a:rect l="l" t="t" r="r" b="b"/>
              <a:pathLst>
                <a:path w="43725" h="39750" extrusionOk="0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869425" y="2343600"/>
              <a:ext cx="773025" cy="702675"/>
            </a:xfrm>
            <a:custGeom>
              <a:avLst/>
              <a:gdLst/>
              <a:ahLst/>
              <a:cxnLst/>
              <a:rect l="l" t="t" r="r" b="b"/>
              <a:pathLst>
                <a:path w="30921" h="28107" extrusionOk="0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727200" y="2691850"/>
              <a:ext cx="400625" cy="271225"/>
            </a:xfrm>
            <a:custGeom>
              <a:avLst/>
              <a:gdLst/>
              <a:ahLst/>
              <a:cxnLst/>
              <a:rect l="l" t="t" r="r" b="b"/>
              <a:pathLst>
                <a:path w="16025" h="10849" extrusionOk="0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38500" y="1480250"/>
              <a:ext cx="2331600" cy="1985375"/>
            </a:xfrm>
            <a:custGeom>
              <a:avLst/>
              <a:gdLst/>
              <a:ahLst/>
              <a:cxnLst/>
              <a:rect l="l" t="t" r="r" b="b"/>
              <a:pathLst>
                <a:path w="93264" h="79415" extrusionOk="0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899025" y="1927225"/>
              <a:ext cx="1319725" cy="1278450"/>
            </a:xfrm>
            <a:custGeom>
              <a:avLst/>
              <a:gdLst/>
              <a:ahLst/>
              <a:cxnLst/>
              <a:rect l="l" t="t" r="r" b="b"/>
              <a:pathLst>
                <a:path w="52789" h="51138" extrusionOk="0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1097125" y="1927225"/>
              <a:ext cx="1121625" cy="868075"/>
            </a:xfrm>
            <a:custGeom>
              <a:avLst/>
              <a:gdLst/>
              <a:ahLst/>
              <a:cxnLst/>
              <a:rect l="l" t="t" r="r" b="b"/>
              <a:pathLst>
                <a:path w="44865" h="34723" extrusionOk="0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6"/>
          <p:cNvSpPr/>
          <p:nvPr/>
        </p:nvSpPr>
        <p:spPr>
          <a:xfrm flipH="1">
            <a:off x="7683394" y="0"/>
            <a:ext cx="360705" cy="1346355"/>
          </a:xfrm>
          <a:custGeom>
            <a:avLst/>
            <a:gdLst/>
            <a:ahLst/>
            <a:cxnLst/>
            <a:rect l="l" t="t" r="r" b="b"/>
            <a:pathLst>
              <a:path w="61938" h="109827" extrusionOk="0">
                <a:moveTo>
                  <a:pt x="43947" y="109827"/>
                </a:moveTo>
                <a:cubicBezTo>
                  <a:pt x="46710" y="100354"/>
                  <a:pt x="67383" y="68236"/>
                  <a:pt x="60525" y="52990"/>
                </a:cubicBezTo>
                <a:cubicBezTo>
                  <a:pt x="53667" y="37745"/>
                  <a:pt x="11335" y="27186"/>
                  <a:pt x="2799" y="18354"/>
                </a:cubicBezTo>
                <a:cubicBezTo>
                  <a:pt x="-5736" y="9522"/>
                  <a:pt x="8227" y="3059"/>
                  <a:pt x="9312" y="0"/>
                </a:cubicBez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3" y="2170675"/>
            <a:ext cx="4760344" cy="22749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18" y="2927477"/>
            <a:ext cx="2310972" cy="1857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1322232" y="2016874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1472234" y="3070755"/>
            <a:ext cx="3021825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smtClean="0"/>
              <a:t> </a:t>
            </a:r>
            <a:r>
              <a:rPr lang="es-CO" sz="1600" dirty="0">
                <a:solidFill>
                  <a:schemeClr val="accent6"/>
                </a:solidFill>
              </a:rPr>
              <a:t>https://github.com/AlejoCifuentes98/senasoft2021django.git</a:t>
            </a:r>
            <a:endParaRPr sz="1600" dirty="0">
              <a:solidFill>
                <a:schemeClr val="accent6"/>
              </a:solidFill>
            </a:endParaRPr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Modelo de negocio</a:t>
            </a:r>
            <a:endParaRPr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1262159" y="2102617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Aplicación gratuita</a:t>
            </a:r>
            <a:endParaRPr dirty="0"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Gracias</a:t>
            </a:r>
            <a:endParaRPr dirty="0"/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118</Words>
  <Application>Microsoft Office PowerPoint</Application>
  <PresentationFormat>Presentación en pantalla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Fira Sans Extra Condensed Medium</vt:lpstr>
      <vt:lpstr>Roboto Slab Light</vt:lpstr>
      <vt:lpstr>Barlow</vt:lpstr>
      <vt:lpstr>Muli</vt:lpstr>
      <vt:lpstr>Bahiana</vt:lpstr>
      <vt:lpstr>Squada One</vt:lpstr>
      <vt:lpstr>Geek Pride Day by Slidesgo</vt:lpstr>
      <vt:lpstr>SENASOFT 2021</vt:lpstr>
      <vt:lpstr>Nuestro Equipo</vt:lpstr>
      <vt:lpstr>Problema</vt:lpstr>
      <vt:lpstr>Pregunta</vt:lpstr>
      <vt:lpstr>Solución</vt:lpstr>
      <vt:lpstr>TECNOLOGIAS</vt:lpstr>
      <vt:lpstr>Aplicación</vt:lpstr>
      <vt:lpstr>Modelo de negocio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SENASOFT 2021</dc:title>
  <dc:creator>ADMIN</dc:creator>
  <cp:lastModifiedBy>ADMIN</cp:lastModifiedBy>
  <cp:revision>8</cp:revision>
  <dcterms:modified xsi:type="dcterms:W3CDTF">2021-10-22T17:54:48Z</dcterms:modified>
</cp:coreProperties>
</file>