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f7c1a605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f7c1a605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f7c1a605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f7c1a605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f7c1a605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f7c1a605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f7c1a605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f7c1a605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f7c1a605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f7c1a605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f7c1a605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f7c1a605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f7c1a605a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f7c1a605a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f7c1a605a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f7c1a605a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Manual de usuario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Bien Animal: PetShop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11700" y="16310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u="sng">
                <a:solidFill>
                  <a:schemeClr val="dk1"/>
                </a:solidFill>
              </a:rPr>
              <a:t>Pantalla principal - 1</a:t>
            </a:r>
            <a:endParaRPr sz="3400" u="sng">
              <a:solidFill>
                <a:schemeClr val="dk1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26" y="708650"/>
            <a:ext cx="5447125" cy="42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6485300" y="1018750"/>
            <a:ext cx="258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Redirige a una pantalla (1.1) que permite comprar artículos y ver los proveedores de cada uno.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" name="Google Shape;81;p14"/>
          <p:cNvCxnSpPr/>
          <p:nvPr/>
        </p:nvCxnSpPr>
        <p:spPr>
          <a:xfrm flipH="1" rot="10800000">
            <a:off x="3631200" y="3906425"/>
            <a:ext cx="2928600" cy="1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 txBox="1"/>
          <p:nvPr/>
        </p:nvSpPr>
        <p:spPr>
          <a:xfrm>
            <a:off x="6559800" y="3391775"/>
            <a:ext cx="258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Redirige a una pantalla (1.2) que permite ver al petshop sus ventas almacenadas. *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 flipH="1" rot="10800000">
            <a:off x="1003775" y="4712950"/>
            <a:ext cx="5745600" cy="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 txBox="1"/>
          <p:nvPr/>
        </p:nvSpPr>
        <p:spPr>
          <a:xfrm>
            <a:off x="6662600" y="4515850"/>
            <a:ext cx="25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Sale de la aplicación.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5" name="Google Shape;85;p14"/>
          <p:cNvCxnSpPr>
            <a:endCxn id="80" idx="1"/>
          </p:cNvCxnSpPr>
          <p:nvPr/>
        </p:nvCxnSpPr>
        <p:spPr>
          <a:xfrm flipH="1" rot="10800000">
            <a:off x="3643700" y="1542100"/>
            <a:ext cx="2841600" cy="1841400"/>
          </a:xfrm>
          <a:prstGeom prst="bentConnector3">
            <a:avLst>
              <a:gd fmla="val 7197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03300" y="30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50" u="sng">
                <a:solidFill>
                  <a:schemeClr val="dk1"/>
                </a:solidFill>
              </a:rPr>
              <a:t>Articulos - 1.1</a:t>
            </a:r>
            <a:endParaRPr sz="3050" u="sng">
              <a:solidFill>
                <a:schemeClr val="dk1"/>
              </a:solidFill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3975"/>
            <a:ext cx="5689218" cy="432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5"/>
          <p:cNvCxnSpPr>
            <a:endCxn id="93" idx="1"/>
          </p:cNvCxnSpPr>
          <p:nvPr/>
        </p:nvCxnSpPr>
        <p:spPr>
          <a:xfrm flipH="1" rot="10800000">
            <a:off x="4114850" y="1440525"/>
            <a:ext cx="2776200" cy="1843800"/>
          </a:xfrm>
          <a:prstGeom prst="bentConnector3">
            <a:avLst>
              <a:gd fmla="val 3660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endCxn id="95" idx="1"/>
          </p:cNvCxnSpPr>
          <p:nvPr/>
        </p:nvCxnSpPr>
        <p:spPr>
          <a:xfrm flipH="1" rot="10800000">
            <a:off x="4102250" y="2320150"/>
            <a:ext cx="2788800" cy="1331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5"/>
          <p:cNvSpPr txBox="1"/>
          <p:nvPr/>
        </p:nvSpPr>
        <p:spPr>
          <a:xfrm>
            <a:off x="6891050" y="917175"/>
            <a:ext cx="225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Redirigirá a la pantalla (1.1.1) que permitirá realizar tu compra al por menor.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891050" y="1904500"/>
            <a:ext cx="22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Redirige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a una pantalla que permite ver al petshop sus ventas.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6" name="Google Shape;96;p15"/>
          <p:cNvCxnSpPr>
            <a:endCxn id="97" idx="1"/>
          </p:cNvCxnSpPr>
          <p:nvPr/>
        </p:nvCxnSpPr>
        <p:spPr>
          <a:xfrm>
            <a:off x="5703050" y="4602125"/>
            <a:ext cx="1188000" cy="141000"/>
          </a:xfrm>
          <a:prstGeom prst="bentConnector3">
            <a:avLst>
              <a:gd fmla="val 89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>
            <a:endCxn id="99" idx="1"/>
          </p:cNvCxnSpPr>
          <p:nvPr/>
        </p:nvCxnSpPr>
        <p:spPr>
          <a:xfrm flipH="1" rot="10800000">
            <a:off x="4127150" y="4130825"/>
            <a:ext cx="2763900" cy="375000"/>
          </a:xfrm>
          <a:prstGeom prst="bentConnector3">
            <a:avLst>
              <a:gd fmla="val 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5"/>
          <p:cNvSpPr txBox="1"/>
          <p:nvPr/>
        </p:nvSpPr>
        <p:spPr>
          <a:xfrm>
            <a:off x="6891050" y="3823025"/>
            <a:ext cx="225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Lleva a la página principal (1)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6891050" y="4435325"/>
            <a:ext cx="225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Lleva a la página de clientes (1.2)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99" y="670175"/>
            <a:ext cx="5758111" cy="4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type="title"/>
          </p:nvPr>
        </p:nvSpPr>
        <p:spPr>
          <a:xfrm>
            <a:off x="303300" y="30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50" u="sng">
                <a:solidFill>
                  <a:schemeClr val="dk1"/>
                </a:solidFill>
              </a:rPr>
              <a:t>Clientes </a:t>
            </a:r>
            <a:r>
              <a:rPr lang="en-GB" sz="3050" u="sng">
                <a:solidFill>
                  <a:schemeClr val="dk1"/>
                </a:solidFill>
              </a:rPr>
              <a:t>- 1.2</a:t>
            </a:r>
            <a:endParaRPr sz="3050" u="sng">
              <a:solidFill>
                <a:schemeClr val="dk1"/>
              </a:solidFill>
            </a:endParaRPr>
          </a:p>
        </p:txBody>
      </p:sp>
      <p:cxnSp>
        <p:nvCxnSpPr>
          <p:cNvPr id="106" name="Google Shape;106;p16"/>
          <p:cNvCxnSpPr>
            <a:endCxn id="107" idx="1"/>
          </p:cNvCxnSpPr>
          <p:nvPr/>
        </p:nvCxnSpPr>
        <p:spPr>
          <a:xfrm flipH="1" rot="10800000">
            <a:off x="4151925" y="1299325"/>
            <a:ext cx="2801100" cy="2133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6"/>
          <p:cNvSpPr txBox="1"/>
          <p:nvPr/>
        </p:nvSpPr>
        <p:spPr>
          <a:xfrm>
            <a:off x="6953025" y="991525"/>
            <a:ext cx="204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* El cliente no puede ingresar en ella.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" name="Google Shape;108;p16"/>
          <p:cNvCxnSpPr>
            <a:endCxn id="109" idx="1"/>
          </p:cNvCxnSpPr>
          <p:nvPr/>
        </p:nvCxnSpPr>
        <p:spPr>
          <a:xfrm flipH="1" rot="10800000">
            <a:off x="5726150" y="4743125"/>
            <a:ext cx="1164900" cy="3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>
            <a:off x="6891050" y="4435325"/>
            <a:ext cx="225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Lleva a la página de artículos (1.1)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03300" y="-12182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50" u="sng">
                <a:solidFill>
                  <a:schemeClr val="dk1"/>
                </a:solidFill>
              </a:rPr>
              <a:t>Comprar - 1.1.1</a:t>
            </a:r>
            <a:endParaRPr sz="3050" u="sng">
              <a:solidFill>
                <a:schemeClr val="dk1"/>
              </a:solidFill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638" y="452925"/>
            <a:ext cx="4275925" cy="46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03300" y="30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50" u="sng">
                <a:solidFill>
                  <a:schemeClr val="dk1"/>
                </a:solidFill>
              </a:rPr>
              <a:t>Comprar</a:t>
            </a:r>
            <a:r>
              <a:rPr lang="en-GB" sz="3050" u="sng">
                <a:solidFill>
                  <a:schemeClr val="dk1"/>
                </a:solidFill>
              </a:rPr>
              <a:t> - 1.1.1 (parte 1)</a:t>
            </a:r>
            <a:endParaRPr sz="3050" u="sng">
              <a:solidFill>
                <a:schemeClr val="dk1"/>
              </a:solidFill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50436" l="0" r="0" t="0"/>
          <a:stretch/>
        </p:blipFill>
        <p:spPr>
          <a:xfrm>
            <a:off x="152400" y="670175"/>
            <a:ext cx="5864475" cy="318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9225" y="670175"/>
            <a:ext cx="2194025" cy="2185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8"/>
          <p:cNvCxnSpPr/>
          <p:nvPr/>
        </p:nvCxnSpPr>
        <p:spPr>
          <a:xfrm flipH="1" rot="10800000">
            <a:off x="2838225" y="2429350"/>
            <a:ext cx="3681000" cy="570000"/>
          </a:xfrm>
          <a:prstGeom prst="bentConnector3">
            <a:avLst>
              <a:gd fmla="val 67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2429231" y="3544675"/>
            <a:ext cx="4077600" cy="10782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8"/>
          <p:cNvSpPr txBox="1"/>
          <p:nvPr/>
        </p:nvSpPr>
        <p:spPr>
          <a:xfrm>
            <a:off x="6519288" y="4242075"/>
            <a:ext cx="219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Al cliquear este botón, agrega el producto seleccionado en el carrito.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3482700" y="2615125"/>
            <a:ext cx="23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*carrito*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6519225" y="2887800"/>
            <a:ext cx="219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Seleccionando un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ítem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por vez, se puede elegir tantos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artículos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como quieras.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03300" y="30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50" u="sng">
                <a:solidFill>
                  <a:schemeClr val="dk1"/>
                </a:solidFill>
              </a:rPr>
              <a:t>Comprar - 1.1.1 (parte 2)</a:t>
            </a:r>
            <a:endParaRPr sz="3050" u="sng">
              <a:solidFill>
                <a:schemeClr val="dk1"/>
              </a:solidFill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49300"/>
          <a:stretch/>
        </p:blipFill>
        <p:spPr>
          <a:xfrm>
            <a:off x="152400" y="870325"/>
            <a:ext cx="5864475" cy="326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9"/>
          <p:cNvCxnSpPr/>
          <p:nvPr/>
        </p:nvCxnSpPr>
        <p:spPr>
          <a:xfrm>
            <a:off x="6023475" y="1412925"/>
            <a:ext cx="879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9"/>
          <p:cNvSpPr/>
          <p:nvPr/>
        </p:nvSpPr>
        <p:spPr>
          <a:xfrm>
            <a:off x="161125" y="879975"/>
            <a:ext cx="5864400" cy="1164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6903375" y="997575"/>
            <a:ext cx="218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Al seleccionar un método de pago, el otro se bloquea.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6962700" y="2253050"/>
            <a:ext cx="218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Al seleccionar un método de entrega, el otro se bloquea.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61125" y="2175375"/>
            <a:ext cx="5864400" cy="909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19"/>
          <p:cNvCxnSpPr/>
          <p:nvPr/>
        </p:nvCxnSpPr>
        <p:spPr>
          <a:xfrm>
            <a:off x="6023475" y="2632125"/>
            <a:ext cx="879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5959669" y="3482719"/>
            <a:ext cx="879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9"/>
          <p:cNvSpPr txBox="1"/>
          <p:nvPr/>
        </p:nvSpPr>
        <p:spPr>
          <a:xfrm>
            <a:off x="6847575" y="3084350"/>
            <a:ext cx="2292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En el caso de completar correctamente los campos, devuelve un cartel (1.1.1.1) confirmando que el pedido fue efectuado correctamente. Caso contrario, sale un cartel (1.1.1.2) que indica falta de datos.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1"/>
                </a:solidFill>
              </a:rPr>
              <a:t>Carteles aviso - 1.1.1.1 y 1.1.1.2</a:t>
            </a:r>
            <a:endParaRPr u="sng">
              <a:solidFill>
                <a:schemeClr val="dk1"/>
              </a:solidFill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425" y="3075050"/>
            <a:ext cx="4302225" cy="19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03575"/>
            <a:ext cx="4302225" cy="2272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0"/>
          <p:cNvCxnSpPr>
            <a:endCxn id="148" idx="3"/>
          </p:cNvCxnSpPr>
          <p:nvPr/>
        </p:nvCxnSpPr>
        <p:spPr>
          <a:xfrm flipH="1">
            <a:off x="4454625" y="880048"/>
            <a:ext cx="726000" cy="145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0"/>
          <p:cNvCxnSpPr>
            <a:endCxn id="147" idx="0"/>
          </p:cNvCxnSpPr>
          <p:nvPr/>
        </p:nvCxnSpPr>
        <p:spPr>
          <a:xfrm>
            <a:off x="6779438" y="904850"/>
            <a:ext cx="23100" cy="217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idx="1" type="subTitle"/>
          </p:nvPr>
        </p:nvSpPr>
        <p:spPr>
          <a:xfrm>
            <a:off x="2390275" y="3238450"/>
            <a:ext cx="64467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Grupo PetShop - Ahmed, Cicerone, Cirelli, Contartese, Cuevas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